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9" r:id="rId3"/>
    <p:sldId id="257" r:id="rId4"/>
    <p:sldId id="258" r:id="rId5"/>
    <p:sldId id="260" r:id="rId6"/>
    <p:sldId id="262" r:id="rId7"/>
    <p:sldId id="261" r:id="rId8"/>
    <p:sldId id="268" r:id="rId9"/>
    <p:sldId id="270" r:id="rId10"/>
    <p:sldId id="265" r:id="rId11"/>
    <p:sldId id="266" r:id="rId12"/>
    <p:sldId id="267" r:id="rId13"/>
    <p:sldId id="269" r:id="rId14"/>
  </p:sldIdLst>
  <p:sldSz cx="11161713" cy="6858000"/>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977E6"/>
    <a:srgbClr val="99FF66"/>
    <a:srgbClr val="9FE6FF"/>
    <a:srgbClr val="008EC0"/>
    <a:srgbClr val="FCB2F1"/>
    <a:srgbClr val="009A46"/>
    <a:srgbClr val="5BD4FF"/>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43" autoAdjust="0"/>
    <p:restoredTop sz="94660"/>
  </p:normalViewPr>
  <p:slideViewPr>
    <p:cSldViewPr>
      <p:cViewPr varScale="1">
        <p:scale>
          <a:sx n="64" d="100"/>
          <a:sy n="64" d="100"/>
        </p:scale>
        <p:origin x="-288" y="-102"/>
      </p:cViewPr>
      <p:guideLst>
        <p:guide orient="horz" pos="2160"/>
        <p:guide pos="3516"/>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image" Target="../media/image67.wmf"/><Relationship Id="rId7" Type="http://schemas.openxmlformats.org/officeDocument/2006/relationships/image" Target="../media/image71.wmf"/><Relationship Id="rId2" Type="http://schemas.openxmlformats.org/officeDocument/2006/relationships/image" Target="../media/image66.wmf"/><Relationship Id="rId1" Type="http://schemas.openxmlformats.org/officeDocument/2006/relationships/image" Target="../media/image65.wmf"/><Relationship Id="rId6" Type="http://schemas.openxmlformats.org/officeDocument/2006/relationships/image" Target="../media/image70.wmf"/><Relationship Id="rId5" Type="http://schemas.openxmlformats.org/officeDocument/2006/relationships/image" Target="../media/image69.wmf"/><Relationship Id="rId10" Type="http://schemas.openxmlformats.org/officeDocument/2006/relationships/image" Target="../media/image74.wmf"/><Relationship Id="rId4" Type="http://schemas.openxmlformats.org/officeDocument/2006/relationships/image" Target="../media/image68.wmf"/><Relationship Id="rId9" Type="http://schemas.openxmlformats.org/officeDocument/2006/relationships/image" Target="../media/image73.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82.wmf"/><Relationship Id="rId13" Type="http://schemas.openxmlformats.org/officeDocument/2006/relationships/image" Target="../media/image87.wmf"/><Relationship Id="rId3" Type="http://schemas.openxmlformats.org/officeDocument/2006/relationships/image" Target="../media/image77.wmf"/><Relationship Id="rId7" Type="http://schemas.openxmlformats.org/officeDocument/2006/relationships/image" Target="../media/image81.wmf"/><Relationship Id="rId12" Type="http://schemas.openxmlformats.org/officeDocument/2006/relationships/image" Target="../media/image86.wmf"/><Relationship Id="rId2" Type="http://schemas.openxmlformats.org/officeDocument/2006/relationships/image" Target="../media/image76.wmf"/><Relationship Id="rId1" Type="http://schemas.openxmlformats.org/officeDocument/2006/relationships/image" Target="../media/image75.wmf"/><Relationship Id="rId6" Type="http://schemas.openxmlformats.org/officeDocument/2006/relationships/image" Target="../media/image80.wmf"/><Relationship Id="rId11" Type="http://schemas.openxmlformats.org/officeDocument/2006/relationships/image" Target="../media/image85.wmf"/><Relationship Id="rId5" Type="http://schemas.openxmlformats.org/officeDocument/2006/relationships/image" Target="../media/image79.wmf"/><Relationship Id="rId10" Type="http://schemas.openxmlformats.org/officeDocument/2006/relationships/image" Target="../media/image84.wmf"/><Relationship Id="rId4" Type="http://schemas.openxmlformats.org/officeDocument/2006/relationships/image" Target="../media/image78.wmf"/><Relationship Id="rId9" Type="http://schemas.openxmlformats.org/officeDocument/2006/relationships/image" Target="../media/image83.wmf"/><Relationship Id="rId14" Type="http://schemas.openxmlformats.org/officeDocument/2006/relationships/image" Target="../media/image8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14.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5" Type="http://schemas.openxmlformats.org/officeDocument/2006/relationships/image" Target="../media/image32.wmf"/><Relationship Id="rId4"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image" Target="../media/image45.wmf"/><Relationship Id="rId3" Type="http://schemas.openxmlformats.org/officeDocument/2006/relationships/image" Target="../media/image35.wmf"/><Relationship Id="rId7" Type="http://schemas.openxmlformats.org/officeDocument/2006/relationships/image" Target="../media/image39.wmf"/><Relationship Id="rId12" Type="http://schemas.openxmlformats.org/officeDocument/2006/relationships/image" Target="../media/image44.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11" Type="http://schemas.openxmlformats.org/officeDocument/2006/relationships/image" Target="../media/image43.wmf"/><Relationship Id="rId5" Type="http://schemas.openxmlformats.org/officeDocument/2006/relationships/image" Target="../media/image37.wmf"/><Relationship Id="rId15" Type="http://schemas.openxmlformats.org/officeDocument/2006/relationships/image" Target="../media/image47.wmf"/><Relationship Id="rId10" Type="http://schemas.openxmlformats.org/officeDocument/2006/relationships/image" Target="../media/image42.wmf"/><Relationship Id="rId4" Type="http://schemas.openxmlformats.org/officeDocument/2006/relationships/image" Target="../media/image36.wmf"/><Relationship Id="rId9" Type="http://schemas.openxmlformats.org/officeDocument/2006/relationships/image" Target="../media/image41.wmf"/><Relationship Id="rId14" Type="http://schemas.openxmlformats.org/officeDocument/2006/relationships/image" Target="../media/image4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4" Type="http://schemas.openxmlformats.org/officeDocument/2006/relationships/image" Target="../media/image51.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 Id="rId5" Type="http://schemas.openxmlformats.org/officeDocument/2006/relationships/image" Target="../media/image64.wmf"/><Relationship Id="rId4" Type="http://schemas.openxmlformats.org/officeDocument/2006/relationships/image" Target="../media/image6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A10719A-A11A-4534-BFBC-6A1497AB9F7D}" type="datetimeFigureOut">
              <a:rPr lang="ru-RU"/>
              <a:pPr>
                <a:defRPr/>
              </a:pPr>
              <a:t>03.03.2013</a:t>
            </a:fld>
            <a:endParaRPr lang="ru-RU"/>
          </a:p>
        </p:txBody>
      </p:sp>
      <p:sp>
        <p:nvSpPr>
          <p:cNvPr id="4" name="Образ слайда 3"/>
          <p:cNvSpPr>
            <a:spLocks noGrp="1" noRot="1" noChangeAspect="1"/>
          </p:cNvSpPr>
          <p:nvPr>
            <p:ph type="sldImg" idx="2"/>
          </p:nvPr>
        </p:nvSpPr>
        <p:spPr>
          <a:xfrm>
            <a:off x="639763" y="685800"/>
            <a:ext cx="5578475"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A208629-3383-48D6-A866-D3C2BAFF3D22}"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Образ слайда 1"/>
          <p:cNvSpPr>
            <a:spLocks noGrp="1" noRot="1" noChangeAspect="1" noTextEdit="1"/>
          </p:cNvSpPr>
          <p:nvPr>
            <p:ph type="sldImg"/>
          </p:nvPr>
        </p:nvSpPr>
        <p:spPr bwMode="auto">
          <a:noFill/>
          <a:ln>
            <a:solidFill>
              <a:srgbClr val="000000"/>
            </a:solidFill>
            <a:miter lim="800000"/>
            <a:headEnd/>
            <a:tailEnd/>
          </a:ln>
        </p:spPr>
      </p:sp>
      <p:sp>
        <p:nvSpPr>
          <p:cNvPr id="17411"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741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9E22E7-413B-4B96-A1FA-6A126A285744}" type="slidenum">
              <a:rPr lang="ru-RU" smtClean="0"/>
              <a:pPr fontAlgn="base">
                <a:spcBef>
                  <a:spcPct val="0"/>
                </a:spcBef>
                <a:spcAft>
                  <a:spcPct val="0"/>
                </a:spcAft>
                <a:defRPr/>
              </a:pPr>
              <a:t>7</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Образ слайда 1"/>
          <p:cNvSpPr>
            <a:spLocks noGrp="1" noRot="1" noChangeAspect="1" noTextEdit="1"/>
          </p:cNvSpPr>
          <p:nvPr>
            <p:ph type="sldImg"/>
          </p:nvPr>
        </p:nvSpPr>
        <p:spPr bwMode="auto">
          <a:noFill/>
          <a:ln>
            <a:solidFill>
              <a:srgbClr val="000000"/>
            </a:solidFill>
            <a:miter lim="800000"/>
            <a:headEnd/>
            <a:tailEnd/>
          </a:ln>
        </p:spPr>
      </p:sp>
      <p:sp>
        <p:nvSpPr>
          <p:cNvPr id="18435"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843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4762EA-A2BD-4E19-8150-52CD30341A45}" type="slidenum">
              <a:rPr lang="ru-RU" smtClean="0"/>
              <a:pPr fontAlgn="base">
                <a:spcBef>
                  <a:spcPct val="0"/>
                </a:spcBef>
                <a:spcAft>
                  <a:spcPct val="0"/>
                </a:spcAft>
                <a:defRPr/>
              </a:pPr>
              <a:t>8</a:t>
            </a:fld>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p:txBody>
          <a:bodyPr wrap="square" numCol="1" anchor="t" anchorCtr="0" compatLnSpc="1">
            <a:prstTxWarp prst="textNoShape">
              <a:avLst/>
            </a:prstTxWarp>
          </a:bodyPr>
          <a:lstStyle/>
          <a:p>
            <a:pPr eaLnBrk="1" hangingPunct="1">
              <a:defRPr/>
            </a:pPr>
            <a:endParaRPr lang="ru-RU" b="1" i="1" u="sng" smtClean="0">
              <a:effectLst>
                <a:outerShdw blurRad="38100" dist="38100" dir="2700000" algn="tl">
                  <a:srgbClr val="C0C0C0"/>
                </a:outerShdw>
              </a:effectLst>
            </a:endParaRPr>
          </a:p>
          <a:p>
            <a:pPr eaLnBrk="1" hangingPunct="1">
              <a:defRPr/>
            </a:pPr>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23170" y="571481"/>
            <a:ext cx="5528541" cy="1470025"/>
          </a:xfrm>
        </p:spPr>
        <p:txBody>
          <a:bodyPr/>
          <a:lstStyle>
            <a:lvl1pPr algn="l">
              <a:defRPr b="1">
                <a:solidFill>
                  <a:schemeClr val="accent6">
                    <a:lumMod val="75000"/>
                  </a:schemeClr>
                </a:solidFill>
                <a:latin typeface="Impact" pitchFamily="34" charset="0"/>
              </a:defRPr>
            </a:lvl1pPr>
          </a:lstStyle>
          <a:p>
            <a:r>
              <a:rPr lang="ru-RU" smtClean="0"/>
              <a:t>Образец заголовка</a:t>
            </a:r>
            <a:endParaRPr lang="ru-RU"/>
          </a:p>
        </p:txBody>
      </p:sp>
      <p:sp>
        <p:nvSpPr>
          <p:cNvPr id="3" name="Подзаголовок 2"/>
          <p:cNvSpPr>
            <a:spLocks noGrp="1"/>
          </p:cNvSpPr>
          <p:nvPr>
            <p:ph type="subTitle" idx="1"/>
          </p:nvPr>
        </p:nvSpPr>
        <p:spPr>
          <a:xfrm>
            <a:off x="470904" y="5572140"/>
            <a:ext cx="6766781" cy="752468"/>
          </a:xfrm>
        </p:spPr>
        <p:txBody>
          <a:bodyPr/>
          <a:lstStyle>
            <a:lvl1pPr marL="0" indent="0" algn="l">
              <a:buNone/>
              <a:defRPr b="0">
                <a:solidFill>
                  <a:srgbClr val="7030A0"/>
                </a:solidFill>
                <a:latin typeface="Franklin Gothic Medium Con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00E17D5-DFF5-4AE6-B669-99F9EB2BB170}" type="datetimeFigureOut">
              <a:rPr lang="ru-RU"/>
              <a:pPr>
                <a:defRPr/>
              </a:pPr>
              <a:t>03.03.2013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8961805-B2A1-4CA0-9DB8-709D4566349A}"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29D4481-51F3-4A22-8758-9C89D2812D97}" type="datetimeFigureOut">
              <a:rPr lang="ru-RU"/>
              <a:pPr>
                <a:defRPr/>
              </a:pPr>
              <a:t>03.03.2013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2910EE2-6491-42C7-BA6C-2418D5EE467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092242" y="274639"/>
            <a:ext cx="2511385"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558086" y="274639"/>
            <a:ext cx="7348128"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2902841F-EE69-4F8B-A225-A54DDD1073B5}" type="datetimeFigureOut">
              <a:rPr lang="ru-RU"/>
              <a:pPr>
                <a:defRPr/>
              </a:pPr>
              <a:t>03.03.2013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2BED6D3-8B92-462D-947B-14BF9281E70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72DBDEDB-832C-461A-B461-03F4CDD1947F}" type="datetimeFigureOut">
              <a:rPr lang="ru-RU"/>
              <a:pPr>
                <a:defRPr/>
              </a:pPr>
              <a:t>03.03.2013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416E1B2-2642-47E7-9CC1-B2ACB50C3941}"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1698" y="4406901"/>
            <a:ext cx="9487456"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881698" y="2906713"/>
            <a:ext cx="948745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5EFE0C00-DB3A-49E6-BFD5-2CC3C577F31A}" type="datetimeFigureOut">
              <a:rPr lang="ru-RU"/>
              <a:pPr>
                <a:defRPr/>
              </a:pPr>
              <a:t>03.03.2013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8637465-F04B-4744-ACCA-2E0FAB6713A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558085" y="1600201"/>
            <a:ext cx="492975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673871" y="1600201"/>
            <a:ext cx="492975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C00180F8-1260-4FEA-9EEB-17A05F5ADFBC}" type="datetimeFigureOut">
              <a:rPr lang="ru-RU"/>
              <a:pPr>
                <a:defRPr/>
              </a:pPr>
              <a:t>03.03.2013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83C70AA-B586-4FA1-9184-DEA7B00C56E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558086" y="1535113"/>
            <a:ext cx="493169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558086" y="2174875"/>
            <a:ext cx="493169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5669996" y="1535113"/>
            <a:ext cx="493363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5669996" y="2174875"/>
            <a:ext cx="493363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B8CB5461-0D04-49D4-91A3-2BB9665D4AA2}" type="datetimeFigureOut">
              <a:rPr lang="ru-RU"/>
              <a:pPr>
                <a:defRPr/>
              </a:pPr>
              <a:t>03.03.2013</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4EFA9A5C-18E7-4016-9284-AE32A786C675}"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2A1E464C-C211-4825-913C-9992AD74515F}" type="datetimeFigureOut">
              <a:rPr lang="ru-RU"/>
              <a:pPr>
                <a:defRPr/>
              </a:pPr>
              <a:t>03.03.2013</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2F30E16C-AF24-4052-A8AB-E58A25FACC70}"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533663BE-91D9-4A87-82E2-20EE69E7FD03}" type="datetimeFigureOut">
              <a:rPr lang="ru-RU"/>
              <a:pPr>
                <a:defRPr/>
              </a:pPr>
              <a:t>03.03.2013</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C9E2909D-BBC1-43D6-968E-8741BC53B28D}"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8086" y="273050"/>
            <a:ext cx="3672127"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363920" y="273051"/>
            <a:ext cx="623970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58086" y="1435101"/>
            <a:ext cx="367212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AD7619CF-8521-4A95-AD91-E440013A6216}" type="datetimeFigureOut">
              <a:rPr lang="ru-RU"/>
              <a:pPr>
                <a:defRPr/>
              </a:pPr>
              <a:t>03.03.2013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C7C684D-8C38-488F-933B-ABE89C7BE8A0}"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87774" y="4800600"/>
            <a:ext cx="6697028"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187774" y="612775"/>
            <a:ext cx="6697028"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2187774" y="5367338"/>
            <a:ext cx="669702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5A62719F-6BC6-42E2-A69B-83F911B23B41}" type="datetimeFigureOut">
              <a:rPr lang="ru-RU"/>
              <a:pPr>
                <a:defRPr/>
              </a:pPr>
              <a:t>03.03.2013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D33A23A-8418-422C-AE8E-59F44C304A17}"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2290" name="Заголовок 1"/>
          <p:cNvSpPr>
            <a:spLocks noGrp="1"/>
          </p:cNvSpPr>
          <p:nvPr>
            <p:ph type="title"/>
          </p:nvPr>
        </p:nvSpPr>
        <p:spPr bwMode="auto">
          <a:xfrm>
            <a:off x="558800" y="274638"/>
            <a:ext cx="1004411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2291" name="Текст 2"/>
          <p:cNvSpPr>
            <a:spLocks noGrp="1"/>
          </p:cNvSpPr>
          <p:nvPr>
            <p:ph type="body" idx="1"/>
          </p:nvPr>
        </p:nvSpPr>
        <p:spPr bwMode="auto">
          <a:xfrm>
            <a:off x="558800" y="1600200"/>
            <a:ext cx="1004411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558800" y="6356350"/>
            <a:ext cx="26035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2A2867D6-1D0B-45E0-814E-DA2345D1A852}" type="datetimeFigureOut">
              <a:rPr lang="ru-RU"/>
              <a:pPr>
                <a:defRPr/>
              </a:pPr>
              <a:t>03.03.2013</a:t>
            </a:fld>
            <a:endParaRPr lang="ru-RU"/>
          </a:p>
        </p:txBody>
      </p:sp>
      <p:sp>
        <p:nvSpPr>
          <p:cNvPr id="5" name="Нижний колонтитул 4"/>
          <p:cNvSpPr>
            <a:spLocks noGrp="1"/>
          </p:cNvSpPr>
          <p:nvPr>
            <p:ph type="ftr" sz="quarter" idx="3"/>
          </p:nvPr>
        </p:nvSpPr>
        <p:spPr>
          <a:xfrm>
            <a:off x="3813175" y="6356350"/>
            <a:ext cx="3535363"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7999413" y="6356350"/>
            <a:ext cx="26035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1DE5AE4-DA6E-4CE2-8A1E-BA851016C636}"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eaLnBrk="0" fontAlgn="base" hangingPunct="0">
        <a:spcBef>
          <a:spcPct val="0"/>
        </a:spcBef>
        <a:spcAft>
          <a:spcPct val="0"/>
        </a:spcAft>
        <a:defRPr lang="ru-RU" sz="4400" b="1" kern="1200">
          <a:solidFill>
            <a:srgbClr val="E46C0A"/>
          </a:solidFill>
          <a:latin typeface="Impact" pitchFamily="34" charset="0"/>
          <a:ea typeface="+mj-ea"/>
          <a:cs typeface="+mj-cs"/>
        </a:defRPr>
      </a:lvl1pPr>
      <a:lvl2pPr algn="ctr" rtl="0" eaLnBrk="0" fontAlgn="base" hangingPunct="0">
        <a:spcBef>
          <a:spcPct val="0"/>
        </a:spcBef>
        <a:spcAft>
          <a:spcPct val="0"/>
        </a:spcAft>
        <a:defRPr sz="4400" b="1">
          <a:solidFill>
            <a:srgbClr val="E46C0A"/>
          </a:solidFill>
          <a:latin typeface="Impact" pitchFamily="34" charset="0"/>
        </a:defRPr>
      </a:lvl2pPr>
      <a:lvl3pPr algn="ctr" rtl="0" eaLnBrk="0" fontAlgn="base" hangingPunct="0">
        <a:spcBef>
          <a:spcPct val="0"/>
        </a:spcBef>
        <a:spcAft>
          <a:spcPct val="0"/>
        </a:spcAft>
        <a:defRPr sz="4400" b="1">
          <a:solidFill>
            <a:srgbClr val="E46C0A"/>
          </a:solidFill>
          <a:latin typeface="Impact" pitchFamily="34" charset="0"/>
        </a:defRPr>
      </a:lvl3pPr>
      <a:lvl4pPr algn="ctr" rtl="0" eaLnBrk="0" fontAlgn="base" hangingPunct="0">
        <a:spcBef>
          <a:spcPct val="0"/>
        </a:spcBef>
        <a:spcAft>
          <a:spcPct val="0"/>
        </a:spcAft>
        <a:defRPr sz="4400" b="1">
          <a:solidFill>
            <a:srgbClr val="E46C0A"/>
          </a:solidFill>
          <a:latin typeface="Impact" pitchFamily="34" charset="0"/>
        </a:defRPr>
      </a:lvl4pPr>
      <a:lvl5pPr algn="ctr" rtl="0" eaLnBrk="0" fontAlgn="base" hangingPunct="0">
        <a:spcBef>
          <a:spcPct val="0"/>
        </a:spcBef>
        <a:spcAft>
          <a:spcPct val="0"/>
        </a:spcAft>
        <a:defRPr sz="4400" b="1">
          <a:solidFill>
            <a:srgbClr val="E46C0A"/>
          </a:solidFill>
          <a:latin typeface="Impact" pitchFamily="34" charset="0"/>
        </a:defRPr>
      </a:lvl5pPr>
      <a:lvl6pPr marL="457200" algn="ctr" rtl="0" fontAlgn="base">
        <a:spcBef>
          <a:spcPct val="0"/>
        </a:spcBef>
        <a:spcAft>
          <a:spcPct val="0"/>
        </a:spcAft>
        <a:defRPr sz="4400" b="1">
          <a:solidFill>
            <a:srgbClr val="E46C0A"/>
          </a:solidFill>
          <a:latin typeface="Impact" pitchFamily="34" charset="0"/>
        </a:defRPr>
      </a:lvl6pPr>
      <a:lvl7pPr marL="914400" algn="ctr" rtl="0" fontAlgn="base">
        <a:spcBef>
          <a:spcPct val="0"/>
        </a:spcBef>
        <a:spcAft>
          <a:spcPct val="0"/>
        </a:spcAft>
        <a:defRPr sz="4400" b="1">
          <a:solidFill>
            <a:srgbClr val="E46C0A"/>
          </a:solidFill>
          <a:latin typeface="Impact" pitchFamily="34" charset="0"/>
        </a:defRPr>
      </a:lvl7pPr>
      <a:lvl8pPr marL="1371600" algn="ctr" rtl="0" fontAlgn="base">
        <a:spcBef>
          <a:spcPct val="0"/>
        </a:spcBef>
        <a:spcAft>
          <a:spcPct val="0"/>
        </a:spcAft>
        <a:defRPr sz="4400" b="1">
          <a:solidFill>
            <a:srgbClr val="E46C0A"/>
          </a:solidFill>
          <a:latin typeface="Impact" pitchFamily="34" charset="0"/>
        </a:defRPr>
      </a:lvl8pPr>
      <a:lvl9pPr marL="1828800" algn="ctr" rtl="0" fontAlgn="base">
        <a:spcBef>
          <a:spcPct val="0"/>
        </a:spcBef>
        <a:spcAft>
          <a:spcPct val="0"/>
        </a:spcAft>
        <a:defRPr sz="4400" b="1">
          <a:solidFill>
            <a:srgbClr val="E46C0A"/>
          </a:solidFill>
          <a:latin typeface="Impact"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rgbClr val="604A7B"/>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604A7B"/>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rgbClr val="604A7B"/>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7030A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rgbClr val="7030A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54.bin"/><Relationship Id="rId5" Type="http://schemas.openxmlformats.org/officeDocument/2006/relationships/oleObject" Target="../embeddings/oleObject53.bin"/><Relationship Id="rId10" Type="http://schemas.openxmlformats.org/officeDocument/2006/relationships/oleObject" Target="../embeddings/oleObject58.bin"/><Relationship Id="rId4" Type="http://schemas.openxmlformats.org/officeDocument/2006/relationships/oleObject" Target="../embeddings/oleObject52.bin"/><Relationship Id="rId9" Type="http://schemas.openxmlformats.org/officeDocument/2006/relationships/oleObject" Target="../embeddings/oleObject57.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63.bin"/><Relationship Id="rId3" Type="http://schemas.openxmlformats.org/officeDocument/2006/relationships/hyperlink" Target="http://group/" TargetMode="External"/><Relationship Id="rId7"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61.bin"/><Relationship Id="rId5" Type="http://schemas.openxmlformats.org/officeDocument/2006/relationships/oleObject" Target="../embeddings/oleObject60.bin"/><Relationship Id="rId4" Type="http://schemas.openxmlformats.org/officeDocument/2006/relationships/oleObject" Target="../embeddings/oleObject59.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oleObject" Target="../embeddings/oleObject73.bin"/><Relationship Id="rId3" Type="http://schemas.openxmlformats.org/officeDocument/2006/relationships/oleObject" Target="../embeddings/oleObject64.bin"/><Relationship Id="rId7" Type="http://schemas.openxmlformats.org/officeDocument/2006/relationships/oleObject" Target="../embeddings/oleObject67.bin"/><Relationship Id="rId12"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66.bin"/><Relationship Id="rId11" Type="http://schemas.openxmlformats.org/officeDocument/2006/relationships/oleObject" Target="../embeddings/oleObject71.bin"/><Relationship Id="rId5" Type="http://schemas.openxmlformats.org/officeDocument/2006/relationships/oleObject" Target="../embeddings/oleObject65.bin"/><Relationship Id="rId10" Type="http://schemas.openxmlformats.org/officeDocument/2006/relationships/oleObject" Target="../embeddings/oleObject70.bin"/><Relationship Id="rId4" Type="http://schemas.openxmlformats.org/officeDocument/2006/relationships/hyperlink" Target="http://group/" TargetMode="External"/><Relationship Id="rId9" Type="http://schemas.openxmlformats.org/officeDocument/2006/relationships/oleObject" Target="../embeddings/oleObject69.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79.bin"/><Relationship Id="rId13" Type="http://schemas.openxmlformats.org/officeDocument/2006/relationships/oleObject" Target="../embeddings/oleObject83.bin"/><Relationship Id="rId3" Type="http://schemas.openxmlformats.org/officeDocument/2006/relationships/oleObject" Target="../embeddings/oleObject74.bin"/><Relationship Id="rId7" Type="http://schemas.openxmlformats.org/officeDocument/2006/relationships/oleObject" Target="../embeddings/oleObject78.bin"/><Relationship Id="rId12" Type="http://schemas.openxmlformats.org/officeDocument/2006/relationships/oleObject" Target="../embeddings/oleObject82.bin"/><Relationship Id="rId17" Type="http://schemas.openxmlformats.org/officeDocument/2006/relationships/oleObject" Target="../embeddings/oleObject87.bin"/><Relationship Id="rId2" Type="http://schemas.openxmlformats.org/officeDocument/2006/relationships/slideLayout" Target="../slideLayouts/slideLayout2.xml"/><Relationship Id="rId16" Type="http://schemas.openxmlformats.org/officeDocument/2006/relationships/oleObject" Target="../embeddings/oleObject86.bin"/><Relationship Id="rId1" Type="http://schemas.openxmlformats.org/officeDocument/2006/relationships/vmlDrawing" Target="../drawings/vmlDrawing11.vml"/><Relationship Id="rId6" Type="http://schemas.openxmlformats.org/officeDocument/2006/relationships/oleObject" Target="../embeddings/oleObject77.bin"/><Relationship Id="rId11" Type="http://schemas.openxmlformats.org/officeDocument/2006/relationships/hyperlink" Target="http://group/" TargetMode="External"/><Relationship Id="rId5" Type="http://schemas.openxmlformats.org/officeDocument/2006/relationships/oleObject" Target="../embeddings/oleObject76.bin"/><Relationship Id="rId15" Type="http://schemas.openxmlformats.org/officeDocument/2006/relationships/oleObject" Target="../embeddings/oleObject85.bin"/><Relationship Id="rId10" Type="http://schemas.openxmlformats.org/officeDocument/2006/relationships/oleObject" Target="../embeddings/oleObject81.bin"/><Relationship Id="rId4" Type="http://schemas.openxmlformats.org/officeDocument/2006/relationships/oleObject" Target="../embeddings/oleObject75.bin"/><Relationship Id="rId9" Type="http://schemas.openxmlformats.org/officeDocument/2006/relationships/oleObject" Target="../embeddings/oleObject80.bin"/><Relationship Id="rId14" Type="http://schemas.openxmlformats.org/officeDocument/2006/relationships/oleObject" Target="../embeddings/oleObject84.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oleObject" Target="../embeddings/oleObject6.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 Id="rId9" Type="http://schemas.openxmlformats.org/officeDocument/2006/relationships/oleObject" Target="../embeddings/oleObject12.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6.bin"/><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oleObject" Target="../embeddings/oleObject19.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22.bin"/><Relationship Id="rId5" Type="http://schemas.openxmlformats.org/officeDocument/2006/relationships/oleObject" Target="../embeddings/oleObject21.bin"/><Relationship Id="rId4" Type="http://schemas.openxmlformats.org/officeDocument/2006/relationships/oleObject" Target="../embeddings/oleObject20.bin"/><Relationship Id="rId9" Type="http://schemas.openxmlformats.org/officeDocument/2006/relationships/oleObject" Target="../embeddings/oleObject25.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30.bin"/><Relationship Id="rId3" Type="http://schemas.openxmlformats.org/officeDocument/2006/relationships/notesSlide" Target="../notesSlides/notesSlide1.xml"/><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8.bin"/><Relationship Id="rId5" Type="http://schemas.openxmlformats.org/officeDocument/2006/relationships/oleObject" Target="../embeddings/oleObject27.bin"/><Relationship Id="rId4" Type="http://schemas.openxmlformats.org/officeDocument/2006/relationships/oleObject" Target="../embeddings/oleObject26.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oleObject" Target="../embeddings/oleObject40.bin"/><Relationship Id="rId18" Type="http://schemas.openxmlformats.org/officeDocument/2006/relationships/oleObject" Target="../embeddings/oleObject45.bin"/><Relationship Id="rId3" Type="http://schemas.openxmlformats.org/officeDocument/2006/relationships/notesSlide" Target="../notesSlides/notesSlide2.xml"/><Relationship Id="rId7" Type="http://schemas.openxmlformats.org/officeDocument/2006/relationships/oleObject" Target="../embeddings/oleObject34.bin"/><Relationship Id="rId12" Type="http://schemas.openxmlformats.org/officeDocument/2006/relationships/oleObject" Target="../embeddings/oleObject39.bin"/><Relationship Id="rId17" Type="http://schemas.openxmlformats.org/officeDocument/2006/relationships/oleObject" Target="../embeddings/oleObject44.bin"/><Relationship Id="rId2" Type="http://schemas.openxmlformats.org/officeDocument/2006/relationships/slideLayout" Target="../slideLayouts/slideLayout2.xml"/><Relationship Id="rId16" Type="http://schemas.openxmlformats.org/officeDocument/2006/relationships/oleObject" Target="../embeddings/oleObject43.bin"/><Relationship Id="rId1" Type="http://schemas.openxmlformats.org/officeDocument/2006/relationships/vmlDrawing" Target="../drawings/vmlDrawing6.vml"/><Relationship Id="rId6" Type="http://schemas.openxmlformats.org/officeDocument/2006/relationships/oleObject" Target="../embeddings/oleObject33.bin"/><Relationship Id="rId11" Type="http://schemas.openxmlformats.org/officeDocument/2006/relationships/oleObject" Target="../embeddings/oleObject38.bin"/><Relationship Id="rId5" Type="http://schemas.openxmlformats.org/officeDocument/2006/relationships/oleObject" Target="../embeddings/oleObject32.bin"/><Relationship Id="rId15" Type="http://schemas.openxmlformats.org/officeDocument/2006/relationships/oleObject" Target="../embeddings/oleObject42.bin"/><Relationship Id="rId10" Type="http://schemas.openxmlformats.org/officeDocument/2006/relationships/oleObject" Target="../embeddings/oleObject37.bin"/><Relationship Id="rId4" Type="http://schemas.openxmlformats.org/officeDocument/2006/relationships/oleObject" Target="../embeddings/oleObject31.bin"/><Relationship Id="rId9" Type="http://schemas.openxmlformats.org/officeDocument/2006/relationships/oleObject" Target="../embeddings/oleObject36.bin"/><Relationship Id="rId14" Type="http://schemas.openxmlformats.org/officeDocument/2006/relationships/oleObject" Target="../embeddings/oleObject41.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50.bin"/><Relationship Id="rId3" Type="http://schemas.openxmlformats.org/officeDocument/2006/relationships/notesSlide" Target="../notesSlides/notesSlide3.xml"/><Relationship Id="rId7" Type="http://schemas.openxmlformats.org/officeDocument/2006/relationships/oleObject" Target="../embeddings/oleObject49.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48.bin"/><Relationship Id="rId5" Type="http://schemas.openxmlformats.org/officeDocument/2006/relationships/oleObject" Target="../embeddings/oleObject47.bin"/><Relationship Id="rId4" Type="http://schemas.openxmlformats.org/officeDocument/2006/relationships/oleObject" Target="../embeddings/oleObject4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23170" y="571481"/>
            <a:ext cx="8134091" cy="1470025"/>
          </a:xfrm>
        </p:spPr>
        <p:txBody>
          <a:bodyPr rtlCol="0">
            <a:normAutofit/>
          </a:bodyPr>
          <a:lstStyle/>
          <a:p>
            <a:pPr eaLnBrk="1" fontAlgn="auto" hangingPunct="1">
              <a:spcAft>
                <a:spcPts val="0"/>
              </a:spcAft>
              <a:defRPr/>
            </a:pPr>
            <a:r>
              <a:rPr lang="en-US" dirty="0" smtClean="0">
                <a:ln w="12700">
                  <a:solidFill>
                    <a:sysClr val="windowText" lastClr="000000"/>
                  </a:solidFill>
                  <a:prstDash val="solid"/>
                </a:ln>
                <a:solidFill>
                  <a:srgbClr val="FFFF00"/>
                </a:solidFill>
                <a:effectLst>
                  <a:outerShdw blurRad="41275" dist="20320" dir="1800000" algn="tl" rotWithShape="0">
                    <a:srgbClr val="000000">
                      <a:alpha val="40000"/>
                    </a:srgbClr>
                  </a:outerShdw>
                </a:effectLst>
              </a:rPr>
              <a:t>B13                        </a:t>
            </a:r>
            <a:r>
              <a:rPr smtClean="0">
                <a:ln w="12700">
                  <a:solidFill>
                    <a:sysClr val="windowText" lastClr="000000"/>
                  </a:solidFill>
                  <a:prstDash val="solid"/>
                </a:ln>
                <a:solidFill>
                  <a:srgbClr val="FFFF00"/>
                </a:solidFill>
                <a:effectLst>
                  <a:outerShdw blurRad="41275" dist="20320" dir="1800000" algn="tl" rotWithShape="0">
                    <a:srgbClr val="000000">
                      <a:alpha val="40000"/>
                    </a:srgbClr>
                  </a:outerShdw>
                </a:effectLst>
              </a:rPr>
              <a:t>       </a:t>
            </a:r>
            <a:r>
              <a:rPr lang="en-US" dirty="0" smtClean="0">
                <a:ln w="12700">
                  <a:solidFill>
                    <a:sysClr val="windowText" lastClr="000000"/>
                  </a:solidFill>
                  <a:prstDash val="solid"/>
                </a:ln>
                <a:solidFill>
                  <a:srgbClr val="FFFF00"/>
                </a:solidFill>
                <a:effectLst>
                  <a:outerShdw blurRad="41275" dist="20320" dir="1800000" algn="tl" rotWithShape="0">
                    <a:srgbClr val="000000">
                      <a:alpha val="40000"/>
                    </a:srgbClr>
                  </a:outerShdw>
                </a:effectLst>
              </a:rPr>
              <a:t>   201</a:t>
            </a:r>
            <a:r>
              <a:rPr smtClean="0">
                <a:ln w="12700">
                  <a:solidFill>
                    <a:sysClr val="windowText" lastClr="000000"/>
                  </a:solidFill>
                  <a:prstDash val="solid"/>
                </a:ln>
                <a:solidFill>
                  <a:srgbClr val="FFFF00"/>
                </a:solidFill>
                <a:effectLst>
                  <a:outerShdw blurRad="41275" dist="20320" dir="1800000" algn="tl" rotWithShape="0">
                    <a:srgbClr val="000000">
                      <a:alpha val="40000"/>
                    </a:srgbClr>
                  </a:outerShdw>
                </a:effectLst>
              </a:rPr>
              <a:t>3г</a:t>
            </a:r>
            <a:r>
              <a:rPr dirty="0" smtClean="0">
                <a:ln w="12700">
                  <a:solidFill>
                    <a:sysClr val="windowText" lastClr="000000"/>
                  </a:solidFill>
                  <a:prstDash val="solid"/>
                </a:ln>
                <a:solidFill>
                  <a:srgbClr val="FFFF00"/>
                </a:solidFill>
                <a:effectLst>
                  <a:outerShdw blurRad="41275" dist="20320" dir="1800000" algn="tl" rotWithShape="0">
                    <a:srgbClr val="000000">
                      <a:alpha val="40000"/>
                    </a:srgbClr>
                  </a:outerShdw>
                </a:effectLst>
              </a:rPr>
              <a:t>.</a:t>
            </a:r>
            <a:endParaRPr dirty="0">
              <a:ln w="12700">
                <a:solidFill>
                  <a:sysClr val="windowText" lastClr="000000"/>
                </a:solidFill>
                <a:prstDash val="solid"/>
              </a:ln>
              <a:solidFill>
                <a:srgbClr val="FFFF00"/>
              </a:solidFill>
              <a:effectLst>
                <a:outerShdw blurRad="41275" dist="20320" dir="1800000" algn="tl" rotWithShape="0">
                  <a:srgbClr val="000000">
                    <a:alpha val="40000"/>
                  </a:srgbClr>
                </a:outerShdw>
              </a:effectLst>
            </a:endParaRPr>
          </a:p>
        </p:txBody>
      </p:sp>
      <p:sp>
        <p:nvSpPr>
          <p:cNvPr id="3" name="Подзаголовок 2"/>
          <p:cNvSpPr>
            <a:spLocks noGrp="1"/>
          </p:cNvSpPr>
          <p:nvPr>
            <p:ph type="subTitle" idx="1"/>
          </p:nvPr>
        </p:nvSpPr>
        <p:spPr>
          <a:xfrm>
            <a:off x="1801813" y="5516563"/>
            <a:ext cx="4845050" cy="809625"/>
          </a:xfrm>
        </p:spPr>
        <p:txBody>
          <a:bodyPr rtlCol="0">
            <a:normAutofit fontScale="77500" lnSpcReduction="20000"/>
          </a:bodyPr>
          <a:lstStyle/>
          <a:p>
            <a:pPr eaLnBrk="1" fontAlgn="auto" hangingPunct="1">
              <a:spcAft>
                <a:spcPts val="0"/>
              </a:spcAft>
              <a:buFont typeface="Arial" pitchFamily="34" charset="0"/>
              <a:buNone/>
              <a:defRPr/>
            </a:pPr>
            <a:r>
              <a:rPr lang="ru-RU" dirty="0" smtClean="0"/>
              <a:t>Работа учителя математики</a:t>
            </a:r>
          </a:p>
          <a:p>
            <a:pPr eaLnBrk="1" fontAlgn="auto" hangingPunct="1">
              <a:spcAft>
                <a:spcPts val="0"/>
              </a:spcAft>
              <a:buFont typeface="Arial" pitchFamily="34" charset="0"/>
              <a:buNone/>
              <a:defRPr/>
            </a:pPr>
            <a:r>
              <a:rPr lang="ru-RU" dirty="0" err="1" smtClean="0"/>
              <a:t>Болкисевой</a:t>
            </a:r>
            <a:r>
              <a:rPr lang="ru-RU" dirty="0" smtClean="0"/>
              <a:t> Г. М.</a:t>
            </a:r>
          </a:p>
          <a:p>
            <a:pPr eaLnBrk="1" fontAlgn="auto" hangingPunct="1">
              <a:spcAft>
                <a:spcPts val="0"/>
              </a:spcAft>
              <a:buFont typeface="Arial" pitchFamily="34" charset="0"/>
              <a:buNone/>
              <a:defRPr/>
            </a:pPr>
            <a:endParaRPr lang="ru-RU" dirty="0"/>
          </a:p>
        </p:txBody>
      </p:sp>
      <p:sp>
        <p:nvSpPr>
          <p:cNvPr id="14340" name="Прямоугольник 3"/>
          <p:cNvSpPr>
            <a:spLocks noChangeArrowheads="1"/>
          </p:cNvSpPr>
          <p:nvPr/>
        </p:nvSpPr>
        <p:spPr bwMode="auto">
          <a:xfrm>
            <a:off x="306388" y="2492375"/>
            <a:ext cx="5991225" cy="1016000"/>
          </a:xfrm>
          <a:prstGeom prst="rect">
            <a:avLst/>
          </a:prstGeom>
          <a:noFill/>
          <a:ln w="9525">
            <a:noFill/>
            <a:miter lim="800000"/>
            <a:headEnd/>
            <a:tailEnd/>
          </a:ln>
        </p:spPr>
        <p:txBody>
          <a:bodyPr wrap="none">
            <a:spAutoFit/>
          </a:bodyPr>
          <a:lstStyle/>
          <a:p>
            <a:r>
              <a:rPr lang="ru-RU" sz="6000" b="1">
                <a:latin typeface="Calibri" pitchFamily="34" charset="0"/>
              </a:rPr>
              <a:t>Задачи на работу</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Прямоугольник 59"/>
          <p:cNvSpPr/>
          <p:nvPr/>
        </p:nvSpPr>
        <p:spPr>
          <a:xfrm>
            <a:off x="396875" y="549275"/>
            <a:ext cx="3384550" cy="503238"/>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7" name="Скругленный прямоугольник 56"/>
          <p:cNvSpPr/>
          <p:nvPr/>
        </p:nvSpPr>
        <p:spPr>
          <a:xfrm>
            <a:off x="252413" y="1341438"/>
            <a:ext cx="4176712" cy="287337"/>
          </a:xfrm>
          <a:prstGeom prst="roundRect">
            <a:avLst/>
          </a:prstGeom>
          <a:solidFill>
            <a:srgbClr val="9FE6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5" name="Скругленный прямоугольник 14"/>
          <p:cNvSpPr/>
          <p:nvPr/>
        </p:nvSpPr>
        <p:spPr>
          <a:xfrm>
            <a:off x="252413" y="981075"/>
            <a:ext cx="8280400" cy="431800"/>
          </a:xfrm>
          <a:prstGeom prst="roundRect">
            <a:avLst/>
          </a:prstGeom>
          <a:solidFill>
            <a:srgbClr val="FCB2F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 name="Заголовок 1"/>
          <p:cNvSpPr>
            <a:spLocks noGrp="1"/>
          </p:cNvSpPr>
          <p:nvPr>
            <p:ph type="title"/>
          </p:nvPr>
        </p:nvSpPr>
        <p:spPr/>
        <p:txBody>
          <a:bodyPr rtlCol="0">
            <a:noAutofit/>
          </a:bodyPr>
          <a:lstStyle/>
          <a:p>
            <a:pPr eaLnBrk="1" fontAlgn="auto" hangingPunct="1">
              <a:spcAft>
                <a:spcPts val="0"/>
              </a:spcAft>
              <a:defRPr/>
            </a:pPr>
            <a:r>
              <a:rPr dirty="0">
                <a:solidFill>
                  <a:srgbClr val="002060"/>
                </a:solidFill>
                <a:latin typeface="+mn-lt"/>
              </a:rPr>
              <a:t>Прототип задания </a:t>
            </a:r>
            <a:r>
              <a:rPr lang="en-US" dirty="0">
                <a:solidFill>
                  <a:srgbClr val="002060"/>
                </a:solidFill>
                <a:latin typeface="+mn-lt"/>
              </a:rPr>
              <a:t>B13 (№ 26597)</a:t>
            </a:r>
            <a:br>
              <a:rPr lang="en-US" dirty="0">
                <a:solidFill>
                  <a:srgbClr val="002060"/>
                </a:solidFill>
                <a:latin typeface="+mn-lt"/>
              </a:rPr>
            </a:br>
            <a:endParaRPr dirty="0">
              <a:solidFill>
                <a:srgbClr val="002060"/>
              </a:solidFill>
              <a:latin typeface="+mn-lt"/>
            </a:endParaRPr>
          </a:p>
        </p:txBody>
      </p:sp>
      <p:sp>
        <p:nvSpPr>
          <p:cNvPr id="8206" name="Содержимое 2"/>
          <p:cNvSpPr>
            <a:spLocks noGrp="1"/>
          </p:cNvSpPr>
          <p:nvPr>
            <p:ph idx="1"/>
          </p:nvPr>
        </p:nvSpPr>
        <p:spPr>
          <a:xfrm>
            <a:off x="323850" y="908050"/>
            <a:ext cx="10585450" cy="1296988"/>
          </a:xfrm>
        </p:spPr>
        <p:txBody>
          <a:bodyPr/>
          <a:lstStyle/>
          <a:p>
            <a:pPr marL="0" indent="0" eaLnBrk="1" hangingPunct="1">
              <a:buFont typeface="Arial" charset="0"/>
              <a:buNone/>
            </a:pPr>
            <a:r>
              <a:rPr lang="ru-RU" sz="2000" b="1" smtClean="0">
                <a:solidFill>
                  <a:schemeClr val="tx1"/>
                </a:solidFill>
              </a:rPr>
              <a:t>Первая труба пропускает на 1 литр воды в минуту меньше, чем вторая. Сколько литров воды в минуту пропускает первая труба, если резервуар объемом 110 литров она заполняет на 1 минуту дольше, чем вторая труба? </a:t>
            </a:r>
          </a:p>
        </p:txBody>
      </p:sp>
      <p:grpSp>
        <p:nvGrpSpPr>
          <p:cNvPr id="8207" name="Group 4"/>
          <p:cNvGrpSpPr>
            <a:grpSpLocks/>
          </p:cNvGrpSpPr>
          <p:nvPr/>
        </p:nvGrpSpPr>
        <p:grpSpPr bwMode="auto">
          <a:xfrm>
            <a:off x="0" y="0"/>
            <a:ext cx="10975975" cy="6705600"/>
            <a:chOff x="168" y="176"/>
            <a:chExt cx="5408" cy="3928"/>
          </a:xfrm>
        </p:grpSpPr>
        <p:sp>
          <p:nvSpPr>
            <p:cNvPr id="8259"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8260"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8261"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8262"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8263"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8264"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8265"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8266"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graphicFrame>
        <p:nvGraphicFramePr>
          <p:cNvPr id="13" name="Object 2"/>
          <p:cNvGraphicFramePr>
            <a:graphicFrameLocks noChangeAspect="1"/>
          </p:cNvGraphicFramePr>
          <p:nvPr/>
        </p:nvGraphicFramePr>
        <p:xfrm>
          <a:off x="9324975" y="3213100"/>
          <a:ext cx="533400" cy="558800"/>
        </p:xfrm>
        <a:graphic>
          <a:graphicData uri="http://schemas.openxmlformats.org/presentationml/2006/ole">
            <p:oleObj spid="_x0000_s8194" name="Формула" r:id="rId3" imgW="533160" imgH="558720" progId="Equation.3">
              <p:embed/>
            </p:oleObj>
          </a:graphicData>
        </a:graphic>
      </p:graphicFrame>
      <p:sp>
        <p:nvSpPr>
          <p:cNvPr id="14" name="Прямоугольник 13"/>
          <p:cNvSpPr>
            <a:spLocks noChangeArrowheads="1"/>
          </p:cNvSpPr>
          <p:nvPr/>
        </p:nvSpPr>
        <p:spPr bwMode="auto">
          <a:xfrm>
            <a:off x="8964613" y="6237288"/>
            <a:ext cx="1177925" cy="369887"/>
          </a:xfrm>
          <a:prstGeom prst="rect">
            <a:avLst/>
          </a:prstGeom>
          <a:noFill/>
          <a:ln w="9525">
            <a:noFill/>
            <a:miter lim="800000"/>
            <a:headEnd/>
            <a:tailEnd/>
          </a:ln>
        </p:spPr>
        <p:txBody>
          <a:bodyPr wrap="none">
            <a:spAutoFit/>
          </a:bodyPr>
          <a:lstStyle/>
          <a:p>
            <a:r>
              <a:rPr lang="ru-RU" b="1">
                <a:solidFill>
                  <a:srgbClr val="FF0000"/>
                </a:solidFill>
              </a:rPr>
              <a:t>Ответ 10</a:t>
            </a:r>
            <a:endParaRPr lang="ru-RU" b="1">
              <a:solidFill>
                <a:srgbClr val="FF0000"/>
              </a:solidFill>
              <a:latin typeface="Calibri" pitchFamily="34" charset="0"/>
            </a:endParaRPr>
          </a:p>
        </p:txBody>
      </p:sp>
      <p:sp>
        <p:nvSpPr>
          <p:cNvPr id="16" name="Text Box 1"/>
          <p:cNvSpPr txBox="1">
            <a:spLocks noChangeArrowheads="1"/>
          </p:cNvSpPr>
          <p:nvPr/>
        </p:nvSpPr>
        <p:spPr bwMode="auto">
          <a:xfrm>
            <a:off x="1260475" y="3357563"/>
            <a:ext cx="889000" cy="430212"/>
          </a:xfrm>
          <a:prstGeom prst="rect">
            <a:avLst/>
          </a:prstGeom>
          <a:noFill/>
          <a:ln w="9525">
            <a:noFill/>
            <a:miter lim="800000"/>
            <a:headEnd/>
            <a:tailEnd/>
          </a:ln>
          <a:effectLst/>
        </p:spPr>
        <p:txBody>
          <a:bodyPr>
            <a:spAutoFit/>
          </a:bodyPr>
          <a:lstStyle/>
          <a:p>
            <a:pPr>
              <a:defRPr/>
            </a:pPr>
            <a:r>
              <a:rPr lang="ru-RU" sz="2200" b="1" dirty="0" err="1">
                <a:effectLst>
                  <a:outerShdw blurRad="38100" dist="38100" dir="2700000" algn="tl">
                    <a:srgbClr val="C0C0C0"/>
                  </a:outerShdw>
                </a:effectLst>
                <a:latin typeface="Arial" pitchFamily="34" charset="0"/>
                <a:cs typeface="Arial" pitchFamily="34" charset="0"/>
              </a:rPr>
              <a:t>х</a:t>
            </a:r>
            <a:endParaRPr lang="ru-RU" dirty="0">
              <a:latin typeface="Arial" pitchFamily="34" charset="0"/>
              <a:cs typeface="Arial" pitchFamily="34" charset="0"/>
            </a:endParaRPr>
          </a:p>
        </p:txBody>
      </p:sp>
      <p:sp>
        <p:nvSpPr>
          <p:cNvPr id="17" name="Text Box 2"/>
          <p:cNvSpPr txBox="1">
            <a:spLocks noChangeArrowheads="1"/>
          </p:cNvSpPr>
          <p:nvPr/>
        </p:nvSpPr>
        <p:spPr bwMode="auto">
          <a:xfrm>
            <a:off x="1189038" y="3933825"/>
            <a:ext cx="952500" cy="427038"/>
          </a:xfrm>
          <a:prstGeom prst="rect">
            <a:avLst/>
          </a:prstGeom>
          <a:noFill/>
          <a:ln w="9525">
            <a:noFill/>
            <a:miter lim="800000"/>
            <a:headEnd/>
            <a:tailEnd/>
          </a:ln>
          <a:effectLst/>
        </p:spPr>
        <p:txBody>
          <a:bodyPr>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х+1</a:t>
            </a:r>
            <a:endParaRPr lang="ru-RU" dirty="0">
              <a:latin typeface="Arial" pitchFamily="34" charset="0"/>
              <a:cs typeface="Arial" pitchFamily="34" charset="0"/>
            </a:endParaRPr>
          </a:p>
        </p:txBody>
      </p:sp>
      <p:sp>
        <p:nvSpPr>
          <p:cNvPr id="18" name="Rectangle 3"/>
          <p:cNvSpPr>
            <a:spLocks noChangeArrowheads="1"/>
          </p:cNvSpPr>
          <p:nvPr/>
        </p:nvSpPr>
        <p:spPr bwMode="auto">
          <a:xfrm>
            <a:off x="1044575" y="2781300"/>
            <a:ext cx="1465263" cy="430213"/>
          </a:xfrm>
          <a:prstGeom prst="rect">
            <a:avLst/>
          </a:prstGeom>
          <a:noFill/>
          <a:ln w="9525">
            <a:noFill/>
            <a:miter lim="800000"/>
            <a:headEnd/>
            <a:tailEnd/>
          </a:ln>
          <a:effectLst/>
        </p:spPr>
        <p:txBody>
          <a:bodyPr wrap="none">
            <a:spAutoFit/>
          </a:bodyPr>
          <a:lstStyle/>
          <a:p>
            <a:pPr>
              <a:defRPr/>
            </a:pPr>
            <a:r>
              <a:rPr lang="en-US" sz="2200" b="1" dirty="0">
                <a:solidFill>
                  <a:srgbClr val="C80000"/>
                </a:solidFill>
                <a:effectLst>
                  <a:outerShdw blurRad="38100" dist="38100" dir="2700000" algn="tl">
                    <a:srgbClr val="C0C0C0"/>
                  </a:outerShdw>
                </a:effectLst>
                <a:latin typeface="Arial" pitchFamily="34" charset="0"/>
                <a:cs typeface="Arial" pitchFamily="34" charset="0"/>
              </a:rPr>
              <a:t>k,</a:t>
            </a:r>
            <a:r>
              <a:rPr lang="ru-RU" sz="2200" b="1" dirty="0">
                <a:solidFill>
                  <a:srgbClr val="C80000"/>
                </a:solidFill>
                <a:effectLst>
                  <a:outerShdw blurRad="38100" dist="38100" dir="2700000" algn="tl">
                    <a:srgbClr val="C0C0C0"/>
                  </a:outerShdw>
                </a:effectLst>
                <a:latin typeface="Arial" pitchFamily="34" charset="0"/>
                <a:cs typeface="Arial" pitchFamily="34" charset="0"/>
              </a:rPr>
              <a:t> л./мин.</a:t>
            </a:r>
            <a:endParaRPr lang="ru-RU" dirty="0">
              <a:latin typeface="Arial" pitchFamily="34" charset="0"/>
              <a:cs typeface="Arial" pitchFamily="34" charset="0"/>
            </a:endParaRPr>
          </a:p>
        </p:txBody>
      </p:sp>
      <p:grpSp>
        <p:nvGrpSpPr>
          <p:cNvPr id="4" name="Group 4"/>
          <p:cNvGrpSpPr>
            <a:grpSpLocks/>
          </p:cNvGrpSpPr>
          <p:nvPr/>
        </p:nvGrpSpPr>
        <p:grpSpPr bwMode="auto">
          <a:xfrm>
            <a:off x="557213" y="2670175"/>
            <a:ext cx="4879975" cy="1828800"/>
            <a:chOff x="408" y="1055"/>
            <a:chExt cx="3360" cy="1152"/>
          </a:xfrm>
        </p:grpSpPr>
        <p:sp>
          <p:nvSpPr>
            <p:cNvPr id="20" name="Rectangle 5"/>
            <p:cNvSpPr>
              <a:spLocks noChangeArrowheads="1"/>
            </p:cNvSpPr>
            <p:nvPr/>
          </p:nvSpPr>
          <p:spPr bwMode="auto">
            <a:xfrm>
              <a:off x="457" y="1486"/>
              <a:ext cx="315" cy="269"/>
            </a:xfrm>
            <a:prstGeom prst="rect">
              <a:avLst/>
            </a:prstGeom>
            <a:noFill/>
            <a:ln w="9525">
              <a:noFill/>
              <a:miter lim="800000"/>
              <a:headEnd/>
              <a:tailEnd/>
            </a:ln>
            <a:effectLst/>
          </p:spPr>
          <p:txBody>
            <a:bodyPr wrap="none">
              <a:spAutoFit/>
            </a:bodyPr>
            <a:lstStyle/>
            <a:p>
              <a:pPr>
                <a:defRPr/>
              </a:pPr>
              <a:r>
                <a:rPr lang="en-US" sz="2200" b="1">
                  <a:solidFill>
                    <a:srgbClr val="C80000"/>
                  </a:solidFill>
                  <a:effectLst>
                    <a:outerShdw blurRad="38100" dist="38100" dir="2700000" algn="tl">
                      <a:srgbClr val="C0C0C0"/>
                    </a:outerShdw>
                  </a:effectLst>
                  <a:latin typeface="Arial" pitchFamily="34" charset="0"/>
                  <a:cs typeface="Arial" pitchFamily="34" charset="0"/>
                </a:rPr>
                <a:t>1 </a:t>
              </a:r>
              <a:endParaRPr lang="ru-RU">
                <a:latin typeface="Arial" pitchFamily="34" charset="0"/>
                <a:cs typeface="Arial" pitchFamily="34" charset="0"/>
              </a:endParaRPr>
            </a:p>
          </p:txBody>
        </p:sp>
        <p:sp>
          <p:nvSpPr>
            <p:cNvPr id="21" name="Rectangle 6"/>
            <p:cNvSpPr>
              <a:spLocks noChangeArrowheads="1"/>
            </p:cNvSpPr>
            <p:nvPr/>
          </p:nvSpPr>
          <p:spPr bwMode="auto">
            <a:xfrm>
              <a:off x="444" y="1870"/>
              <a:ext cx="256" cy="269"/>
            </a:xfrm>
            <a:prstGeom prst="rect">
              <a:avLst/>
            </a:prstGeom>
            <a:noFill/>
            <a:ln w="9525">
              <a:noFill/>
              <a:miter lim="800000"/>
              <a:headEnd/>
              <a:tailEnd/>
            </a:ln>
            <a:effectLst/>
          </p:spPr>
          <p:txBody>
            <a:bodyPr wrap="none">
              <a:spAutoFit/>
            </a:bodyPr>
            <a:lstStyle/>
            <a:p>
              <a:pPr>
                <a:defRPr/>
              </a:pPr>
              <a:r>
                <a:rPr lang="ru-RU" sz="2200" b="1">
                  <a:solidFill>
                    <a:srgbClr val="C80000"/>
                  </a:solidFill>
                  <a:effectLst>
                    <a:outerShdw blurRad="38100" dist="38100" dir="2700000" algn="tl">
                      <a:srgbClr val="C0C0C0"/>
                    </a:outerShdw>
                  </a:effectLst>
                  <a:latin typeface="Arial" pitchFamily="34" charset="0"/>
                  <a:cs typeface="Arial" pitchFamily="34" charset="0"/>
                </a:rPr>
                <a:t>2</a:t>
              </a:r>
              <a:endParaRPr lang="ru-RU">
                <a:latin typeface="Arial" pitchFamily="34" charset="0"/>
                <a:cs typeface="Arial" pitchFamily="34" charset="0"/>
              </a:endParaRPr>
            </a:p>
          </p:txBody>
        </p:sp>
        <p:grpSp>
          <p:nvGrpSpPr>
            <p:cNvPr id="8254" name="Group 7"/>
            <p:cNvGrpSpPr>
              <a:grpSpLocks/>
            </p:cNvGrpSpPr>
            <p:nvPr/>
          </p:nvGrpSpPr>
          <p:grpSpPr bwMode="auto">
            <a:xfrm>
              <a:off x="408" y="1055"/>
              <a:ext cx="3360" cy="1152"/>
              <a:chOff x="408" y="1055"/>
              <a:chExt cx="3360" cy="1152"/>
            </a:xfrm>
          </p:grpSpPr>
          <p:grpSp>
            <p:nvGrpSpPr>
              <p:cNvPr id="8255" name="Group 8"/>
              <p:cNvGrpSpPr>
                <a:grpSpLocks/>
              </p:cNvGrpSpPr>
              <p:nvPr/>
            </p:nvGrpSpPr>
            <p:grpSpPr bwMode="auto">
              <a:xfrm>
                <a:off x="408" y="1391"/>
                <a:ext cx="3360" cy="404"/>
                <a:chOff x="96" y="493"/>
                <a:chExt cx="4929" cy="404"/>
              </a:xfrm>
            </p:grpSpPr>
            <p:sp>
              <p:nvSpPr>
                <p:cNvPr id="8257" name="Freeform 9"/>
                <p:cNvSpPr>
                  <a:spLocks/>
                </p:cNvSpPr>
                <p:nvPr/>
              </p:nvSpPr>
              <p:spPr bwMode="auto">
                <a:xfrm>
                  <a:off x="96" y="493"/>
                  <a:ext cx="4929" cy="25"/>
                </a:xfrm>
                <a:custGeom>
                  <a:avLst/>
                  <a:gdLst>
                    <a:gd name="T0" fmla="*/ 0 w 4881"/>
                    <a:gd name="T1" fmla="*/ 25 h 25"/>
                    <a:gd name="T2" fmla="*/ 4977 w 4881"/>
                    <a:gd name="T3" fmla="*/ 0 h 25"/>
                    <a:gd name="T4" fmla="*/ 0 60000 65536"/>
                    <a:gd name="T5" fmla="*/ 0 60000 65536"/>
                    <a:gd name="T6" fmla="*/ 0 w 4881"/>
                    <a:gd name="T7" fmla="*/ 0 h 25"/>
                    <a:gd name="T8" fmla="*/ 4881 w 4881"/>
                    <a:gd name="T9" fmla="*/ 25 h 25"/>
                  </a:gdLst>
                  <a:ahLst/>
                  <a:cxnLst>
                    <a:cxn ang="T4">
                      <a:pos x="T0" y="T1"/>
                    </a:cxn>
                    <a:cxn ang="T5">
                      <a:pos x="T2" y="T3"/>
                    </a:cxn>
                  </a:cxnLst>
                  <a:rect l="T6" t="T7" r="T8" b="T9"/>
                  <a:pathLst>
                    <a:path w="4881" h="25">
                      <a:moveTo>
                        <a:pt x="0" y="25"/>
                      </a:moveTo>
                      <a:lnTo>
                        <a:pt x="4881" y="0"/>
                      </a:lnTo>
                    </a:path>
                  </a:pathLst>
                </a:custGeom>
                <a:noFill/>
                <a:ln w="9525">
                  <a:solidFill>
                    <a:schemeClr val="tx1"/>
                  </a:solidFill>
                  <a:round/>
                  <a:headEnd/>
                  <a:tailEnd/>
                </a:ln>
              </p:spPr>
              <p:txBody>
                <a:bodyPr/>
                <a:lstStyle/>
                <a:p>
                  <a:endParaRPr lang="ru-RU"/>
                </a:p>
              </p:txBody>
            </p:sp>
            <p:sp>
              <p:nvSpPr>
                <p:cNvPr id="8258" name="Freeform 10"/>
                <p:cNvSpPr>
                  <a:spLocks/>
                </p:cNvSpPr>
                <p:nvPr/>
              </p:nvSpPr>
              <p:spPr bwMode="auto">
                <a:xfrm>
                  <a:off x="96" y="864"/>
                  <a:ext cx="4929" cy="33"/>
                </a:xfrm>
                <a:custGeom>
                  <a:avLst/>
                  <a:gdLst>
                    <a:gd name="T0" fmla="*/ 0 w 4881"/>
                    <a:gd name="T1" fmla="*/ 33 h 33"/>
                    <a:gd name="T2" fmla="*/ 4977 w 4881"/>
                    <a:gd name="T3" fmla="*/ 0 h 33"/>
                    <a:gd name="T4" fmla="*/ 0 60000 65536"/>
                    <a:gd name="T5" fmla="*/ 0 60000 65536"/>
                    <a:gd name="T6" fmla="*/ 0 w 4881"/>
                    <a:gd name="T7" fmla="*/ 0 h 33"/>
                    <a:gd name="T8" fmla="*/ 4881 w 4881"/>
                    <a:gd name="T9" fmla="*/ 33 h 33"/>
                  </a:gdLst>
                  <a:ahLst/>
                  <a:cxnLst>
                    <a:cxn ang="T4">
                      <a:pos x="T0" y="T1"/>
                    </a:cxn>
                    <a:cxn ang="T5">
                      <a:pos x="T2" y="T3"/>
                    </a:cxn>
                  </a:cxnLst>
                  <a:rect l="T6" t="T7" r="T8" b="T9"/>
                  <a:pathLst>
                    <a:path w="4881" h="33">
                      <a:moveTo>
                        <a:pt x="0" y="33"/>
                      </a:moveTo>
                      <a:lnTo>
                        <a:pt x="4881" y="0"/>
                      </a:lnTo>
                    </a:path>
                  </a:pathLst>
                </a:custGeom>
                <a:noFill/>
                <a:ln w="9525">
                  <a:solidFill>
                    <a:schemeClr val="tx1"/>
                  </a:solidFill>
                  <a:round/>
                  <a:headEnd/>
                  <a:tailEnd/>
                </a:ln>
              </p:spPr>
              <p:txBody>
                <a:bodyPr/>
                <a:lstStyle/>
                <a:p>
                  <a:endParaRPr lang="ru-RU"/>
                </a:p>
              </p:txBody>
            </p:sp>
          </p:grpSp>
          <p:sp>
            <p:nvSpPr>
              <p:cNvPr id="8256" name="Freeform 11"/>
              <p:cNvSpPr>
                <a:spLocks/>
              </p:cNvSpPr>
              <p:nvPr/>
            </p:nvSpPr>
            <p:spPr bwMode="auto">
              <a:xfrm>
                <a:off x="744" y="1055"/>
                <a:ext cx="5" cy="1152"/>
              </a:xfrm>
              <a:custGeom>
                <a:avLst/>
                <a:gdLst>
                  <a:gd name="T0" fmla="*/ 5 w 5"/>
                  <a:gd name="T1" fmla="*/ 0 h 1162"/>
                  <a:gd name="T2" fmla="*/ 0 w 5"/>
                  <a:gd name="T3" fmla="*/ 1142 h 1162"/>
                  <a:gd name="T4" fmla="*/ 0 60000 65536"/>
                  <a:gd name="T5" fmla="*/ 0 60000 65536"/>
                  <a:gd name="T6" fmla="*/ 0 w 5"/>
                  <a:gd name="T7" fmla="*/ 0 h 1162"/>
                  <a:gd name="T8" fmla="*/ 5 w 5"/>
                  <a:gd name="T9" fmla="*/ 1162 h 1162"/>
                </a:gdLst>
                <a:ahLst/>
                <a:cxnLst>
                  <a:cxn ang="T4">
                    <a:pos x="T0" y="T1"/>
                  </a:cxn>
                  <a:cxn ang="T5">
                    <a:pos x="T2" y="T3"/>
                  </a:cxn>
                </a:cxnLst>
                <a:rect l="T6" t="T7" r="T8" b="T9"/>
                <a:pathLst>
                  <a:path w="5" h="1162">
                    <a:moveTo>
                      <a:pt x="5" y="0"/>
                    </a:moveTo>
                    <a:lnTo>
                      <a:pt x="0" y="1162"/>
                    </a:lnTo>
                  </a:path>
                </a:pathLst>
              </a:custGeom>
              <a:noFill/>
              <a:ln w="9525">
                <a:solidFill>
                  <a:schemeClr val="tx1"/>
                </a:solidFill>
                <a:round/>
                <a:headEnd/>
                <a:tailEnd/>
              </a:ln>
            </p:spPr>
            <p:txBody>
              <a:bodyPr/>
              <a:lstStyle/>
              <a:p>
                <a:endParaRPr lang="ru-RU"/>
              </a:p>
            </p:txBody>
          </p:sp>
        </p:grpSp>
      </p:grpSp>
      <p:grpSp>
        <p:nvGrpSpPr>
          <p:cNvPr id="7" name="Group 12"/>
          <p:cNvGrpSpPr>
            <a:grpSpLocks/>
          </p:cNvGrpSpPr>
          <p:nvPr/>
        </p:nvGrpSpPr>
        <p:grpSpPr bwMode="auto">
          <a:xfrm>
            <a:off x="2700338" y="2636838"/>
            <a:ext cx="1376362" cy="1905000"/>
            <a:chOff x="1320" y="1055"/>
            <a:chExt cx="581" cy="1152"/>
          </a:xfrm>
        </p:grpSpPr>
        <p:sp>
          <p:nvSpPr>
            <p:cNvPr id="28" name="Rectangle 13"/>
            <p:cNvSpPr>
              <a:spLocks noChangeArrowheads="1"/>
            </p:cNvSpPr>
            <p:nvPr/>
          </p:nvSpPr>
          <p:spPr bwMode="auto">
            <a:xfrm>
              <a:off x="1392" y="1118"/>
              <a:ext cx="459" cy="256"/>
            </a:xfrm>
            <a:prstGeom prst="rect">
              <a:avLst/>
            </a:prstGeom>
            <a:noFill/>
            <a:ln w="9525">
              <a:noFill/>
              <a:miter lim="800000"/>
              <a:headEnd/>
              <a:tailEnd/>
            </a:ln>
            <a:effectLst/>
          </p:spPr>
          <p:txBody>
            <a:bodyPr wrap="none">
              <a:spAutoFit/>
            </a:bodyPr>
            <a:lstStyle/>
            <a:p>
              <a:pPr>
                <a:defRPr/>
              </a:pPr>
              <a:r>
                <a:rPr lang="ru-RU" sz="2200" b="1" dirty="0">
                  <a:solidFill>
                    <a:srgbClr val="C80000"/>
                  </a:solidFill>
                  <a:effectLst>
                    <a:outerShdw blurRad="38100" dist="38100" dir="2700000" algn="tl">
                      <a:srgbClr val="C0C0C0"/>
                    </a:outerShdw>
                  </a:effectLst>
                  <a:latin typeface="Arial" pitchFamily="34" charset="0"/>
                  <a:cs typeface="Arial" pitchFamily="34" charset="0"/>
                </a:rPr>
                <a:t>А, дет.</a:t>
              </a:r>
              <a:endParaRPr lang="ru-RU" dirty="0">
                <a:latin typeface="Arial" pitchFamily="34" charset="0"/>
                <a:cs typeface="Arial" pitchFamily="34" charset="0"/>
              </a:endParaRPr>
            </a:p>
          </p:txBody>
        </p:sp>
        <p:sp>
          <p:nvSpPr>
            <p:cNvPr id="8250" name="Freeform 14"/>
            <p:cNvSpPr>
              <a:spLocks/>
            </p:cNvSpPr>
            <p:nvPr/>
          </p:nvSpPr>
          <p:spPr bwMode="auto">
            <a:xfrm>
              <a:off x="1320" y="1055"/>
              <a:ext cx="3" cy="1152"/>
            </a:xfrm>
            <a:custGeom>
              <a:avLst/>
              <a:gdLst>
                <a:gd name="T0" fmla="*/ 3 w 3"/>
                <a:gd name="T1" fmla="*/ 0 h 1162"/>
                <a:gd name="T2" fmla="*/ 0 w 3"/>
                <a:gd name="T3" fmla="*/ 114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sp>
          <p:nvSpPr>
            <p:cNvPr id="8251" name="Freeform 15"/>
            <p:cNvSpPr>
              <a:spLocks/>
            </p:cNvSpPr>
            <p:nvPr/>
          </p:nvSpPr>
          <p:spPr bwMode="auto">
            <a:xfrm>
              <a:off x="1898" y="1055"/>
              <a:ext cx="3" cy="1152"/>
            </a:xfrm>
            <a:custGeom>
              <a:avLst/>
              <a:gdLst>
                <a:gd name="T0" fmla="*/ 3 w 3"/>
                <a:gd name="T1" fmla="*/ 0 h 1162"/>
                <a:gd name="T2" fmla="*/ 0 w 3"/>
                <a:gd name="T3" fmla="*/ 114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grpSp>
      <p:sp>
        <p:nvSpPr>
          <p:cNvPr id="31" name="Freeform 16"/>
          <p:cNvSpPr>
            <a:spLocks/>
          </p:cNvSpPr>
          <p:nvPr/>
        </p:nvSpPr>
        <p:spPr bwMode="auto">
          <a:xfrm>
            <a:off x="557213" y="2619375"/>
            <a:ext cx="4879975" cy="1879600"/>
          </a:xfrm>
          <a:custGeom>
            <a:avLst/>
            <a:gdLst>
              <a:gd name="T0" fmla="*/ 0 w 2813"/>
              <a:gd name="T1" fmla="*/ 42843445 h 1184"/>
              <a:gd name="T2" fmla="*/ 2147483647 w 2813"/>
              <a:gd name="T3" fmla="*/ 0 h 1184"/>
              <a:gd name="T4" fmla="*/ 2147483647 w 2813"/>
              <a:gd name="T5" fmla="*/ 2147483647 h 1184"/>
              <a:gd name="T6" fmla="*/ 0 w 2813"/>
              <a:gd name="T7" fmla="*/ 2147483647 h 1184"/>
              <a:gd name="T8" fmla="*/ 12037733 w 2813"/>
              <a:gd name="T9" fmla="*/ 55443439 h 1184"/>
              <a:gd name="T10" fmla="*/ 0 60000 65536"/>
              <a:gd name="T11" fmla="*/ 0 60000 65536"/>
              <a:gd name="T12" fmla="*/ 0 60000 65536"/>
              <a:gd name="T13" fmla="*/ 0 60000 65536"/>
              <a:gd name="T14" fmla="*/ 0 60000 65536"/>
              <a:gd name="T15" fmla="*/ 0 w 2813"/>
              <a:gd name="T16" fmla="*/ 0 h 1184"/>
              <a:gd name="T17" fmla="*/ 2813 w 2813"/>
              <a:gd name="T18" fmla="*/ 1184 h 1184"/>
            </a:gdLst>
            <a:ahLst/>
            <a:cxnLst>
              <a:cxn ang="T10">
                <a:pos x="T0" y="T1"/>
              </a:cxn>
              <a:cxn ang="T11">
                <a:pos x="T2" y="T3"/>
              </a:cxn>
              <a:cxn ang="T12">
                <a:pos x="T4" y="T5"/>
              </a:cxn>
              <a:cxn ang="T13">
                <a:pos x="T6" y="T7"/>
              </a:cxn>
              <a:cxn ang="T14">
                <a:pos x="T8" y="T9"/>
              </a:cxn>
            </a:cxnLst>
            <a:rect l="T15" t="T16" r="T17" b="T18"/>
            <a:pathLst>
              <a:path w="2813" h="1184">
                <a:moveTo>
                  <a:pt x="0" y="17"/>
                </a:moveTo>
                <a:lnTo>
                  <a:pt x="2813" y="0"/>
                </a:lnTo>
                <a:lnTo>
                  <a:pt x="2805" y="1182"/>
                </a:lnTo>
                <a:lnTo>
                  <a:pt x="0" y="1184"/>
                </a:lnTo>
                <a:lnTo>
                  <a:pt x="4" y="22"/>
                </a:lnTo>
              </a:path>
            </a:pathLst>
          </a:custGeom>
          <a:noFill/>
          <a:ln w="9525">
            <a:solidFill>
              <a:schemeClr val="tx1"/>
            </a:solidFill>
            <a:round/>
            <a:headEnd/>
            <a:tailEnd/>
          </a:ln>
        </p:spPr>
        <p:txBody>
          <a:bodyPr/>
          <a:lstStyle/>
          <a:p>
            <a:endParaRPr lang="ru-RU"/>
          </a:p>
        </p:txBody>
      </p:sp>
      <p:sp>
        <p:nvSpPr>
          <p:cNvPr id="32" name="Rectangle 17"/>
          <p:cNvSpPr>
            <a:spLocks noChangeArrowheads="1"/>
          </p:cNvSpPr>
          <p:nvPr/>
        </p:nvSpPr>
        <p:spPr bwMode="auto">
          <a:xfrm>
            <a:off x="4284663" y="2708275"/>
            <a:ext cx="595312" cy="427038"/>
          </a:xfrm>
          <a:prstGeom prst="rect">
            <a:avLst/>
          </a:prstGeom>
          <a:noFill/>
          <a:ln w="9525">
            <a:noFill/>
            <a:miter lim="800000"/>
            <a:headEnd/>
            <a:tailEnd/>
          </a:ln>
          <a:effectLst/>
        </p:spPr>
        <p:txBody>
          <a:bodyPr wrap="none">
            <a:spAutoFit/>
          </a:bodyPr>
          <a:lstStyle/>
          <a:p>
            <a:pPr>
              <a:defRPr/>
            </a:pPr>
            <a:r>
              <a:rPr lang="en-US" sz="2200" b="1" dirty="0">
                <a:solidFill>
                  <a:srgbClr val="C80000"/>
                </a:solidFill>
                <a:effectLst>
                  <a:outerShdw blurRad="38100" dist="38100" dir="2700000" algn="tl">
                    <a:srgbClr val="C0C0C0"/>
                  </a:outerShdw>
                </a:effectLst>
                <a:latin typeface="Arial" pitchFamily="34" charset="0"/>
                <a:cs typeface="Arial" pitchFamily="34" charset="0"/>
              </a:rPr>
              <a:t>t</a:t>
            </a:r>
            <a:r>
              <a:rPr lang="ru-RU" sz="2200" b="1" dirty="0">
                <a:solidFill>
                  <a:srgbClr val="C80000"/>
                </a:solidFill>
                <a:effectLst>
                  <a:outerShdw blurRad="38100" dist="38100" dir="2700000" algn="tl">
                    <a:srgbClr val="C0C0C0"/>
                  </a:outerShdw>
                </a:effectLst>
                <a:latin typeface="Arial" pitchFamily="34" charset="0"/>
                <a:cs typeface="Arial" pitchFamily="34" charset="0"/>
              </a:rPr>
              <a:t>, ч</a:t>
            </a:r>
            <a:endParaRPr lang="ru-RU" dirty="0">
              <a:latin typeface="Arial" pitchFamily="34" charset="0"/>
              <a:cs typeface="Arial" pitchFamily="34" charset="0"/>
            </a:endParaRPr>
          </a:p>
        </p:txBody>
      </p:sp>
      <p:grpSp>
        <p:nvGrpSpPr>
          <p:cNvPr id="8" name="Group 22"/>
          <p:cNvGrpSpPr>
            <a:grpSpLocks/>
          </p:cNvGrpSpPr>
          <p:nvPr/>
        </p:nvGrpSpPr>
        <p:grpSpPr bwMode="auto">
          <a:xfrm>
            <a:off x="2989263" y="3357563"/>
            <a:ext cx="711200" cy="1079500"/>
            <a:chOff x="1376" y="1479"/>
            <a:chExt cx="403" cy="663"/>
          </a:xfrm>
        </p:grpSpPr>
        <p:sp>
          <p:nvSpPr>
            <p:cNvPr id="34" name="Text Box 23"/>
            <p:cNvSpPr txBox="1">
              <a:spLocks noChangeArrowheads="1"/>
            </p:cNvSpPr>
            <p:nvPr/>
          </p:nvSpPr>
          <p:spPr bwMode="auto">
            <a:xfrm>
              <a:off x="1384" y="1479"/>
              <a:ext cx="363" cy="264"/>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sp>
          <p:nvSpPr>
            <p:cNvPr id="35" name="Text Box 24"/>
            <p:cNvSpPr txBox="1">
              <a:spLocks noChangeArrowheads="1"/>
            </p:cNvSpPr>
            <p:nvPr/>
          </p:nvSpPr>
          <p:spPr bwMode="auto">
            <a:xfrm>
              <a:off x="1376" y="1871"/>
              <a:ext cx="403" cy="271"/>
            </a:xfrm>
            <a:prstGeom prst="rect">
              <a:avLst/>
            </a:prstGeom>
            <a:noFill/>
            <a:ln w="9525">
              <a:noFill/>
              <a:miter lim="800000"/>
              <a:headEnd/>
              <a:tailEnd/>
            </a:ln>
            <a:effectLst/>
          </p:spPr>
          <p:txBody>
            <a:bodyPr wrap="none">
              <a:spAutoFit/>
            </a:bodyPr>
            <a:lstStyle/>
            <a:p>
              <a:pPr>
                <a:defRPr/>
              </a:pPr>
              <a:r>
                <a:rPr lang="en-US"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grpSp>
      <p:grpSp>
        <p:nvGrpSpPr>
          <p:cNvPr id="9" name="Group 25"/>
          <p:cNvGrpSpPr>
            <a:grpSpLocks/>
          </p:cNvGrpSpPr>
          <p:nvPr/>
        </p:nvGrpSpPr>
        <p:grpSpPr bwMode="auto">
          <a:xfrm>
            <a:off x="4068763" y="3154363"/>
            <a:ext cx="720725" cy="722312"/>
            <a:chOff x="2044" y="2160"/>
            <a:chExt cx="454" cy="455"/>
          </a:xfrm>
        </p:grpSpPr>
        <p:sp>
          <p:nvSpPr>
            <p:cNvPr id="37" name="Text Box 26"/>
            <p:cNvSpPr txBox="1">
              <a:spLocks noChangeArrowheads="1"/>
            </p:cNvSpPr>
            <p:nvPr/>
          </p:nvSpPr>
          <p:spPr bwMode="auto">
            <a:xfrm>
              <a:off x="2064" y="2160"/>
              <a:ext cx="403" cy="271"/>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sp>
          <p:nvSpPr>
            <p:cNvPr id="38" name="Text Box 27"/>
            <p:cNvSpPr txBox="1">
              <a:spLocks noChangeArrowheads="1"/>
            </p:cNvSpPr>
            <p:nvPr/>
          </p:nvSpPr>
          <p:spPr bwMode="auto">
            <a:xfrm>
              <a:off x="2044" y="2344"/>
              <a:ext cx="454" cy="271"/>
            </a:xfrm>
            <a:prstGeom prst="rect">
              <a:avLst/>
            </a:prstGeom>
            <a:noFill/>
            <a:ln w="9525">
              <a:noFill/>
              <a:miter lim="800000"/>
              <a:headEnd/>
              <a:tailEnd/>
            </a:ln>
            <a:effectLst/>
          </p:spPr>
          <p:txBody>
            <a:bodyPr>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   </a:t>
              </a:r>
              <a:r>
                <a:rPr lang="en-US" sz="2200" b="1" dirty="0">
                  <a:effectLst>
                    <a:outerShdw blurRad="38100" dist="38100" dir="2700000" algn="tl">
                      <a:srgbClr val="C0C0C0"/>
                    </a:outerShdw>
                  </a:effectLst>
                  <a:latin typeface="Arial" pitchFamily="34" charset="0"/>
                  <a:cs typeface="Arial" pitchFamily="34" charset="0"/>
                </a:rPr>
                <a:t>x</a:t>
              </a:r>
              <a:endParaRPr lang="ru-RU" dirty="0">
                <a:latin typeface="Arial" pitchFamily="34" charset="0"/>
                <a:cs typeface="Arial" pitchFamily="34" charset="0"/>
              </a:endParaRPr>
            </a:p>
          </p:txBody>
        </p:sp>
        <p:sp>
          <p:nvSpPr>
            <p:cNvPr id="8246" name="Freeform 28"/>
            <p:cNvSpPr>
              <a:spLocks/>
            </p:cNvSpPr>
            <p:nvPr/>
          </p:nvSpPr>
          <p:spPr bwMode="auto">
            <a:xfrm>
              <a:off x="2112" y="2400"/>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10" name="Group 29"/>
          <p:cNvGrpSpPr>
            <a:grpSpLocks/>
          </p:cNvGrpSpPr>
          <p:nvPr/>
        </p:nvGrpSpPr>
        <p:grpSpPr bwMode="auto">
          <a:xfrm>
            <a:off x="4024313" y="3789363"/>
            <a:ext cx="979487" cy="709612"/>
            <a:chOff x="2272" y="2464"/>
            <a:chExt cx="617" cy="447"/>
          </a:xfrm>
        </p:grpSpPr>
        <p:sp>
          <p:nvSpPr>
            <p:cNvPr id="41" name="Text Box 30"/>
            <p:cNvSpPr txBox="1">
              <a:spLocks noChangeArrowheads="1"/>
            </p:cNvSpPr>
            <p:nvPr/>
          </p:nvSpPr>
          <p:spPr bwMode="auto">
            <a:xfrm>
              <a:off x="2345" y="2464"/>
              <a:ext cx="351" cy="233"/>
            </a:xfrm>
            <a:prstGeom prst="rect">
              <a:avLst/>
            </a:prstGeom>
            <a:noFill/>
            <a:ln w="9525">
              <a:noFill/>
              <a:miter lim="800000"/>
              <a:headEnd/>
              <a:tailEnd/>
            </a:ln>
            <a:effectLst/>
          </p:spPr>
          <p:txBody>
            <a:bodyPr wrap="none">
              <a:spAutoFit/>
            </a:bodyPr>
            <a:lstStyle/>
            <a:p>
              <a:pPr>
                <a:defRPr/>
              </a:pPr>
              <a:r>
                <a:rPr lang="en-US" b="1" dirty="0">
                  <a:effectLst>
                    <a:outerShdw blurRad="38100" dist="38100" dir="2700000" algn="tl">
                      <a:srgbClr val="C0C0C0"/>
                    </a:outerShdw>
                  </a:effectLst>
                  <a:latin typeface="Arial" pitchFamily="34" charset="0"/>
                  <a:cs typeface="Arial" pitchFamily="34" charset="0"/>
                </a:rPr>
                <a:t>110</a:t>
              </a:r>
              <a:endParaRPr lang="ru-RU" sz="1400" dirty="0">
                <a:latin typeface="Arial" pitchFamily="34" charset="0"/>
                <a:cs typeface="Arial" pitchFamily="34" charset="0"/>
              </a:endParaRPr>
            </a:p>
          </p:txBody>
        </p:sp>
        <p:sp>
          <p:nvSpPr>
            <p:cNvPr id="42" name="Text Box 31"/>
            <p:cNvSpPr txBox="1">
              <a:spLocks noChangeArrowheads="1"/>
            </p:cNvSpPr>
            <p:nvPr/>
          </p:nvSpPr>
          <p:spPr bwMode="auto">
            <a:xfrm>
              <a:off x="2272" y="2640"/>
              <a:ext cx="617" cy="271"/>
            </a:xfrm>
            <a:prstGeom prst="rect">
              <a:avLst/>
            </a:prstGeom>
            <a:noFill/>
            <a:ln w="9525">
              <a:noFill/>
              <a:miter lim="800000"/>
              <a:headEnd/>
              <a:tailEnd/>
            </a:ln>
            <a:effectLst/>
          </p:spPr>
          <p:txBody>
            <a:bodyPr>
              <a:spAutoFit/>
            </a:bodyPr>
            <a:lstStyle/>
            <a:p>
              <a:pPr>
                <a:defRPr/>
              </a:pPr>
              <a:r>
                <a:rPr lang="en-US" sz="2200" b="1" dirty="0">
                  <a:effectLst>
                    <a:outerShdw blurRad="38100" dist="38100" dir="2700000" algn="tl">
                      <a:srgbClr val="C0C0C0"/>
                    </a:outerShdw>
                  </a:effectLst>
                  <a:latin typeface="Arial" pitchFamily="34" charset="0"/>
                  <a:cs typeface="Arial" pitchFamily="34" charset="0"/>
                </a:rPr>
                <a:t> </a:t>
              </a:r>
              <a:r>
                <a:rPr lang="ru-RU" sz="2200" b="1" dirty="0">
                  <a:effectLst>
                    <a:outerShdw blurRad="38100" dist="38100" dir="2700000" algn="tl">
                      <a:srgbClr val="C0C0C0"/>
                    </a:outerShdw>
                  </a:effectLst>
                  <a:latin typeface="Arial" pitchFamily="34" charset="0"/>
                  <a:cs typeface="Arial" pitchFamily="34" charset="0"/>
                </a:rPr>
                <a:t>х+1</a:t>
              </a:r>
              <a:endParaRPr lang="ru-RU" dirty="0">
                <a:latin typeface="Arial" pitchFamily="34" charset="0"/>
                <a:cs typeface="Arial" pitchFamily="34" charset="0"/>
              </a:endParaRPr>
            </a:p>
          </p:txBody>
        </p:sp>
        <p:sp>
          <p:nvSpPr>
            <p:cNvPr id="8243" name="Freeform 32"/>
            <p:cNvSpPr>
              <a:spLocks/>
            </p:cNvSpPr>
            <p:nvPr/>
          </p:nvSpPr>
          <p:spPr bwMode="auto">
            <a:xfrm>
              <a:off x="2352" y="2688"/>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11" name="Group 33"/>
          <p:cNvGrpSpPr>
            <a:grpSpLocks/>
          </p:cNvGrpSpPr>
          <p:nvPr/>
        </p:nvGrpSpPr>
        <p:grpSpPr bwMode="auto">
          <a:xfrm>
            <a:off x="4024313" y="3757613"/>
            <a:ext cx="889000" cy="674687"/>
            <a:chOff x="2272" y="2448"/>
            <a:chExt cx="560" cy="425"/>
          </a:xfrm>
        </p:grpSpPr>
        <p:sp>
          <p:nvSpPr>
            <p:cNvPr id="8238" name="Text Box 34"/>
            <p:cNvSpPr txBox="1">
              <a:spLocks noChangeArrowheads="1"/>
            </p:cNvSpPr>
            <p:nvPr/>
          </p:nvSpPr>
          <p:spPr bwMode="auto">
            <a:xfrm>
              <a:off x="2304" y="2448"/>
              <a:ext cx="116" cy="233"/>
            </a:xfrm>
            <a:prstGeom prst="rect">
              <a:avLst/>
            </a:prstGeom>
            <a:noFill/>
            <a:ln w="9525">
              <a:noFill/>
              <a:miter lim="800000"/>
              <a:headEnd/>
              <a:tailEnd/>
            </a:ln>
          </p:spPr>
          <p:txBody>
            <a:bodyPr wrap="none">
              <a:spAutoFit/>
            </a:bodyPr>
            <a:lstStyle/>
            <a:p>
              <a:endParaRPr lang="ru-RU"/>
            </a:p>
          </p:txBody>
        </p:sp>
        <p:sp>
          <p:nvSpPr>
            <p:cNvPr id="8239" name="Text Box 35"/>
            <p:cNvSpPr txBox="1">
              <a:spLocks noChangeArrowheads="1"/>
            </p:cNvSpPr>
            <p:nvPr/>
          </p:nvSpPr>
          <p:spPr bwMode="auto">
            <a:xfrm>
              <a:off x="2272" y="2640"/>
              <a:ext cx="560" cy="233"/>
            </a:xfrm>
            <a:prstGeom prst="rect">
              <a:avLst/>
            </a:prstGeom>
            <a:noFill/>
            <a:ln w="9525">
              <a:noFill/>
              <a:miter lim="800000"/>
              <a:headEnd/>
              <a:tailEnd/>
            </a:ln>
          </p:spPr>
          <p:txBody>
            <a:bodyPr>
              <a:spAutoFit/>
            </a:bodyPr>
            <a:lstStyle/>
            <a:p>
              <a:endParaRPr lang="ru-RU"/>
            </a:p>
          </p:txBody>
        </p:sp>
        <p:sp>
          <p:nvSpPr>
            <p:cNvPr id="8240" name="Freeform 36"/>
            <p:cNvSpPr>
              <a:spLocks/>
            </p:cNvSpPr>
            <p:nvPr/>
          </p:nvSpPr>
          <p:spPr bwMode="auto">
            <a:xfrm>
              <a:off x="2352" y="2688"/>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12" name="Group 3"/>
          <p:cNvGrpSpPr>
            <a:grpSpLocks/>
          </p:cNvGrpSpPr>
          <p:nvPr/>
        </p:nvGrpSpPr>
        <p:grpSpPr bwMode="auto">
          <a:xfrm>
            <a:off x="5464175" y="3357563"/>
            <a:ext cx="2114550" cy="990600"/>
            <a:chOff x="3188" y="1392"/>
            <a:chExt cx="1332" cy="624"/>
          </a:xfrm>
        </p:grpSpPr>
        <p:sp>
          <p:nvSpPr>
            <p:cNvPr id="8235" name="Freeform 4"/>
            <p:cNvSpPr>
              <a:spLocks/>
            </p:cNvSpPr>
            <p:nvPr/>
          </p:nvSpPr>
          <p:spPr bwMode="auto">
            <a:xfrm>
              <a:off x="3282" y="1536"/>
              <a:ext cx="1238" cy="480"/>
            </a:xfrm>
            <a:custGeom>
              <a:avLst/>
              <a:gdLst>
                <a:gd name="T0" fmla="*/ 1047 w 1238"/>
                <a:gd name="T1" fmla="*/ 0 h 480"/>
                <a:gd name="T2" fmla="*/ 1238 w 1238"/>
                <a:gd name="T3" fmla="*/ 0 h 480"/>
                <a:gd name="T4" fmla="*/ 1235 w 1238"/>
                <a:gd name="T5" fmla="*/ 480 h 480"/>
                <a:gd name="T6" fmla="*/ 0 w 1238"/>
                <a:gd name="T7" fmla="*/ 472 h 480"/>
                <a:gd name="T8" fmla="*/ 0 60000 65536"/>
                <a:gd name="T9" fmla="*/ 0 60000 65536"/>
                <a:gd name="T10" fmla="*/ 0 60000 65536"/>
                <a:gd name="T11" fmla="*/ 0 60000 65536"/>
                <a:gd name="T12" fmla="*/ 0 w 1238"/>
                <a:gd name="T13" fmla="*/ 0 h 480"/>
                <a:gd name="T14" fmla="*/ 1238 w 1238"/>
                <a:gd name="T15" fmla="*/ 480 h 480"/>
              </a:gdLst>
              <a:ahLst/>
              <a:cxnLst>
                <a:cxn ang="T8">
                  <a:pos x="T0" y="T1"/>
                </a:cxn>
                <a:cxn ang="T9">
                  <a:pos x="T2" y="T3"/>
                </a:cxn>
                <a:cxn ang="T10">
                  <a:pos x="T4" y="T5"/>
                </a:cxn>
                <a:cxn ang="T11">
                  <a:pos x="T6" y="T7"/>
                </a:cxn>
              </a:cxnLst>
              <a:rect l="T12" t="T13" r="T14" b="T15"/>
              <a:pathLst>
                <a:path w="1238" h="480">
                  <a:moveTo>
                    <a:pt x="1047" y="0"/>
                  </a:moveTo>
                  <a:lnTo>
                    <a:pt x="1238" y="0"/>
                  </a:lnTo>
                  <a:lnTo>
                    <a:pt x="1235" y="480"/>
                  </a:lnTo>
                  <a:lnTo>
                    <a:pt x="0" y="472"/>
                  </a:lnTo>
                </a:path>
              </a:pathLst>
            </a:custGeom>
            <a:noFill/>
            <a:ln w="38100">
              <a:solidFill>
                <a:srgbClr val="0000FF"/>
              </a:solidFill>
              <a:round/>
              <a:headEnd/>
              <a:tailEnd type="stealth" w="lg" len="lg"/>
            </a:ln>
          </p:spPr>
          <p:txBody>
            <a:bodyPr/>
            <a:lstStyle/>
            <a:p>
              <a:endParaRPr lang="ru-RU"/>
            </a:p>
          </p:txBody>
        </p:sp>
        <p:sp>
          <p:nvSpPr>
            <p:cNvPr id="23557" name="Oval 5"/>
            <p:cNvSpPr>
              <a:spLocks noChangeArrowheads="1"/>
            </p:cNvSpPr>
            <p:nvPr/>
          </p:nvSpPr>
          <p:spPr bwMode="auto">
            <a:xfrm rot="222229">
              <a:off x="4034" y="1392"/>
              <a:ext cx="334" cy="341"/>
            </a:xfrm>
            <a:prstGeom prst="ellipse">
              <a:avLst/>
            </a:prstGeom>
            <a:gradFill rotWithShape="1">
              <a:gsLst>
                <a:gs pos="0">
                  <a:schemeClr val="bg1"/>
                </a:gs>
                <a:gs pos="100000">
                  <a:srgbClr val="66FFFF"/>
                </a:gs>
              </a:gsLst>
              <a:path path="shape">
                <a:fillToRect l="50000" t="50000" r="50000" b="50000"/>
              </a:path>
            </a:gradFill>
            <a:ln w="12700">
              <a:solidFill>
                <a:schemeClr val="tx2"/>
              </a:solidFill>
              <a:round/>
              <a:headEnd type="none" w="lg" len="lg"/>
              <a:tailEnd type="none" w="lg" len="lg"/>
            </a:ln>
            <a:effectLst>
              <a:outerShdw dist="107763" dir="18900000" algn="ctr" rotWithShape="0">
                <a:srgbClr val="0000FF">
                  <a:alpha val="50000"/>
                </a:srgbClr>
              </a:outerShdw>
            </a:effectLst>
          </p:spPr>
          <p:txBody>
            <a:bodyPr wrap="none" anchor="ctr"/>
            <a:lstStyle/>
            <a:p>
              <a:pPr algn="ctr">
                <a:defRPr/>
              </a:pPr>
              <a:r>
                <a:rPr lang="en-US" sz="4000" b="1" dirty="0">
                  <a:solidFill>
                    <a:srgbClr val="FF0000"/>
                  </a:solidFill>
                  <a:effectLst>
                    <a:outerShdw blurRad="38100" dist="38100" dir="2700000" algn="tl">
                      <a:srgbClr val="000000"/>
                    </a:outerShdw>
                  </a:effectLst>
                  <a:latin typeface="Times New Roman" pitchFamily="18" charset="0"/>
                  <a:cs typeface="Arial" pitchFamily="34" charset="0"/>
                </a:rPr>
                <a:t>&gt;</a:t>
              </a:r>
              <a:endParaRPr lang="ru-RU" dirty="0">
                <a:latin typeface="Arial" pitchFamily="34" charset="0"/>
                <a:cs typeface="Arial" pitchFamily="34" charset="0"/>
              </a:endParaRPr>
            </a:p>
          </p:txBody>
        </p:sp>
        <p:sp>
          <p:nvSpPr>
            <p:cNvPr id="23558" name="Rectangle 6"/>
            <p:cNvSpPr>
              <a:spLocks noChangeArrowheads="1"/>
            </p:cNvSpPr>
            <p:nvPr/>
          </p:nvSpPr>
          <p:spPr bwMode="auto">
            <a:xfrm rot="29967">
              <a:off x="3188" y="1439"/>
              <a:ext cx="917" cy="271"/>
            </a:xfrm>
            <a:prstGeom prst="rect">
              <a:avLst/>
            </a:prstGeom>
            <a:noFill/>
            <a:ln w="9525">
              <a:noFill/>
              <a:miter lim="800000"/>
              <a:headEnd/>
              <a:tailEnd/>
            </a:ln>
            <a:effectLst/>
          </p:spPr>
          <p:txBody>
            <a:bodyPr wrap="none">
              <a:spAutoFit/>
            </a:bodyPr>
            <a:lstStyle/>
            <a:p>
              <a:pPr>
                <a:defRPr/>
              </a:pPr>
              <a:r>
                <a:rPr lang="ru-RU" sz="2200" b="1" dirty="0">
                  <a:solidFill>
                    <a:srgbClr val="000099"/>
                  </a:solidFill>
                  <a:effectLst>
                    <a:outerShdw blurRad="38100" dist="38100" dir="2700000" algn="tl">
                      <a:srgbClr val="C0C0C0"/>
                    </a:outerShdw>
                  </a:effectLst>
                  <a:latin typeface="Arial" pitchFamily="34" charset="0"/>
                  <a:cs typeface="Arial" pitchFamily="34" charset="0"/>
                </a:rPr>
                <a:t>на 1</a:t>
              </a:r>
              <a:r>
                <a:rPr lang="en-US" sz="2200" b="1" dirty="0">
                  <a:solidFill>
                    <a:srgbClr val="000099"/>
                  </a:solidFill>
                  <a:effectLst>
                    <a:outerShdw blurRad="38100" dist="38100" dir="2700000" algn="tl">
                      <a:srgbClr val="C0C0C0"/>
                    </a:outerShdw>
                  </a:effectLst>
                  <a:latin typeface="Arial" pitchFamily="34" charset="0"/>
                  <a:cs typeface="Arial" pitchFamily="34" charset="0"/>
                </a:rPr>
                <a:t> </a:t>
              </a:r>
              <a:r>
                <a:rPr lang="ru-RU" sz="2200" b="1" dirty="0">
                  <a:solidFill>
                    <a:srgbClr val="000099"/>
                  </a:solidFill>
                  <a:effectLst>
                    <a:outerShdw blurRad="38100" dist="38100" dir="2700000" algn="tl">
                      <a:srgbClr val="C0C0C0"/>
                    </a:outerShdw>
                  </a:effectLst>
                  <a:latin typeface="Arial" pitchFamily="34" charset="0"/>
                  <a:cs typeface="Arial" pitchFamily="34" charset="0"/>
                </a:rPr>
                <a:t>мин.</a:t>
              </a:r>
              <a:endParaRPr lang="ru-RU" dirty="0">
                <a:latin typeface="Arial" pitchFamily="34" charset="0"/>
                <a:cs typeface="Arial" pitchFamily="34" charset="0"/>
              </a:endParaRPr>
            </a:p>
          </p:txBody>
        </p:sp>
      </p:grpSp>
      <p:grpSp>
        <p:nvGrpSpPr>
          <p:cNvPr id="19" name="Group 7"/>
          <p:cNvGrpSpPr>
            <a:grpSpLocks/>
          </p:cNvGrpSpPr>
          <p:nvPr/>
        </p:nvGrpSpPr>
        <p:grpSpPr bwMode="auto">
          <a:xfrm>
            <a:off x="5076825" y="1844675"/>
            <a:ext cx="5040313" cy="1039813"/>
            <a:chOff x="1248" y="2776"/>
            <a:chExt cx="2773" cy="655"/>
          </a:xfrm>
        </p:grpSpPr>
        <p:sp>
          <p:nvSpPr>
            <p:cNvPr id="8231" name="AutoShape 8"/>
            <p:cNvSpPr>
              <a:spLocks noChangeArrowheads="1"/>
            </p:cNvSpPr>
            <p:nvPr/>
          </p:nvSpPr>
          <p:spPr bwMode="auto">
            <a:xfrm>
              <a:off x="1248" y="2776"/>
              <a:ext cx="2773" cy="624"/>
            </a:xfrm>
            <a:prstGeom prst="wedgeRectCallout">
              <a:avLst>
                <a:gd name="adj1" fmla="val -46407"/>
                <a:gd name="adj2" fmla="val 125162"/>
              </a:avLst>
            </a:prstGeom>
            <a:gradFill rotWithShape="1">
              <a:gsLst>
                <a:gs pos="0">
                  <a:srgbClr val="B8FF97"/>
                </a:gs>
                <a:gs pos="50000">
                  <a:srgbClr val="D2FFBF"/>
                </a:gs>
                <a:gs pos="100000">
                  <a:srgbClr val="E8FFDF"/>
                </a:gs>
              </a:gsLst>
              <a:lin ang="16200000" scaled="1"/>
            </a:gradFill>
            <a:ln w="9525">
              <a:solidFill>
                <a:schemeClr val="tx1"/>
              </a:solidFill>
              <a:miter lim="800000"/>
              <a:headEnd/>
              <a:tailEnd/>
            </a:ln>
          </p:spPr>
          <p:txBody>
            <a:bodyPr/>
            <a:lstStyle/>
            <a:p>
              <a:r>
                <a:rPr lang="ru-RU"/>
                <a:t>Первая труба заполняет резервуар  </a:t>
              </a:r>
              <a:r>
                <a:rPr lang="en-US"/>
                <a:t>V=110 </a:t>
              </a:r>
              <a:r>
                <a:rPr lang="ru-RU"/>
                <a:t>на </a:t>
              </a:r>
              <a:r>
                <a:rPr lang="en-US"/>
                <a:t>1</a:t>
              </a:r>
              <a:r>
                <a:rPr lang="ru-RU"/>
                <a:t> мин дольше, то вторая труба заполняет  резервуар на 1 минуту быстрее.</a:t>
              </a:r>
            </a:p>
          </p:txBody>
        </p:sp>
        <p:grpSp>
          <p:nvGrpSpPr>
            <p:cNvPr id="8232" name="Group 9"/>
            <p:cNvGrpSpPr>
              <a:grpSpLocks/>
            </p:cNvGrpSpPr>
            <p:nvPr/>
          </p:nvGrpSpPr>
          <p:grpSpPr bwMode="auto">
            <a:xfrm>
              <a:off x="3465" y="3104"/>
              <a:ext cx="239" cy="327"/>
              <a:chOff x="4792" y="2064"/>
              <a:chExt cx="239" cy="327"/>
            </a:xfrm>
          </p:grpSpPr>
          <p:sp>
            <p:nvSpPr>
              <p:cNvPr id="8233" name="AutoShape 10"/>
              <p:cNvSpPr>
                <a:spLocks noChangeArrowheads="1"/>
              </p:cNvSpPr>
              <p:nvPr/>
            </p:nvSpPr>
            <p:spPr bwMode="auto">
              <a:xfrm>
                <a:off x="4848" y="2185"/>
                <a:ext cx="144" cy="144"/>
              </a:xfrm>
              <a:prstGeom prst="roundRect">
                <a:avLst>
                  <a:gd name="adj" fmla="val 16667"/>
                </a:avLst>
              </a:prstGeom>
              <a:solidFill>
                <a:srgbClr val="FF0000"/>
              </a:solidFill>
              <a:ln w="9525">
                <a:solidFill>
                  <a:schemeClr val="tx1"/>
                </a:solidFill>
                <a:round/>
                <a:headEnd/>
                <a:tailEnd/>
              </a:ln>
            </p:spPr>
            <p:txBody>
              <a:bodyPr wrap="none" anchor="ctr"/>
              <a:lstStyle/>
              <a:p>
                <a:endParaRPr lang="ru-RU">
                  <a:latin typeface="Calibri" pitchFamily="34" charset="0"/>
                </a:endParaRPr>
              </a:p>
            </p:txBody>
          </p:sp>
          <p:sp>
            <p:nvSpPr>
              <p:cNvPr id="23563" name="Text Box 11"/>
              <p:cNvSpPr txBox="1">
                <a:spLocks noChangeArrowheads="1"/>
              </p:cNvSpPr>
              <p:nvPr/>
            </p:nvSpPr>
            <p:spPr bwMode="auto">
              <a:xfrm>
                <a:off x="4792" y="2064"/>
                <a:ext cx="239" cy="327"/>
              </a:xfrm>
              <a:prstGeom prst="rect">
                <a:avLst/>
              </a:prstGeom>
              <a:noFill/>
              <a:ln w="9525">
                <a:noFill/>
                <a:miter lim="800000"/>
                <a:headEnd/>
                <a:tailEnd/>
              </a:ln>
              <a:effectLst/>
            </p:spPr>
            <p:txBody>
              <a:bodyPr wrap="none">
                <a:spAutoFit/>
              </a:bodyPr>
              <a:lstStyle/>
              <a:p>
                <a:pPr>
                  <a:defRPr/>
                </a:pPr>
                <a:r>
                  <a:rPr lang="ru-RU" sz="2800" b="1" dirty="0">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a:t>
                </a:r>
                <a:endParaRPr lang="ru-RU" dirty="0">
                  <a:latin typeface="Arial" pitchFamily="34" charset="0"/>
                  <a:cs typeface="Arial" pitchFamily="34" charset="0"/>
                </a:endParaRPr>
              </a:p>
            </p:txBody>
          </p:sp>
        </p:grpSp>
      </p:grpSp>
      <p:sp>
        <p:nvSpPr>
          <p:cNvPr id="58" name="Прямоугольник 57"/>
          <p:cNvSpPr>
            <a:spLocks noChangeArrowheads="1"/>
          </p:cNvSpPr>
          <p:nvPr/>
        </p:nvSpPr>
        <p:spPr bwMode="auto">
          <a:xfrm>
            <a:off x="755650" y="620713"/>
            <a:ext cx="2819400" cy="369887"/>
          </a:xfrm>
          <a:prstGeom prst="rect">
            <a:avLst/>
          </a:prstGeom>
          <a:noFill/>
          <a:ln w="9525">
            <a:solidFill>
              <a:srgbClr val="FFFF00"/>
            </a:solidFill>
            <a:miter lim="800000"/>
            <a:headEnd/>
            <a:tailEnd/>
          </a:ln>
        </p:spPr>
        <p:txBody>
          <a:bodyPr wrap="none">
            <a:spAutoFit/>
          </a:bodyPr>
          <a:lstStyle/>
          <a:p>
            <a:r>
              <a:rPr lang="ru-RU" b="1">
                <a:latin typeface="Calibri" pitchFamily="34" charset="0"/>
              </a:rPr>
              <a:t>Подсказка для введения х</a:t>
            </a:r>
            <a:endParaRPr lang="ru-RU">
              <a:latin typeface="Calibri" pitchFamily="34" charset="0"/>
            </a:endParaRPr>
          </a:p>
        </p:txBody>
      </p:sp>
      <p:sp>
        <p:nvSpPr>
          <p:cNvPr id="61" name="Прямоугольник 60"/>
          <p:cNvSpPr>
            <a:spLocks noChangeArrowheads="1"/>
          </p:cNvSpPr>
          <p:nvPr/>
        </p:nvSpPr>
        <p:spPr bwMode="auto">
          <a:xfrm>
            <a:off x="539750" y="5157788"/>
            <a:ext cx="490538" cy="400050"/>
          </a:xfrm>
          <a:prstGeom prst="rect">
            <a:avLst/>
          </a:prstGeom>
          <a:noFill/>
          <a:ln w="9525">
            <a:noFill/>
            <a:miter lim="800000"/>
            <a:headEnd/>
            <a:tailEnd/>
          </a:ln>
        </p:spPr>
        <p:txBody>
          <a:bodyPr wrap="none">
            <a:spAutoFit/>
          </a:bodyPr>
          <a:lstStyle/>
          <a:p>
            <a:r>
              <a:rPr lang="en-US" sz="2000" b="1" i="1">
                <a:solidFill>
                  <a:srgbClr val="FF0000"/>
                </a:solidFill>
              </a:rPr>
              <a:t>t =</a:t>
            </a:r>
            <a:endParaRPr lang="ru-RU" sz="2000" b="1" i="1">
              <a:solidFill>
                <a:srgbClr val="FF0000"/>
              </a:solidFill>
              <a:latin typeface="Calibri" pitchFamily="34" charset="0"/>
            </a:endParaRPr>
          </a:p>
        </p:txBody>
      </p:sp>
      <p:sp>
        <p:nvSpPr>
          <p:cNvPr id="62" name="Прямоугольник 61"/>
          <p:cNvSpPr>
            <a:spLocks noChangeArrowheads="1"/>
          </p:cNvSpPr>
          <p:nvPr/>
        </p:nvSpPr>
        <p:spPr bwMode="auto">
          <a:xfrm>
            <a:off x="973138" y="5300663"/>
            <a:ext cx="327025" cy="400050"/>
          </a:xfrm>
          <a:prstGeom prst="rect">
            <a:avLst/>
          </a:prstGeom>
          <a:noFill/>
          <a:ln w="9525">
            <a:noFill/>
            <a:miter lim="800000"/>
            <a:headEnd/>
            <a:tailEnd/>
          </a:ln>
        </p:spPr>
        <p:txBody>
          <a:bodyPr wrap="none">
            <a:spAutoFit/>
          </a:bodyPr>
          <a:lstStyle/>
          <a:p>
            <a:r>
              <a:rPr lang="en-US" sz="2000" b="1" i="1">
                <a:solidFill>
                  <a:srgbClr val="FF0000"/>
                </a:solidFill>
              </a:rPr>
              <a:t>k</a:t>
            </a:r>
            <a:endParaRPr lang="ru-RU" sz="2000" b="1" i="1">
              <a:solidFill>
                <a:srgbClr val="FF0000"/>
              </a:solidFill>
              <a:latin typeface="Calibri" pitchFamily="34" charset="0"/>
            </a:endParaRPr>
          </a:p>
        </p:txBody>
      </p:sp>
      <p:sp>
        <p:nvSpPr>
          <p:cNvPr id="63" name="Прямоугольник 62"/>
          <p:cNvSpPr>
            <a:spLocks noChangeArrowheads="1"/>
          </p:cNvSpPr>
          <p:nvPr/>
        </p:nvSpPr>
        <p:spPr bwMode="auto">
          <a:xfrm>
            <a:off x="973138" y="5013325"/>
            <a:ext cx="369887" cy="400050"/>
          </a:xfrm>
          <a:prstGeom prst="rect">
            <a:avLst/>
          </a:prstGeom>
          <a:noFill/>
          <a:ln w="9525">
            <a:noFill/>
            <a:miter lim="800000"/>
            <a:headEnd/>
            <a:tailEnd/>
          </a:ln>
        </p:spPr>
        <p:txBody>
          <a:bodyPr wrap="none">
            <a:spAutoFit/>
          </a:bodyPr>
          <a:lstStyle/>
          <a:p>
            <a:r>
              <a:rPr lang="en-US" sz="2000" b="1" i="1" u="sng">
                <a:solidFill>
                  <a:srgbClr val="FF0000"/>
                </a:solidFill>
              </a:rPr>
              <a:t>A</a:t>
            </a:r>
            <a:endParaRPr lang="ru-RU" sz="2000" b="1" i="1" u="sng">
              <a:solidFill>
                <a:srgbClr val="FF0000"/>
              </a:solidFill>
              <a:latin typeface="Calibri" pitchFamily="34" charset="0"/>
            </a:endParaRPr>
          </a:p>
        </p:txBody>
      </p:sp>
      <p:graphicFrame>
        <p:nvGraphicFramePr>
          <p:cNvPr id="23564" name="Object 12"/>
          <p:cNvGraphicFramePr>
            <a:graphicFrameLocks noChangeAspect="1"/>
          </p:cNvGraphicFramePr>
          <p:nvPr/>
        </p:nvGraphicFramePr>
        <p:xfrm>
          <a:off x="8389938" y="3213100"/>
          <a:ext cx="393700" cy="558800"/>
        </p:xfrm>
        <a:graphic>
          <a:graphicData uri="http://schemas.openxmlformats.org/presentationml/2006/ole">
            <p:oleObj spid="_x0000_s8195" name="Формула" r:id="rId4" imgW="393480" imgH="558720" progId="Equation.3">
              <p:embed/>
            </p:oleObj>
          </a:graphicData>
        </a:graphic>
      </p:graphicFrame>
      <p:graphicFrame>
        <p:nvGraphicFramePr>
          <p:cNvPr id="23565" name="Object 13"/>
          <p:cNvGraphicFramePr>
            <a:graphicFrameLocks noChangeAspect="1"/>
          </p:cNvGraphicFramePr>
          <p:nvPr/>
        </p:nvGraphicFramePr>
        <p:xfrm>
          <a:off x="10098088" y="3357563"/>
          <a:ext cx="965200" cy="228600"/>
        </p:xfrm>
        <a:graphic>
          <a:graphicData uri="http://schemas.openxmlformats.org/presentationml/2006/ole">
            <p:oleObj spid="_x0000_s8196" name="Формула" r:id="rId5" imgW="965160" imgH="228600" progId="Equation.3">
              <p:embed/>
            </p:oleObj>
          </a:graphicData>
        </a:graphic>
      </p:graphicFrame>
      <p:sp>
        <p:nvSpPr>
          <p:cNvPr id="68" name="Oval 5"/>
          <p:cNvSpPr>
            <a:spLocks noChangeArrowheads="1"/>
          </p:cNvSpPr>
          <p:nvPr/>
        </p:nvSpPr>
        <p:spPr bwMode="auto">
          <a:xfrm rot="222229">
            <a:off x="8821738" y="3213100"/>
            <a:ext cx="530225" cy="541338"/>
          </a:xfrm>
          <a:prstGeom prst="ellipse">
            <a:avLst/>
          </a:prstGeom>
          <a:gradFill rotWithShape="1">
            <a:gsLst>
              <a:gs pos="0">
                <a:schemeClr val="bg1"/>
              </a:gs>
              <a:gs pos="100000">
                <a:srgbClr val="66FFFF"/>
              </a:gs>
            </a:gsLst>
            <a:path path="shape">
              <a:fillToRect l="50000" t="50000" r="50000" b="50000"/>
            </a:path>
          </a:gradFill>
          <a:ln w="12700">
            <a:solidFill>
              <a:schemeClr val="tx2"/>
            </a:solidFill>
            <a:round/>
            <a:headEnd type="none" w="lg" len="lg"/>
            <a:tailEnd type="none" w="lg" len="lg"/>
          </a:ln>
          <a:effectLst>
            <a:outerShdw dist="107763" dir="18900000" algn="ctr" rotWithShape="0">
              <a:srgbClr val="0000FF">
                <a:alpha val="50000"/>
              </a:srgbClr>
            </a:outerShdw>
          </a:effectLst>
        </p:spPr>
        <p:txBody>
          <a:bodyPr wrap="none" anchor="ctr"/>
          <a:lstStyle/>
          <a:p>
            <a:pPr algn="ctr">
              <a:defRPr/>
            </a:pPr>
            <a:r>
              <a:rPr lang="en-US" sz="4000" b="1" dirty="0">
                <a:solidFill>
                  <a:srgbClr val="FF0000"/>
                </a:solidFill>
                <a:effectLst>
                  <a:outerShdw blurRad="38100" dist="38100" dir="2700000" algn="tl">
                    <a:srgbClr val="000000"/>
                  </a:outerShdw>
                </a:effectLst>
                <a:latin typeface="Times New Roman" pitchFamily="18" charset="0"/>
                <a:cs typeface="Arial" pitchFamily="34" charset="0"/>
              </a:rPr>
              <a:t>&gt;</a:t>
            </a:r>
            <a:endParaRPr lang="ru-RU" dirty="0">
              <a:latin typeface="Arial" pitchFamily="34" charset="0"/>
              <a:cs typeface="Arial" pitchFamily="34" charset="0"/>
            </a:endParaRPr>
          </a:p>
        </p:txBody>
      </p:sp>
      <p:graphicFrame>
        <p:nvGraphicFramePr>
          <p:cNvPr id="23566" name="Object 14"/>
          <p:cNvGraphicFramePr>
            <a:graphicFrameLocks noChangeAspect="1"/>
          </p:cNvGraphicFramePr>
          <p:nvPr/>
        </p:nvGraphicFramePr>
        <p:xfrm>
          <a:off x="10477500" y="3357563"/>
          <a:ext cx="141288" cy="215900"/>
        </p:xfrm>
        <a:graphic>
          <a:graphicData uri="http://schemas.openxmlformats.org/presentationml/2006/ole">
            <p:oleObj spid="_x0000_s8197" name="Формула" r:id="rId6" imgW="139680" imgH="215640" progId="Equation.3">
              <p:embed/>
            </p:oleObj>
          </a:graphicData>
        </a:graphic>
      </p:graphicFrame>
      <p:sp>
        <p:nvSpPr>
          <p:cNvPr id="70" name="Прямоугольник 69"/>
          <p:cNvSpPr>
            <a:spLocks noChangeArrowheads="1"/>
          </p:cNvSpPr>
          <p:nvPr/>
        </p:nvSpPr>
        <p:spPr bwMode="auto">
          <a:xfrm>
            <a:off x="9829800" y="3284538"/>
            <a:ext cx="317500" cy="366712"/>
          </a:xfrm>
          <a:prstGeom prst="rect">
            <a:avLst/>
          </a:prstGeom>
          <a:noFill/>
          <a:ln w="9525">
            <a:noFill/>
            <a:miter lim="800000"/>
            <a:headEnd/>
            <a:tailEnd/>
          </a:ln>
        </p:spPr>
        <p:txBody>
          <a:bodyPr wrap="none">
            <a:spAutoFit/>
          </a:bodyPr>
          <a:lstStyle/>
          <a:p>
            <a:r>
              <a:rPr lang="ru-RU" b="1"/>
              <a:t>+</a:t>
            </a:r>
            <a:endParaRPr lang="ru-RU" b="1">
              <a:latin typeface="Calibri" pitchFamily="34" charset="0"/>
            </a:endParaRPr>
          </a:p>
        </p:txBody>
      </p:sp>
      <p:sp>
        <p:nvSpPr>
          <p:cNvPr id="71" name="Прямоугольник 70"/>
          <p:cNvSpPr>
            <a:spLocks noChangeArrowheads="1"/>
          </p:cNvSpPr>
          <p:nvPr/>
        </p:nvSpPr>
        <p:spPr bwMode="auto">
          <a:xfrm>
            <a:off x="8964613" y="3284538"/>
            <a:ext cx="320675" cy="366712"/>
          </a:xfrm>
          <a:prstGeom prst="rect">
            <a:avLst/>
          </a:prstGeom>
          <a:noFill/>
          <a:ln w="9525">
            <a:noFill/>
            <a:miter lim="800000"/>
            <a:headEnd/>
            <a:tailEnd/>
          </a:ln>
        </p:spPr>
        <p:txBody>
          <a:bodyPr>
            <a:spAutoFit/>
          </a:bodyPr>
          <a:lstStyle/>
          <a:p>
            <a:r>
              <a:rPr lang="ru-RU" b="1"/>
              <a:t>=</a:t>
            </a:r>
            <a:endParaRPr lang="ru-RU" b="1">
              <a:latin typeface="Calibri" pitchFamily="34" charset="0"/>
            </a:endParaRPr>
          </a:p>
        </p:txBody>
      </p:sp>
      <p:graphicFrame>
        <p:nvGraphicFramePr>
          <p:cNvPr id="69" name="Object 15"/>
          <p:cNvGraphicFramePr>
            <a:graphicFrameLocks noChangeAspect="1"/>
          </p:cNvGraphicFramePr>
          <p:nvPr/>
        </p:nvGraphicFramePr>
        <p:xfrm>
          <a:off x="7367588" y="4076700"/>
          <a:ext cx="3365500" cy="609600"/>
        </p:xfrm>
        <a:graphic>
          <a:graphicData uri="http://schemas.openxmlformats.org/presentationml/2006/ole">
            <p:oleObj spid="_x0000_s8198" name="Формула" r:id="rId7" imgW="3365280" imgH="609480" progId="Equation.3">
              <p:embed/>
            </p:oleObj>
          </a:graphicData>
        </a:graphic>
      </p:graphicFrame>
      <p:graphicFrame>
        <p:nvGraphicFramePr>
          <p:cNvPr id="72" name="Object 16"/>
          <p:cNvGraphicFramePr>
            <a:graphicFrameLocks noChangeAspect="1"/>
          </p:cNvGraphicFramePr>
          <p:nvPr/>
        </p:nvGraphicFramePr>
        <p:xfrm>
          <a:off x="3205163" y="4868863"/>
          <a:ext cx="2654300" cy="292100"/>
        </p:xfrm>
        <a:graphic>
          <a:graphicData uri="http://schemas.openxmlformats.org/presentationml/2006/ole">
            <p:oleObj spid="_x0000_s8199" name="Формула" r:id="rId8" imgW="2654280" imgH="291960" progId="Equation.3">
              <p:embed/>
            </p:oleObj>
          </a:graphicData>
        </a:graphic>
      </p:graphicFrame>
      <p:cxnSp>
        <p:nvCxnSpPr>
          <p:cNvPr id="74" name="Прямая соединительная линия 73"/>
          <p:cNvCxnSpPr/>
          <p:nvPr/>
        </p:nvCxnSpPr>
        <p:spPr>
          <a:xfrm flipV="1">
            <a:off x="3276600" y="4797425"/>
            <a:ext cx="287338" cy="576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Прямая соединительная линия 75"/>
          <p:cNvCxnSpPr/>
          <p:nvPr/>
        </p:nvCxnSpPr>
        <p:spPr>
          <a:xfrm flipV="1">
            <a:off x="4500563" y="4797425"/>
            <a:ext cx="360362" cy="576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3569" name="Object 17"/>
          <p:cNvGraphicFramePr>
            <a:graphicFrameLocks noChangeAspect="1"/>
          </p:cNvGraphicFramePr>
          <p:nvPr/>
        </p:nvGraphicFramePr>
        <p:xfrm>
          <a:off x="3160713" y="5426075"/>
          <a:ext cx="1587500" cy="292100"/>
        </p:xfrm>
        <a:graphic>
          <a:graphicData uri="http://schemas.openxmlformats.org/presentationml/2006/ole">
            <p:oleObj spid="_x0000_s8200" name="Формула" r:id="rId9" imgW="1587240" imgH="291960" progId="Equation.3">
              <p:embed/>
            </p:oleObj>
          </a:graphicData>
        </a:graphic>
      </p:graphicFrame>
      <p:graphicFrame>
        <p:nvGraphicFramePr>
          <p:cNvPr id="23570" name="Object 18"/>
          <p:cNvGraphicFramePr>
            <a:graphicFrameLocks noChangeAspect="1"/>
          </p:cNvGraphicFramePr>
          <p:nvPr/>
        </p:nvGraphicFramePr>
        <p:xfrm>
          <a:off x="5221288" y="5445125"/>
          <a:ext cx="2519362" cy="698500"/>
        </p:xfrm>
        <a:graphic>
          <a:graphicData uri="http://schemas.openxmlformats.org/presentationml/2006/ole">
            <p:oleObj spid="_x0000_s8201" name="Формула" r:id="rId10" imgW="2336760" imgH="6984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wipe(down)">
                                      <p:cBhvr>
                                        <p:cTn id="7" dur="500"/>
                                        <p:tgtEl>
                                          <p:spTgt spid="57"/>
                                        </p:tgtEl>
                                      </p:cBhvr>
                                    </p:animEffect>
                                  </p:childTnLst>
                                </p:cTn>
                              </p:par>
                            </p:childTnLst>
                          </p:cTn>
                        </p:par>
                        <p:par>
                          <p:cTn id="8" fill="hold">
                            <p:stCondLst>
                              <p:cond delay="500"/>
                            </p:stCondLst>
                            <p:childTnLst>
                              <p:par>
                                <p:cTn id="9" presetID="29" presetClass="entr" presetSubtype="0" fill="hold" grpId="0" nodeType="afterEffect">
                                  <p:stCondLst>
                                    <p:cond delay="0"/>
                                  </p:stCondLst>
                                  <p:childTnLst>
                                    <p:set>
                                      <p:cBhvr>
                                        <p:cTn id="10" dur="1" fill="hold">
                                          <p:stCondLst>
                                            <p:cond delay="0"/>
                                          </p:stCondLst>
                                        </p:cTn>
                                        <p:tgtEl>
                                          <p:spTgt spid="60"/>
                                        </p:tgtEl>
                                        <p:attrNameLst>
                                          <p:attrName>style.visibility</p:attrName>
                                        </p:attrNameLst>
                                      </p:cBhvr>
                                      <p:to>
                                        <p:strVal val="visible"/>
                                      </p:to>
                                    </p:set>
                                    <p:anim calcmode="lin" valueType="num">
                                      <p:cBhvr>
                                        <p:cTn id="11" dur="1000" fill="hold"/>
                                        <p:tgtEl>
                                          <p:spTgt spid="60"/>
                                        </p:tgtEl>
                                        <p:attrNameLst>
                                          <p:attrName>ppt_x</p:attrName>
                                        </p:attrNameLst>
                                      </p:cBhvr>
                                      <p:tavLst>
                                        <p:tav tm="0">
                                          <p:val>
                                            <p:strVal val="#ppt_x-.2"/>
                                          </p:val>
                                        </p:tav>
                                        <p:tav tm="100000">
                                          <p:val>
                                            <p:strVal val="#ppt_x"/>
                                          </p:val>
                                        </p:tav>
                                      </p:tavLst>
                                    </p:anim>
                                    <p:anim calcmode="lin" valueType="num">
                                      <p:cBhvr>
                                        <p:cTn id="12" dur="1000" fill="hold"/>
                                        <p:tgtEl>
                                          <p:spTgt spid="60"/>
                                        </p:tgtEl>
                                        <p:attrNameLst>
                                          <p:attrName>ppt_y</p:attrName>
                                        </p:attrNameLst>
                                      </p:cBhvr>
                                      <p:tavLst>
                                        <p:tav tm="0">
                                          <p:val>
                                            <p:strVal val="#ppt_y"/>
                                          </p:val>
                                        </p:tav>
                                        <p:tav tm="100000">
                                          <p:val>
                                            <p:strVal val="#ppt_y"/>
                                          </p:val>
                                        </p:tav>
                                      </p:tavLst>
                                    </p:anim>
                                    <p:animEffect transition="in" filter="wipe(right)" prLst="gradientSize: 0.1">
                                      <p:cBhvr>
                                        <p:cTn id="13" dur="1000"/>
                                        <p:tgtEl>
                                          <p:spTgt spid="60"/>
                                        </p:tgtEl>
                                      </p:cBhvr>
                                    </p:animEffect>
                                  </p:childTnLst>
                                </p:cTn>
                              </p:par>
                              <p:par>
                                <p:cTn id="14" presetID="29" presetClass="entr" presetSubtype="0" fill="hold" grpId="0" nodeType="withEffect">
                                  <p:stCondLst>
                                    <p:cond delay="0"/>
                                  </p:stCondLst>
                                  <p:childTnLst>
                                    <p:set>
                                      <p:cBhvr>
                                        <p:cTn id="15" dur="1" fill="hold">
                                          <p:stCondLst>
                                            <p:cond delay="0"/>
                                          </p:stCondLst>
                                        </p:cTn>
                                        <p:tgtEl>
                                          <p:spTgt spid="58"/>
                                        </p:tgtEl>
                                        <p:attrNameLst>
                                          <p:attrName>style.visibility</p:attrName>
                                        </p:attrNameLst>
                                      </p:cBhvr>
                                      <p:to>
                                        <p:strVal val="visible"/>
                                      </p:to>
                                    </p:set>
                                    <p:anim calcmode="lin" valueType="num">
                                      <p:cBhvr>
                                        <p:cTn id="16" dur="1000" fill="hold"/>
                                        <p:tgtEl>
                                          <p:spTgt spid="58"/>
                                        </p:tgtEl>
                                        <p:attrNameLst>
                                          <p:attrName>ppt_x</p:attrName>
                                        </p:attrNameLst>
                                      </p:cBhvr>
                                      <p:tavLst>
                                        <p:tav tm="0">
                                          <p:val>
                                            <p:strVal val="#ppt_x-.2"/>
                                          </p:val>
                                        </p:tav>
                                        <p:tav tm="100000">
                                          <p:val>
                                            <p:strVal val="#ppt_x"/>
                                          </p:val>
                                        </p:tav>
                                      </p:tavLst>
                                    </p:anim>
                                    <p:anim calcmode="lin" valueType="num">
                                      <p:cBhvr>
                                        <p:cTn id="17" dur="1000" fill="hold"/>
                                        <p:tgtEl>
                                          <p:spTgt spid="58"/>
                                        </p:tgtEl>
                                        <p:attrNameLst>
                                          <p:attrName>ppt_y</p:attrName>
                                        </p:attrNameLst>
                                      </p:cBhvr>
                                      <p:tavLst>
                                        <p:tav tm="0">
                                          <p:val>
                                            <p:strVal val="#ppt_y"/>
                                          </p:val>
                                        </p:tav>
                                        <p:tav tm="100000">
                                          <p:val>
                                            <p:strVal val="#ppt_y"/>
                                          </p:val>
                                        </p:tav>
                                      </p:tavLst>
                                    </p:anim>
                                    <p:animEffect transition="in" filter="wipe(right)" prLst="gradientSize: 0.1">
                                      <p:cBhvr>
                                        <p:cTn id="18" dur="1000"/>
                                        <p:tgtEl>
                                          <p:spTgt spid="58"/>
                                        </p:tgtEl>
                                      </p:cBhvr>
                                    </p:animEffect>
                                  </p:childTnLst>
                                </p:cTn>
                              </p:par>
                            </p:childTnLst>
                          </p:cTn>
                        </p:par>
                      </p:childTnLst>
                    </p:cTn>
                  </p:par>
                  <p:par>
                    <p:cTn id="19" fill="hold">
                      <p:stCondLst>
                        <p:cond delay="indefinite"/>
                      </p:stCondLst>
                      <p:childTnLst>
                        <p:par>
                          <p:cTn id="20" fill="hold">
                            <p:stCondLst>
                              <p:cond delay="0"/>
                            </p:stCondLst>
                            <p:childTnLst>
                              <p:par>
                                <p:cTn id="21" presetID="29"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p:cTn id="23" dur="1000" fill="hold"/>
                                        <p:tgtEl>
                                          <p:spTgt spid="15"/>
                                        </p:tgtEl>
                                        <p:attrNameLst>
                                          <p:attrName>ppt_x</p:attrName>
                                        </p:attrNameLst>
                                      </p:cBhvr>
                                      <p:tavLst>
                                        <p:tav tm="0">
                                          <p:val>
                                            <p:strVal val="#ppt_x-.2"/>
                                          </p:val>
                                        </p:tav>
                                        <p:tav tm="100000">
                                          <p:val>
                                            <p:strVal val="#ppt_x"/>
                                          </p:val>
                                        </p:tav>
                                      </p:tavLst>
                                    </p:anim>
                                    <p:anim calcmode="lin" valueType="num">
                                      <p:cBhvr>
                                        <p:cTn id="24"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25" dur="1000"/>
                                        <p:tgtEl>
                                          <p:spTgt spid="15"/>
                                        </p:tgtEl>
                                      </p:cBhvr>
                                    </p:animEffect>
                                  </p:childTnLst>
                                </p:cTn>
                              </p:par>
                              <p:par>
                                <p:cTn id="26" presetID="29" presetClass="entr" presetSubtype="0" fill="hold" grpId="0" nodeType="withEffect">
                                  <p:stCondLst>
                                    <p:cond delay="0"/>
                                  </p:stCondLst>
                                  <p:childTnLst>
                                    <p:set>
                                      <p:cBhvr>
                                        <p:cTn id="27" dur="1" fill="hold">
                                          <p:stCondLst>
                                            <p:cond delay="0"/>
                                          </p:stCondLst>
                                        </p:cTn>
                                        <p:tgtEl>
                                          <p:spTgt spid="18"/>
                                        </p:tgtEl>
                                        <p:attrNameLst>
                                          <p:attrName>style.visibility</p:attrName>
                                        </p:attrNameLst>
                                      </p:cBhvr>
                                      <p:to>
                                        <p:strVal val="visible"/>
                                      </p:to>
                                    </p:set>
                                    <p:anim calcmode="lin" valueType="num">
                                      <p:cBhvr>
                                        <p:cTn id="28" dur="1000" fill="hold"/>
                                        <p:tgtEl>
                                          <p:spTgt spid="18"/>
                                        </p:tgtEl>
                                        <p:attrNameLst>
                                          <p:attrName>ppt_x</p:attrName>
                                        </p:attrNameLst>
                                      </p:cBhvr>
                                      <p:tavLst>
                                        <p:tav tm="0">
                                          <p:val>
                                            <p:strVal val="#ppt_x-.2"/>
                                          </p:val>
                                        </p:tav>
                                        <p:tav tm="100000">
                                          <p:val>
                                            <p:strVal val="#ppt_x"/>
                                          </p:val>
                                        </p:tav>
                                      </p:tavLst>
                                    </p:anim>
                                    <p:anim calcmode="lin" valueType="num">
                                      <p:cBhvr>
                                        <p:cTn id="29" dur="1000" fill="hold"/>
                                        <p:tgtEl>
                                          <p:spTgt spid="18"/>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8"/>
                                        </p:tgtEl>
                                      </p:cBhvr>
                                    </p:animEffect>
                                  </p:childTnLst>
                                </p:cTn>
                              </p:par>
                              <p:par>
                                <p:cTn id="31" presetID="29"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p:cTn id="33" dur="1000" fill="hold"/>
                                        <p:tgtEl>
                                          <p:spTgt spid="4"/>
                                        </p:tgtEl>
                                        <p:attrNameLst>
                                          <p:attrName>ppt_x</p:attrName>
                                        </p:attrNameLst>
                                      </p:cBhvr>
                                      <p:tavLst>
                                        <p:tav tm="0">
                                          <p:val>
                                            <p:strVal val="#ppt_x-.2"/>
                                          </p:val>
                                        </p:tav>
                                        <p:tav tm="100000">
                                          <p:val>
                                            <p:strVal val="#ppt_x"/>
                                          </p:val>
                                        </p:tav>
                                      </p:tavLst>
                                    </p:anim>
                                    <p:anim calcmode="lin" valueType="num">
                                      <p:cBhvr>
                                        <p:cTn id="34"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5" dur="1000"/>
                                        <p:tgtEl>
                                          <p:spTgt spid="4"/>
                                        </p:tgtEl>
                                      </p:cBhvr>
                                    </p:animEffect>
                                  </p:childTnLst>
                                </p:cTn>
                              </p:par>
                              <p:par>
                                <p:cTn id="36" presetID="29" presetClass="entr" presetSubtype="0" fill="hold" nodeType="withEffect">
                                  <p:stCondLst>
                                    <p:cond delay="0"/>
                                  </p:stCondLst>
                                  <p:childTnLst>
                                    <p:set>
                                      <p:cBhvr>
                                        <p:cTn id="37" dur="1" fill="hold">
                                          <p:stCondLst>
                                            <p:cond delay="0"/>
                                          </p:stCondLst>
                                        </p:cTn>
                                        <p:tgtEl>
                                          <p:spTgt spid="7"/>
                                        </p:tgtEl>
                                        <p:attrNameLst>
                                          <p:attrName>style.visibility</p:attrName>
                                        </p:attrNameLst>
                                      </p:cBhvr>
                                      <p:to>
                                        <p:strVal val="visible"/>
                                      </p:to>
                                    </p:set>
                                    <p:anim calcmode="lin" valueType="num">
                                      <p:cBhvr>
                                        <p:cTn id="38" dur="1000" fill="hold"/>
                                        <p:tgtEl>
                                          <p:spTgt spid="7"/>
                                        </p:tgtEl>
                                        <p:attrNameLst>
                                          <p:attrName>ppt_x</p:attrName>
                                        </p:attrNameLst>
                                      </p:cBhvr>
                                      <p:tavLst>
                                        <p:tav tm="0">
                                          <p:val>
                                            <p:strVal val="#ppt_x-.2"/>
                                          </p:val>
                                        </p:tav>
                                        <p:tav tm="100000">
                                          <p:val>
                                            <p:strVal val="#ppt_x"/>
                                          </p:val>
                                        </p:tav>
                                      </p:tavLst>
                                    </p:anim>
                                    <p:anim calcmode="lin" valueType="num">
                                      <p:cBhvr>
                                        <p:cTn id="39"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40" dur="1000"/>
                                        <p:tgtEl>
                                          <p:spTgt spid="7"/>
                                        </p:tgtEl>
                                      </p:cBhvr>
                                    </p:animEffect>
                                  </p:childTnLst>
                                </p:cTn>
                              </p:par>
                              <p:par>
                                <p:cTn id="41" presetID="55" presetClass="exit" presetSubtype="0" fill="hold" grpId="1" nodeType="withEffect">
                                  <p:stCondLst>
                                    <p:cond delay="0"/>
                                  </p:stCondLst>
                                  <p:childTnLst>
                                    <p:anim calcmode="lin" valueType="num">
                                      <p:cBhvr>
                                        <p:cTn id="42" dur="1000"/>
                                        <p:tgtEl>
                                          <p:spTgt spid="60"/>
                                        </p:tgtEl>
                                        <p:attrNameLst>
                                          <p:attrName>ppt_w</p:attrName>
                                        </p:attrNameLst>
                                      </p:cBhvr>
                                      <p:tavLst>
                                        <p:tav tm="0">
                                          <p:val>
                                            <p:strVal val="ppt_w"/>
                                          </p:val>
                                        </p:tav>
                                        <p:tav tm="100000">
                                          <p:val>
                                            <p:strVal val="ppt_w*0.70"/>
                                          </p:val>
                                        </p:tav>
                                      </p:tavLst>
                                    </p:anim>
                                    <p:anim calcmode="lin" valueType="num">
                                      <p:cBhvr>
                                        <p:cTn id="43" dur="1000"/>
                                        <p:tgtEl>
                                          <p:spTgt spid="60"/>
                                        </p:tgtEl>
                                        <p:attrNameLst>
                                          <p:attrName>ppt_h</p:attrName>
                                        </p:attrNameLst>
                                      </p:cBhvr>
                                      <p:tavLst>
                                        <p:tav tm="0">
                                          <p:val>
                                            <p:strVal val="ppt_h"/>
                                          </p:val>
                                        </p:tav>
                                        <p:tav tm="100000">
                                          <p:val>
                                            <p:strVal val="ppt_h"/>
                                          </p:val>
                                        </p:tav>
                                      </p:tavLst>
                                    </p:anim>
                                    <p:animEffect transition="out" filter="fade">
                                      <p:cBhvr>
                                        <p:cTn id="44" dur="1000"/>
                                        <p:tgtEl>
                                          <p:spTgt spid="60"/>
                                        </p:tgtEl>
                                      </p:cBhvr>
                                    </p:animEffect>
                                    <p:set>
                                      <p:cBhvr>
                                        <p:cTn id="45" dur="1" fill="hold">
                                          <p:stCondLst>
                                            <p:cond delay="999"/>
                                          </p:stCondLst>
                                        </p:cTn>
                                        <p:tgtEl>
                                          <p:spTgt spid="60"/>
                                        </p:tgtEl>
                                        <p:attrNameLst>
                                          <p:attrName>style.visibility</p:attrName>
                                        </p:attrNameLst>
                                      </p:cBhvr>
                                      <p:to>
                                        <p:strVal val="hidden"/>
                                      </p:to>
                                    </p:set>
                                  </p:childTnLst>
                                </p:cTn>
                              </p:par>
                              <p:par>
                                <p:cTn id="46" presetID="55" presetClass="exit" presetSubtype="0" fill="hold" grpId="1" nodeType="withEffect">
                                  <p:stCondLst>
                                    <p:cond delay="0"/>
                                  </p:stCondLst>
                                  <p:childTnLst>
                                    <p:anim calcmode="lin" valueType="num">
                                      <p:cBhvr>
                                        <p:cTn id="47" dur="1000"/>
                                        <p:tgtEl>
                                          <p:spTgt spid="58"/>
                                        </p:tgtEl>
                                        <p:attrNameLst>
                                          <p:attrName>ppt_w</p:attrName>
                                        </p:attrNameLst>
                                      </p:cBhvr>
                                      <p:tavLst>
                                        <p:tav tm="0">
                                          <p:val>
                                            <p:strVal val="ppt_w"/>
                                          </p:val>
                                        </p:tav>
                                        <p:tav tm="100000">
                                          <p:val>
                                            <p:strVal val="ppt_w*0.70"/>
                                          </p:val>
                                        </p:tav>
                                      </p:tavLst>
                                    </p:anim>
                                    <p:anim calcmode="lin" valueType="num">
                                      <p:cBhvr>
                                        <p:cTn id="48" dur="1000"/>
                                        <p:tgtEl>
                                          <p:spTgt spid="58"/>
                                        </p:tgtEl>
                                        <p:attrNameLst>
                                          <p:attrName>ppt_h</p:attrName>
                                        </p:attrNameLst>
                                      </p:cBhvr>
                                      <p:tavLst>
                                        <p:tav tm="0">
                                          <p:val>
                                            <p:strVal val="ppt_h"/>
                                          </p:val>
                                        </p:tav>
                                        <p:tav tm="100000">
                                          <p:val>
                                            <p:strVal val="ppt_h"/>
                                          </p:val>
                                        </p:tav>
                                      </p:tavLst>
                                    </p:anim>
                                    <p:animEffect transition="out" filter="fade">
                                      <p:cBhvr>
                                        <p:cTn id="49" dur="1000"/>
                                        <p:tgtEl>
                                          <p:spTgt spid="58"/>
                                        </p:tgtEl>
                                      </p:cBhvr>
                                    </p:animEffect>
                                    <p:set>
                                      <p:cBhvr>
                                        <p:cTn id="50" dur="1" fill="hold">
                                          <p:stCondLst>
                                            <p:cond delay="999"/>
                                          </p:stCondLst>
                                        </p:cTn>
                                        <p:tgtEl>
                                          <p:spTgt spid="58"/>
                                        </p:tgtEl>
                                        <p:attrNameLst>
                                          <p:attrName>style.visibility</p:attrName>
                                        </p:attrNameLst>
                                      </p:cBhvr>
                                      <p:to>
                                        <p:strVal val="hidden"/>
                                      </p:to>
                                    </p:set>
                                  </p:childTnLst>
                                </p:cTn>
                              </p:par>
                              <p:par>
                                <p:cTn id="51" presetID="29" presetClass="entr" presetSubtype="0" fill="hold" grpId="0" nodeType="withEffect">
                                  <p:stCondLst>
                                    <p:cond delay="0"/>
                                  </p:stCondLst>
                                  <p:childTnLst>
                                    <p:set>
                                      <p:cBhvr>
                                        <p:cTn id="52" dur="1" fill="hold">
                                          <p:stCondLst>
                                            <p:cond delay="0"/>
                                          </p:stCondLst>
                                        </p:cTn>
                                        <p:tgtEl>
                                          <p:spTgt spid="31"/>
                                        </p:tgtEl>
                                        <p:attrNameLst>
                                          <p:attrName>style.visibility</p:attrName>
                                        </p:attrNameLst>
                                      </p:cBhvr>
                                      <p:to>
                                        <p:strVal val="visible"/>
                                      </p:to>
                                    </p:set>
                                    <p:anim calcmode="lin" valueType="num">
                                      <p:cBhvr>
                                        <p:cTn id="53" dur="1000" fill="hold"/>
                                        <p:tgtEl>
                                          <p:spTgt spid="31"/>
                                        </p:tgtEl>
                                        <p:attrNameLst>
                                          <p:attrName>ppt_x</p:attrName>
                                        </p:attrNameLst>
                                      </p:cBhvr>
                                      <p:tavLst>
                                        <p:tav tm="0">
                                          <p:val>
                                            <p:strVal val="#ppt_x-.2"/>
                                          </p:val>
                                        </p:tav>
                                        <p:tav tm="100000">
                                          <p:val>
                                            <p:strVal val="#ppt_x"/>
                                          </p:val>
                                        </p:tav>
                                      </p:tavLst>
                                    </p:anim>
                                    <p:anim calcmode="lin" valueType="num">
                                      <p:cBhvr>
                                        <p:cTn id="54" dur="1000" fill="hold"/>
                                        <p:tgtEl>
                                          <p:spTgt spid="31"/>
                                        </p:tgtEl>
                                        <p:attrNameLst>
                                          <p:attrName>ppt_y</p:attrName>
                                        </p:attrNameLst>
                                      </p:cBhvr>
                                      <p:tavLst>
                                        <p:tav tm="0">
                                          <p:val>
                                            <p:strVal val="#ppt_y"/>
                                          </p:val>
                                        </p:tav>
                                        <p:tav tm="100000">
                                          <p:val>
                                            <p:strVal val="#ppt_y"/>
                                          </p:val>
                                        </p:tav>
                                      </p:tavLst>
                                    </p:anim>
                                    <p:animEffect transition="in" filter="wipe(right)" prLst="gradientSize: 0.1">
                                      <p:cBhvr>
                                        <p:cTn id="55" dur="1000"/>
                                        <p:tgtEl>
                                          <p:spTgt spid="31"/>
                                        </p:tgtEl>
                                      </p:cBhvr>
                                    </p:animEffect>
                                  </p:childTnLst>
                                </p:cTn>
                              </p:par>
                              <p:par>
                                <p:cTn id="56" presetID="29" presetClass="entr" presetSubtype="0" fill="hold" grpId="0" nodeType="withEffect">
                                  <p:stCondLst>
                                    <p:cond delay="0"/>
                                  </p:stCondLst>
                                  <p:childTnLst>
                                    <p:set>
                                      <p:cBhvr>
                                        <p:cTn id="57" dur="1" fill="hold">
                                          <p:stCondLst>
                                            <p:cond delay="0"/>
                                          </p:stCondLst>
                                        </p:cTn>
                                        <p:tgtEl>
                                          <p:spTgt spid="32"/>
                                        </p:tgtEl>
                                        <p:attrNameLst>
                                          <p:attrName>style.visibility</p:attrName>
                                        </p:attrNameLst>
                                      </p:cBhvr>
                                      <p:to>
                                        <p:strVal val="visible"/>
                                      </p:to>
                                    </p:set>
                                    <p:anim calcmode="lin" valueType="num">
                                      <p:cBhvr>
                                        <p:cTn id="58" dur="1000" fill="hold"/>
                                        <p:tgtEl>
                                          <p:spTgt spid="32"/>
                                        </p:tgtEl>
                                        <p:attrNameLst>
                                          <p:attrName>ppt_x</p:attrName>
                                        </p:attrNameLst>
                                      </p:cBhvr>
                                      <p:tavLst>
                                        <p:tav tm="0">
                                          <p:val>
                                            <p:strVal val="#ppt_x-.2"/>
                                          </p:val>
                                        </p:tav>
                                        <p:tav tm="100000">
                                          <p:val>
                                            <p:strVal val="#ppt_x"/>
                                          </p:val>
                                        </p:tav>
                                      </p:tavLst>
                                    </p:anim>
                                    <p:anim calcmode="lin" valueType="num">
                                      <p:cBhvr>
                                        <p:cTn id="59" dur="1000" fill="hold"/>
                                        <p:tgtEl>
                                          <p:spTgt spid="32"/>
                                        </p:tgtEl>
                                        <p:attrNameLst>
                                          <p:attrName>ppt_y</p:attrName>
                                        </p:attrNameLst>
                                      </p:cBhvr>
                                      <p:tavLst>
                                        <p:tav tm="0">
                                          <p:val>
                                            <p:strVal val="#ppt_y"/>
                                          </p:val>
                                        </p:tav>
                                        <p:tav tm="100000">
                                          <p:val>
                                            <p:strVal val="#ppt_y"/>
                                          </p:val>
                                        </p:tav>
                                      </p:tavLst>
                                    </p:anim>
                                    <p:animEffect transition="in" filter="wipe(right)" prLst="gradientSize: 0.1">
                                      <p:cBhvr>
                                        <p:cTn id="60" dur="1000"/>
                                        <p:tgtEl>
                                          <p:spTgt spid="32"/>
                                        </p:tgtEl>
                                      </p:cBhvr>
                                    </p:animEffect>
                                  </p:childTnLst>
                                </p:cTn>
                              </p:par>
                            </p:childTnLst>
                          </p:cTn>
                        </p:par>
                      </p:childTnLst>
                    </p:cTn>
                  </p:par>
                  <p:par>
                    <p:cTn id="61" fill="hold">
                      <p:stCondLst>
                        <p:cond delay="indefinite"/>
                      </p:stCondLst>
                      <p:childTnLst>
                        <p:par>
                          <p:cTn id="62" fill="hold">
                            <p:stCondLst>
                              <p:cond delay="0"/>
                            </p:stCondLst>
                            <p:childTnLst>
                              <p:par>
                                <p:cTn id="63" presetID="29" presetClass="entr"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anim calcmode="lin" valueType="num">
                                      <p:cBhvr>
                                        <p:cTn id="65" dur="1000" fill="hold"/>
                                        <p:tgtEl>
                                          <p:spTgt spid="16"/>
                                        </p:tgtEl>
                                        <p:attrNameLst>
                                          <p:attrName>ppt_x</p:attrName>
                                        </p:attrNameLst>
                                      </p:cBhvr>
                                      <p:tavLst>
                                        <p:tav tm="0">
                                          <p:val>
                                            <p:strVal val="#ppt_x-.2"/>
                                          </p:val>
                                        </p:tav>
                                        <p:tav tm="100000">
                                          <p:val>
                                            <p:strVal val="#ppt_x"/>
                                          </p:val>
                                        </p:tav>
                                      </p:tavLst>
                                    </p:anim>
                                    <p:anim calcmode="lin" valueType="num">
                                      <p:cBhvr>
                                        <p:cTn id="66"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67" dur="1000"/>
                                        <p:tgtEl>
                                          <p:spTgt spid="16"/>
                                        </p:tgtEl>
                                      </p:cBhvr>
                                    </p:animEffect>
                                  </p:childTnLst>
                                </p:cTn>
                              </p:par>
                              <p:par>
                                <p:cTn id="68" presetID="10" presetClass="exit" presetSubtype="0" fill="hold" grpId="1" nodeType="withEffect">
                                  <p:stCondLst>
                                    <p:cond delay="0"/>
                                  </p:stCondLst>
                                  <p:childTnLst>
                                    <p:animEffect transition="out" filter="fade">
                                      <p:cBhvr>
                                        <p:cTn id="69" dur="2000"/>
                                        <p:tgtEl>
                                          <p:spTgt spid="15"/>
                                        </p:tgtEl>
                                      </p:cBhvr>
                                    </p:animEffect>
                                    <p:set>
                                      <p:cBhvr>
                                        <p:cTn id="70" dur="1" fill="hold">
                                          <p:stCondLst>
                                            <p:cond delay="1999"/>
                                          </p:stCondLst>
                                        </p:cTn>
                                        <p:tgtEl>
                                          <p:spTgt spid="15"/>
                                        </p:tgtEl>
                                        <p:attrNameLst>
                                          <p:attrName>style.visibility</p:attrName>
                                        </p:attrNameLst>
                                      </p:cBhvr>
                                      <p:to>
                                        <p:strVal val="hidden"/>
                                      </p:to>
                                    </p:set>
                                  </p:childTnLst>
                                </p:cTn>
                              </p:par>
                              <p:par>
                                <p:cTn id="71" presetID="55" presetClass="exit" presetSubtype="0" fill="hold" grpId="1" nodeType="withEffect">
                                  <p:stCondLst>
                                    <p:cond delay="0"/>
                                  </p:stCondLst>
                                  <p:childTnLst>
                                    <p:anim calcmode="lin" valueType="num">
                                      <p:cBhvr>
                                        <p:cTn id="72" dur="1000"/>
                                        <p:tgtEl>
                                          <p:spTgt spid="57"/>
                                        </p:tgtEl>
                                        <p:attrNameLst>
                                          <p:attrName>ppt_w</p:attrName>
                                        </p:attrNameLst>
                                      </p:cBhvr>
                                      <p:tavLst>
                                        <p:tav tm="0">
                                          <p:val>
                                            <p:strVal val="ppt_w"/>
                                          </p:val>
                                        </p:tav>
                                        <p:tav tm="100000">
                                          <p:val>
                                            <p:strVal val="ppt_w*0.70"/>
                                          </p:val>
                                        </p:tav>
                                      </p:tavLst>
                                    </p:anim>
                                    <p:anim calcmode="lin" valueType="num">
                                      <p:cBhvr>
                                        <p:cTn id="73" dur="1000"/>
                                        <p:tgtEl>
                                          <p:spTgt spid="57"/>
                                        </p:tgtEl>
                                        <p:attrNameLst>
                                          <p:attrName>ppt_h</p:attrName>
                                        </p:attrNameLst>
                                      </p:cBhvr>
                                      <p:tavLst>
                                        <p:tav tm="0">
                                          <p:val>
                                            <p:strVal val="ppt_h"/>
                                          </p:val>
                                        </p:tav>
                                        <p:tav tm="100000">
                                          <p:val>
                                            <p:strVal val="ppt_h"/>
                                          </p:val>
                                        </p:tav>
                                      </p:tavLst>
                                    </p:anim>
                                    <p:animEffect transition="out" filter="fade">
                                      <p:cBhvr>
                                        <p:cTn id="74" dur="1000"/>
                                        <p:tgtEl>
                                          <p:spTgt spid="57"/>
                                        </p:tgtEl>
                                      </p:cBhvr>
                                    </p:animEffect>
                                    <p:set>
                                      <p:cBhvr>
                                        <p:cTn id="75" dur="1" fill="hold">
                                          <p:stCondLst>
                                            <p:cond delay="999"/>
                                          </p:stCondLst>
                                        </p:cTn>
                                        <p:tgtEl>
                                          <p:spTgt spid="57"/>
                                        </p:tgtEl>
                                        <p:attrNameLst>
                                          <p:attrName>style.visibility</p:attrName>
                                        </p:attrNameLst>
                                      </p:cBhvr>
                                      <p:to>
                                        <p:strVal val="hidden"/>
                                      </p:to>
                                    </p:set>
                                  </p:childTnLst>
                                </p:cTn>
                              </p:par>
                            </p:childTnLst>
                          </p:cTn>
                        </p:par>
                        <p:par>
                          <p:cTn id="76" fill="hold">
                            <p:stCondLst>
                              <p:cond delay="2000"/>
                            </p:stCondLst>
                            <p:childTnLst>
                              <p:par>
                                <p:cTn id="77" presetID="29" presetClass="entr" presetSubtype="0" fill="hold" grpId="0" nodeType="after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p:cTn id="79" dur="1000" fill="hold"/>
                                        <p:tgtEl>
                                          <p:spTgt spid="17"/>
                                        </p:tgtEl>
                                        <p:attrNameLst>
                                          <p:attrName>ppt_x</p:attrName>
                                        </p:attrNameLst>
                                      </p:cBhvr>
                                      <p:tavLst>
                                        <p:tav tm="0">
                                          <p:val>
                                            <p:strVal val="#ppt_x-.2"/>
                                          </p:val>
                                        </p:tav>
                                        <p:tav tm="100000">
                                          <p:val>
                                            <p:strVal val="#ppt_x"/>
                                          </p:val>
                                        </p:tav>
                                      </p:tavLst>
                                    </p:anim>
                                    <p:anim calcmode="lin" valueType="num">
                                      <p:cBhvr>
                                        <p:cTn id="80"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81" dur="1000"/>
                                        <p:tgtEl>
                                          <p:spTgt spid="17"/>
                                        </p:tgtEl>
                                      </p:cBhvr>
                                    </p:animEffect>
                                  </p:childTnLst>
                                </p:cTn>
                              </p:par>
                            </p:childTnLst>
                          </p:cTn>
                        </p:par>
                        <p:par>
                          <p:cTn id="82" fill="hold">
                            <p:stCondLst>
                              <p:cond delay="3000"/>
                            </p:stCondLst>
                            <p:childTnLst>
                              <p:par>
                                <p:cTn id="83" presetID="29" presetClass="entr" presetSubtype="0" fill="hold" nodeType="afterEffect">
                                  <p:stCondLst>
                                    <p:cond delay="0"/>
                                  </p:stCondLst>
                                  <p:childTnLst>
                                    <p:set>
                                      <p:cBhvr>
                                        <p:cTn id="84" dur="1" fill="hold">
                                          <p:stCondLst>
                                            <p:cond delay="0"/>
                                          </p:stCondLst>
                                        </p:cTn>
                                        <p:tgtEl>
                                          <p:spTgt spid="8"/>
                                        </p:tgtEl>
                                        <p:attrNameLst>
                                          <p:attrName>style.visibility</p:attrName>
                                        </p:attrNameLst>
                                      </p:cBhvr>
                                      <p:to>
                                        <p:strVal val="visible"/>
                                      </p:to>
                                    </p:set>
                                    <p:anim calcmode="lin" valueType="num">
                                      <p:cBhvr>
                                        <p:cTn id="85" dur="1000" fill="hold"/>
                                        <p:tgtEl>
                                          <p:spTgt spid="8"/>
                                        </p:tgtEl>
                                        <p:attrNameLst>
                                          <p:attrName>ppt_x</p:attrName>
                                        </p:attrNameLst>
                                      </p:cBhvr>
                                      <p:tavLst>
                                        <p:tav tm="0">
                                          <p:val>
                                            <p:strVal val="#ppt_x-.2"/>
                                          </p:val>
                                        </p:tav>
                                        <p:tav tm="100000">
                                          <p:val>
                                            <p:strVal val="#ppt_x"/>
                                          </p:val>
                                        </p:tav>
                                      </p:tavLst>
                                    </p:anim>
                                    <p:anim calcmode="lin" valueType="num">
                                      <p:cBhvr>
                                        <p:cTn id="86"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87" dur="1000"/>
                                        <p:tgtEl>
                                          <p:spTgt spid="8"/>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1" fill="hold" grpId="0" nodeType="clickEffect">
                                  <p:stCondLst>
                                    <p:cond delay="0"/>
                                  </p:stCondLst>
                                  <p:childTnLst>
                                    <p:set>
                                      <p:cBhvr>
                                        <p:cTn id="91" dur="1" fill="hold">
                                          <p:stCondLst>
                                            <p:cond delay="0"/>
                                          </p:stCondLst>
                                        </p:cTn>
                                        <p:tgtEl>
                                          <p:spTgt spid="61"/>
                                        </p:tgtEl>
                                        <p:attrNameLst>
                                          <p:attrName>style.visibility</p:attrName>
                                        </p:attrNameLst>
                                      </p:cBhvr>
                                      <p:to>
                                        <p:strVal val="visible"/>
                                      </p:to>
                                    </p:set>
                                    <p:animEffect transition="in" filter="wipe(up)">
                                      <p:cBhvr>
                                        <p:cTn id="92" dur="1000"/>
                                        <p:tgtEl>
                                          <p:spTgt spid="61"/>
                                        </p:tgtEl>
                                      </p:cBhvr>
                                    </p:animEffect>
                                  </p:childTnLst>
                                </p:cTn>
                              </p:par>
                              <p:par>
                                <p:cTn id="93" presetID="22" presetClass="entr" presetSubtype="1" fill="hold" grpId="0" nodeType="withEffect">
                                  <p:stCondLst>
                                    <p:cond delay="0"/>
                                  </p:stCondLst>
                                  <p:childTnLst>
                                    <p:set>
                                      <p:cBhvr>
                                        <p:cTn id="94" dur="1" fill="hold">
                                          <p:stCondLst>
                                            <p:cond delay="0"/>
                                          </p:stCondLst>
                                        </p:cTn>
                                        <p:tgtEl>
                                          <p:spTgt spid="62"/>
                                        </p:tgtEl>
                                        <p:attrNameLst>
                                          <p:attrName>style.visibility</p:attrName>
                                        </p:attrNameLst>
                                      </p:cBhvr>
                                      <p:to>
                                        <p:strVal val="visible"/>
                                      </p:to>
                                    </p:set>
                                    <p:animEffect transition="in" filter="wipe(up)">
                                      <p:cBhvr>
                                        <p:cTn id="95" dur="1000"/>
                                        <p:tgtEl>
                                          <p:spTgt spid="62"/>
                                        </p:tgtEl>
                                      </p:cBhvr>
                                    </p:animEffect>
                                  </p:childTnLst>
                                </p:cTn>
                              </p:par>
                              <p:par>
                                <p:cTn id="96" presetID="22" presetClass="entr" presetSubtype="1" fill="hold" grpId="0" nodeType="withEffect">
                                  <p:stCondLst>
                                    <p:cond delay="0"/>
                                  </p:stCondLst>
                                  <p:childTnLst>
                                    <p:set>
                                      <p:cBhvr>
                                        <p:cTn id="97" dur="1" fill="hold">
                                          <p:stCondLst>
                                            <p:cond delay="0"/>
                                          </p:stCondLst>
                                        </p:cTn>
                                        <p:tgtEl>
                                          <p:spTgt spid="63"/>
                                        </p:tgtEl>
                                        <p:attrNameLst>
                                          <p:attrName>style.visibility</p:attrName>
                                        </p:attrNameLst>
                                      </p:cBhvr>
                                      <p:to>
                                        <p:strVal val="visible"/>
                                      </p:to>
                                    </p:set>
                                    <p:animEffect transition="in" filter="wipe(up)">
                                      <p:cBhvr>
                                        <p:cTn id="98" dur="1000"/>
                                        <p:tgtEl>
                                          <p:spTgt spid="63"/>
                                        </p:tgtEl>
                                      </p:cBhvr>
                                    </p:animEffect>
                                  </p:childTnLst>
                                </p:cTn>
                              </p:par>
                            </p:childTnLst>
                          </p:cTn>
                        </p:par>
                      </p:childTnLst>
                    </p:cTn>
                  </p:par>
                  <p:par>
                    <p:cTn id="99" fill="hold">
                      <p:stCondLst>
                        <p:cond delay="indefinite"/>
                      </p:stCondLst>
                      <p:childTnLst>
                        <p:par>
                          <p:cTn id="100" fill="hold">
                            <p:stCondLst>
                              <p:cond delay="0"/>
                            </p:stCondLst>
                            <p:childTnLst>
                              <p:par>
                                <p:cTn id="101" presetID="29" presetClass="entr" presetSubtype="0" fill="hold" nodeType="clickEffect">
                                  <p:stCondLst>
                                    <p:cond delay="0"/>
                                  </p:stCondLst>
                                  <p:childTnLst>
                                    <p:set>
                                      <p:cBhvr>
                                        <p:cTn id="102" dur="1" fill="hold">
                                          <p:stCondLst>
                                            <p:cond delay="0"/>
                                          </p:stCondLst>
                                        </p:cTn>
                                        <p:tgtEl>
                                          <p:spTgt spid="9"/>
                                        </p:tgtEl>
                                        <p:attrNameLst>
                                          <p:attrName>style.visibility</p:attrName>
                                        </p:attrNameLst>
                                      </p:cBhvr>
                                      <p:to>
                                        <p:strVal val="visible"/>
                                      </p:to>
                                    </p:set>
                                    <p:anim calcmode="lin" valueType="num">
                                      <p:cBhvr>
                                        <p:cTn id="103" dur="1000" fill="hold"/>
                                        <p:tgtEl>
                                          <p:spTgt spid="9"/>
                                        </p:tgtEl>
                                        <p:attrNameLst>
                                          <p:attrName>ppt_x</p:attrName>
                                        </p:attrNameLst>
                                      </p:cBhvr>
                                      <p:tavLst>
                                        <p:tav tm="0">
                                          <p:val>
                                            <p:strVal val="#ppt_x-.2"/>
                                          </p:val>
                                        </p:tav>
                                        <p:tav tm="100000">
                                          <p:val>
                                            <p:strVal val="#ppt_x"/>
                                          </p:val>
                                        </p:tav>
                                      </p:tavLst>
                                    </p:anim>
                                    <p:anim calcmode="lin" valueType="num">
                                      <p:cBhvr>
                                        <p:cTn id="104"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05" dur="1000"/>
                                        <p:tgtEl>
                                          <p:spTgt spid="9"/>
                                        </p:tgtEl>
                                      </p:cBhvr>
                                    </p:animEffect>
                                  </p:childTnLst>
                                </p:cTn>
                              </p:par>
                            </p:childTnLst>
                          </p:cTn>
                        </p:par>
                      </p:childTnLst>
                    </p:cTn>
                  </p:par>
                  <p:par>
                    <p:cTn id="106" fill="hold">
                      <p:stCondLst>
                        <p:cond delay="indefinite"/>
                      </p:stCondLst>
                      <p:childTnLst>
                        <p:par>
                          <p:cTn id="107" fill="hold">
                            <p:stCondLst>
                              <p:cond delay="0"/>
                            </p:stCondLst>
                            <p:childTnLst>
                              <p:par>
                                <p:cTn id="108" presetID="29" presetClass="entr" presetSubtype="0" fill="hold" nodeType="clickEffect">
                                  <p:stCondLst>
                                    <p:cond delay="0"/>
                                  </p:stCondLst>
                                  <p:childTnLst>
                                    <p:set>
                                      <p:cBhvr>
                                        <p:cTn id="109" dur="1" fill="hold">
                                          <p:stCondLst>
                                            <p:cond delay="0"/>
                                          </p:stCondLst>
                                        </p:cTn>
                                        <p:tgtEl>
                                          <p:spTgt spid="10"/>
                                        </p:tgtEl>
                                        <p:attrNameLst>
                                          <p:attrName>style.visibility</p:attrName>
                                        </p:attrNameLst>
                                      </p:cBhvr>
                                      <p:to>
                                        <p:strVal val="visible"/>
                                      </p:to>
                                    </p:set>
                                    <p:anim calcmode="lin" valueType="num">
                                      <p:cBhvr>
                                        <p:cTn id="110" dur="1000" fill="hold"/>
                                        <p:tgtEl>
                                          <p:spTgt spid="10"/>
                                        </p:tgtEl>
                                        <p:attrNameLst>
                                          <p:attrName>ppt_x</p:attrName>
                                        </p:attrNameLst>
                                      </p:cBhvr>
                                      <p:tavLst>
                                        <p:tav tm="0">
                                          <p:val>
                                            <p:strVal val="#ppt_x-.2"/>
                                          </p:val>
                                        </p:tav>
                                        <p:tav tm="100000">
                                          <p:val>
                                            <p:strVal val="#ppt_x"/>
                                          </p:val>
                                        </p:tav>
                                      </p:tavLst>
                                    </p:anim>
                                    <p:anim calcmode="lin" valueType="num">
                                      <p:cBhvr>
                                        <p:cTn id="111"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12" dur="1000"/>
                                        <p:tgtEl>
                                          <p:spTgt spid="10"/>
                                        </p:tgtEl>
                                      </p:cBhvr>
                                    </p:animEffect>
                                  </p:childTnLst>
                                </p:cTn>
                              </p:par>
                              <p:par>
                                <p:cTn id="113" presetID="29" presetClass="entr" presetSubtype="0" fill="hold" nodeType="withEffect">
                                  <p:stCondLst>
                                    <p:cond delay="0"/>
                                  </p:stCondLst>
                                  <p:childTnLst>
                                    <p:set>
                                      <p:cBhvr>
                                        <p:cTn id="114" dur="1" fill="hold">
                                          <p:stCondLst>
                                            <p:cond delay="0"/>
                                          </p:stCondLst>
                                        </p:cTn>
                                        <p:tgtEl>
                                          <p:spTgt spid="11"/>
                                        </p:tgtEl>
                                        <p:attrNameLst>
                                          <p:attrName>style.visibility</p:attrName>
                                        </p:attrNameLst>
                                      </p:cBhvr>
                                      <p:to>
                                        <p:strVal val="visible"/>
                                      </p:to>
                                    </p:set>
                                    <p:anim calcmode="lin" valueType="num">
                                      <p:cBhvr>
                                        <p:cTn id="115" dur="1000" fill="hold"/>
                                        <p:tgtEl>
                                          <p:spTgt spid="11"/>
                                        </p:tgtEl>
                                        <p:attrNameLst>
                                          <p:attrName>ppt_x</p:attrName>
                                        </p:attrNameLst>
                                      </p:cBhvr>
                                      <p:tavLst>
                                        <p:tav tm="0">
                                          <p:val>
                                            <p:strVal val="#ppt_x-.2"/>
                                          </p:val>
                                        </p:tav>
                                        <p:tav tm="100000">
                                          <p:val>
                                            <p:strVal val="#ppt_x"/>
                                          </p:val>
                                        </p:tav>
                                      </p:tavLst>
                                    </p:anim>
                                    <p:anim calcmode="lin" valueType="num">
                                      <p:cBhvr>
                                        <p:cTn id="116"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117" dur="1000"/>
                                        <p:tgtEl>
                                          <p:spTgt spid="11"/>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nodeType="clickEffect">
                                  <p:stCondLst>
                                    <p:cond delay="0"/>
                                  </p:stCondLst>
                                  <p:childTnLst>
                                    <p:set>
                                      <p:cBhvr>
                                        <p:cTn id="121" dur="1" fill="hold">
                                          <p:stCondLst>
                                            <p:cond delay="0"/>
                                          </p:stCondLst>
                                        </p:cTn>
                                        <p:tgtEl>
                                          <p:spTgt spid="19"/>
                                        </p:tgtEl>
                                        <p:attrNameLst>
                                          <p:attrName>style.visibility</p:attrName>
                                        </p:attrNameLst>
                                      </p:cBhvr>
                                      <p:to>
                                        <p:strVal val="visible"/>
                                      </p:to>
                                    </p:set>
                                    <p:animEffect transition="in" filter="wipe(down)">
                                      <p:cBhvr>
                                        <p:cTn id="122" dur="500"/>
                                        <p:tgtEl>
                                          <p:spTgt spid="19"/>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1" fill="hold" nodeType="clickEffect">
                                  <p:stCondLst>
                                    <p:cond delay="0"/>
                                  </p:stCondLst>
                                  <p:childTnLst>
                                    <p:set>
                                      <p:cBhvr>
                                        <p:cTn id="126" dur="1" fill="hold">
                                          <p:stCondLst>
                                            <p:cond delay="0"/>
                                          </p:stCondLst>
                                        </p:cTn>
                                        <p:tgtEl>
                                          <p:spTgt spid="12"/>
                                        </p:tgtEl>
                                        <p:attrNameLst>
                                          <p:attrName>style.visibility</p:attrName>
                                        </p:attrNameLst>
                                      </p:cBhvr>
                                      <p:to>
                                        <p:strVal val="visible"/>
                                      </p:to>
                                    </p:set>
                                    <p:animEffect transition="in" filter="wipe(up)">
                                      <p:cBhvr>
                                        <p:cTn id="127" dur="1000"/>
                                        <p:tgtEl>
                                          <p:spTgt spid="12"/>
                                        </p:tgtEl>
                                      </p:cBhvr>
                                    </p:animEffect>
                                  </p:childTnLst>
                                </p:cTn>
                              </p:par>
                            </p:childTnLst>
                          </p:cTn>
                        </p:par>
                      </p:childTnLst>
                    </p:cTn>
                  </p:par>
                  <p:par>
                    <p:cTn id="128" fill="hold">
                      <p:stCondLst>
                        <p:cond delay="indefinite"/>
                      </p:stCondLst>
                      <p:childTnLst>
                        <p:par>
                          <p:cTn id="129" fill="hold">
                            <p:stCondLst>
                              <p:cond delay="0"/>
                            </p:stCondLst>
                            <p:childTnLst>
                              <p:par>
                                <p:cTn id="130" presetID="55" presetClass="exit" presetSubtype="0" fill="hold" nodeType="clickEffect">
                                  <p:stCondLst>
                                    <p:cond delay="0"/>
                                  </p:stCondLst>
                                  <p:childTnLst>
                                    <p:anim calcmode="lin" valueType="num">
                                      <p:cBhvr>
                                        <p:cTn id="131" dur="1000"/>
                                        <p:tgtEl>
                                          <p:spTgt spid="19"/>
                                        </p:tgtEl>
                                        <p:attrNameLst>
                                          <p:attrName>ppt_w</p:attrName>
                                        </p:attrNameLst>
                                      </p:cBhvr>
                                      <p:tavLst>
                                        <p:tav tm="0">
                                          <p:val>
                                            <p:strVal val="ppt_w"/>
                                          </p:val>
                                        </p:tav>
                                        <p:tav tm="100000">
                                          <p:val>
                                            <p:strVal val="ppt_w*0.70"/>
                                          </p:val>
                                        </p:tav>
                                      </p:tavLst>
                                    </p:anim>
                                    <p:anim calcmode="lin" valueType="num">
                                      <p:cBhvr>
                                        <p:cTn id="132" dur="1000"/>
                                        <p:tgtEl>
                                          <p:spTgt spid="19"/>
                                        </p:tgtEl>
                                        <p:attrNameLst>
                                          <p:attrName>ppt_h</p:attrName>
                                        </p:attrNameLst>
                                      </p:cBhvr>
                                      <p:tavLst>
                                        <p:tav tm="0">
                                          <p:val>
                                            <p:strVal val="ppt_h"/>
                                          </p:val>
                                        </p:tav>
                                        <p:tav tm="100000">
                                          <p:val>
                                            <p:strVal val="ppt_h"/>
                                          </p:val>
                                        </p:tav>
                                      </p:tavLst>
                                    </p:anim>
                                    <p:animEffect transition="out" filter="fade">
                                      <p:cBhvr>
                                        <p:cTn id="133" dur="1000"/>
                                        <p:tgtEl>
                                          <p:spTgt spid="19"/>
                                        </p:tgtEl>
                                      </p:cBhvr>
                                    </p:animEffect>
                                    <p:set>
                                      <p:cBhvr>
                                        <p:cTn id="134" dur="1" fill="hold">
                                          <p:stCondLst>
                                            <p:cond delay="999"/>
                                          </p:stCondLst>
                                        </p:cTn>
                                        <p:tgtEl>
                                          <p:spTgt spid="19"/>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29" presetClass="entr" presetSubtype="0" fill="hold" nodeType="clickEffect">
                                  <p:stCondLst>
                                    <p:cond delay="0"/>
                                  </p:stCondLst>
                                  <p:childTnLst>
                                    <p:set>
                                      <p:cBhvr>
                                        <p:cTn id="138" dur="1" fill="hold">
                                          <p:stCondLst>
                                            <p:cond delay="0"/>
                                          </p:stCondLst>
                                        </p:cTn>
                                        <p:tgtEl>
                                          <p:spTgt spid="13"/>
                                        </p:tgtEl>
                                        <p:attrNameLst>
                                          <p:attrName>style.visibility</p:attrName>
                                        </p:attrNameLst>
                                      </p:cBhvr>
                                      <p:to>
                                        <p:strVal val="visible"/>
                                      </p:to>
                                    </p:set>
                                    <p:anim calcmode="lin" valueType="num">
                                      <p:cBhvr>
                                        <p:cTn id="139" dur="1000" fill="hold"/>
                                        <p:tgtEl>
                                          <p:spTgt spid="13"/>
                                        </p:tgtEl>
                                        <p:attrNameLst>
                                          <p:attrName>ppt_x</p:attrName>
                                        </p:attrNameLst>
                                      </p:cBhvr>
                                      <p:tavLst>
                                        <p:tav tm="0">
                                          <p:val>
                                            <p:strVal val="#ppt_x-.2"/>
                                          </p:val>
                                        </p:tav>
                                        <p:tav tm="100000">
                                          <p:val>
                                            <p:strVal val="#ppt_x"/>
                                          </p:val>
                                        </p:tav>
                                      </p:tavLst>
                                    </p:anim>
                                    <p:anim calcmode="lin" valueType="num">
                                      <p:cBhvr>
                                        <p:cTn id="140"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141" dur="1000"/>
                                        <p:tgtEl>
                                          <p:spTgt spid="13"/>
                                        </p:tgtEl>
                                      </p:cBhvr>
                                    </p:animEffect>
                                  </p:childTnLst>
                                </p:cTn>
                              </p:par>
                              <p:par>
                                <p:cTn id="142" presetID="29" presetClass="entr" presetSubtype="0" fill="hold" grpId="0" nodeType="withEffect">
                                  <p:stCondLst>
                                    <p:cond delay="0"/>
                                  </p:stCondLst>
                                  <p:childTnLst>
                                    <p:set>
                                      <p:cBhvr>
                                        <p:cTn id="143" dur="1" fill="hold">
                                          <p:stCondLst>
                                            <p:cond delay="0"/>
                                          </p:stCondLst>
                                        </p:cTn>
                                        <p:tgtEl>
                                          <p:spTgt spid="68"/>
                                        </p:tgtEl>
                                        <p:attrNameLst>
                                          <p:attrName>style.visibility</p:attrName>
                                        </p:attrNameLst>
                                      </p:cBhvr>
                                      <p:to>
                                        <p:strVal val="visible"/>
                                      </p:to>
                                    </p:set>
                                    <p:anim calcmode="lin" valueType="num">
                                      <p:cBhvr>
                                        <p:cTn id="144" dur="1000" fill="hold"/>
                                        <p:tgtEl>
                                          <p:spTgt spid="68"/>
                                        </p:tgtEl>
                                        <p:attrNameLst>
                                          <p:attrName>ppt_x</p:attrName>
                                        </p:attrNameLst>
                                      </p:cBhvr>
                                      <p:tavLst>
                                        <p:tav tm="0">
                                          <p:val>
                                            <p:strVal val="#ppt_x-.2"/>
                                          </p:val>
                                        </p:tav>
                                        <p:tav tm="100000">
                                          <p:val>
                                            <p:strVal val="#ppt_x"/>
                                          </p:val>
                                        </p:tav>
                                      </p:tavLst>
                                    </p:anim>
                                    <p:anim calcmode="lin" valueType="num">
                                      <p:cBhvr>
                                        <p:cTn id="145" dur="1000" fill="hold"/>
                                        <p:tgtEl>
                                          <p:spTgt spid="68"/>
                                        </p:tgtEl>
                                        <p:attrNameLst>
                                          <p:attrName>ppt_y</p:attrName>
                                        </p:attrNameLst>
                                      </p:cBhvr>
                                      <p:tavLst>
                                        <p:tav tm="0">
                                          <p:val>
                                            <p:strVal val="#ppt_y"/>
                                          </p:val>
                                        </p:tav>
                                        <p:tav tm="100000">
                                          <p:val>
                                            <p:strVal val="#ppt_y"/>
                                          </p:val>
                                        </p:tav>
                                      </p:tavLst>
                                    </p:anim>
                                    <p:animEffect transition="in" filter="wipe(right)" prLst="gradientSize: 0.1">
                                      <p:cBhvr>
                                        <p:cTn id="146" dur="1000"/>
                                        <p:tgtEl>
                                          <p:spTgt spid="68"/>
                                        </p:tgtEl>
                                      </p:cBhvr>
                                    </p:animEffect>
                                  </p:childTnLst>
                                </p:cTn>
                              </p:par>
                              <p:par>
                                <p:cTn id="147" presetID="29" presetClass="entr" presetSubtype="0" fill="hold" nodeType="withEffect">
                                  <p:stCondLst>
                                    <p:cond delay="0"/>
                                  </p:stCondLst>
                                  <p:childTnLst>
                                    <p:set>
                                      <p:cBhvr>
                                        <p:cTn id="148" dur="1" fill="hold">
                                          <p:stCondLst>
                                            <p:cond delay="0"/>
                                          </p:stCondLst>
                                        </p:cTn>
                                        <p:tgtEl>
                                          <p:spTgt spid="23564"/>
                                        </p:tgtEl>
                                        <p:attrNameLst>
                                          <p:attrName>style.visibility</p:attrName>
                                        </p:attrNameLst>
                                      </p:cBhvr>
                                      <p:to>
                                        <p:strVal val="visible"/>
                                      </p:to>
                                    </p:set>
                                    <p:anim calcmode="lin" valueType="num">
                                      <p:cBhvr>
                                        <p:cTn id="149" dur="1000" fill="hold"/>
                                        <p:tgtEl>
                                          <p:spTgt spid="23564"/>
                                        </p:tgtEl>
                                        <p:attrNameLst>
                                          <p:attrName>ppt_x</p:attrName>
                                        </p:attrNameLst>
                                      </p:cBhvr>
                                      <p:tavLst>
                                        <p:tav tm="0">
                                          <p:val>
                                            <p:strVal val="#ppt_x-.2"/>
                                          </p:val>
                                        </p:tav>
                                        <p:tav tm="100000">
                                          <p:val>
                                            <p:strVal val="#ppt_x"/>
                                          </p:val>
                                        </p:tav>
                                      </p:tavLst>
                                    </p:anim>
                                    <p:anim calcmode="lin" valueType="num">
                                      <p:cBhvr>
                                        <p:cTn id="150" dur="1000" fill="hold"/>
                                        <p:tgtEl>
                                          <p:spTgt spid="23564"/>
                                        </p:tgtEl>
                                        <p:attrNameLst>
                                          <p:attrName>ppt_y</p:attrName>
                                        </p:attrNameLst>
                                      </p:cBhvr>
                                      <p:tavLst>
                                        <p:tav tm="0">
                                          <p:val>
                                            <p:strVal val="#ppt_y"/>
                                          </p:val>
                                        </p:tav>
                                        <p:tav tm="100000">
                                          <p:val>
                                            <p:strVal val="#ppt_y"/>
                                          </p:val>
                                        </p:tav>
                                      </p:tavLst>
                                    </p:anim>
                                    <p:animEffect transition="in" filter="wipe(right)" prLst="gradientSize: 0.1">
                                      <p:cBhvr>
                                        <p:cTn id="151" dur="1000"/>
                                        <p:tgtEl>
                                          <p:spTgt spid="23564"/>
                                        </p:tgtEl>
                                      </p:cBhvr>
                                    </p:animEffect>
                                  </p:childTnLst>
                                </p:cTn>
                              </p:par>
                              <p:par>
                                <p:cTn id="152" presetID="29" presetClass="entr" presetSubtype="0" fill="hold" nodeType="withEffect">
                                  <p:stCondLst>
                                    <p:cond delay="0"/>
                                  </p:stCondLst>
                                  <p:childTnLst>
                                    <p:set>
                                      <p:cBhvr>
                                        <p:cTn id="153" dur="1" fill="hold">
                                          <p:stCondLst>
                                            <p:cond delay="0"/>
                                          </p:stCondLst>
                                        </p:cTn>
                                        <p:tgtEl>
                                          <p:spTgt spid="23565"/>
                                        </p:tgtEl>
                                        <p:attrNameLst>
                                          <p:attrName>style.visibility</p:attrName>
                                        </p:attrNameLst>
                                      </p:cBhvr>
                                      <p:to>
                                        <p:strVal val="visible"/>
                                      </p:to>
                                    </p:set>
                                    <p:anim calcmode="lin" valueType="num">
                                      <p:cBhvr>
                                        <p:cTn id="154" dur="1000" fill="hold"/>
                                        <p:tgtEl>
                                          <p:spTgt spid="23565"/>
                                        </p:tgtEl>
                                        <p:attrNameLst>
                                          <p:attrName>ppt_x</p:attrName>
                                        </p:attrNameLst>
                                      </p:cBhvr>
                                      <p:tavLst>
                                        <p:tav tm="0">
                                          <p:val>
                                            <p:strVal val="#ppt_x-.2"/>
                                          </p:val>
                                        </p:tav>
                                        <p:tav tm="100000">
                                          <p:val>
                                            <p:strVal val="#ppt_x"/>
                                          </p:val>
                                        </p:tav>
                                      </p:tavLst>
                                    </p:anim>
                                    <p:anim calcmode="lin" valueType="num">
                                      <p:cBhvr>
                                        <p:cTn id="155" dur="1000" fill="hold"/>
                                        <p:tgtEl>
                                          <p:spTgt spid="23565"/>
                                        </p:tgtEl>
                                        <p:attrNameLst>
                                          <p:attrName>ppt_y</p:attrName>
                                        </p:attrNameLst>
                                      </p:cBhvr>
                                      <p:tavLst>
                                        <p:tav tm="0">
                                          <p:val>
                                            <p:strVal val="#ppt_y"/>
                                          </p:val>
                                        </p:tav>
                                        <p:tav tm="100000">
                                          <p:val>
                                            <p:strVal val="#ppt_y"/>
                                          </p:val>
                                        </p:tav>
                                      </p:tavLst>
                                    </p:anim>
                                    <p:animEffect transition="in" filter="wipe(right)" prLst="gradientSize: 0.1">
                                      <p:cBhvr>
                                        <p:cTn id="156" dur="1000"/>
                                        <p:tgtEl>
                                          <p:spTgt spid="23565"/>
                                        </p:tgtEl>
                                      </p:cBhvr>
                                    </p:animEffect>
                                  </p:childTnLst>
                                </p:cTn>
                              </p:par>
                            </p:childTnLst>
                          </p:cTn>
                        </p:par>
                      </p:childTnLst>
                    </p:cTn>
                  </p:par>
                  <p:par>
                    <p:cTn id="157" fill="hold">
                      <p:stCondLst>
                        <p:cond delay="indefinite"/>
                      </p:stCondLst>
                      <p:childTnLst>
                        <p:par>
                          <p:cTn id="158" fill="hold">
                            <p:stCondLst>
                              <p:cond delay="0"/>
                            </p:stCondLst>
                            <p:childTnLst>
                              <p:par>
                                <p:cTn id="159" presetID="2" presetClass="exit" presetSubtype="4" fill="hold" grpId="1" nodeType="clickEffect">
                                  <p:stCondLst>
                                    <p:cond delay="0"/>
                                  </p:stCondLst>
                                  <p:childTnLst>
                                    <p:anim calcmode="lin" valueType="num">
                                      <p:cBhvr additive="base">
                                        <p:cTn id="160" dur="1000"/>
                                        <p:tgtEl>
                                          <p:spTgt spid="68"/>
                                        </p:tgtEl>
                                        <p:attrNameLst>
                                          <p:attrName>ppt_x</p:attrName>
                                        </p:attrNameLst>
                                      </p:cBhvr>
                                      <p:tavLst>
                                        <p:tav tm="0">
                                          <p:val>
                                            <p:strVal val="ppt_x"/>
                                          </p:val>
                                        </p:tav>
                                        <p:tav tm="100000">
                                          <p:val>
                                            <p:strVal val="ppt_x"/>
                                          </p:val>
                                        </p:tav>
                                      </p:tavLst>
                                    </p:anim>
                                    <p:anim calcmode="lin" valueType="num">
                                      <p:cBhvr additive="base">
                                        <p:cTn id="161" dur="1000"/>
                                        <p:tgtEl>
                                          <p:spTgt spid="68"/>
                                        </p:tgtEl>
                                        <p:attrNameLst>
                                          <p:attrName>ppt_y</p:attrName>
                                        </p:attrNameLst>
                                      </p:cBhvr>
                                      <p:tavLst>
                                        <p:tav tm="0">
                                          <p:val>
                                            <p:strVal val="ppt_y"/>
                                          </p:val>
                                        </p:tav>
                                        <p:tav tm="100000">
                                          <p:val>
                                            <p:strVal val="1+ppt_h/2"/>
                                          </p:val>
                                        </p:tav>
                                      </p:tavLst>
                                    </p:anim>
                                    <p:set>
                                      <p:cBhvr>
                                        <p:cTn id="162" dur="1" fill="hold">
                                          <p:stCondLst>
                                            <p:cond delay="999"/>
                                          </p:stCondLst>
                                        </p:cTn>
                                        <p:tgtEl>
                                          <p:spTgt spid="68"/>
                                        </p:tgtEl>
                                        <p:attrNameLst>
                                          <p:attrName>style.visibility</p:attrName>
                                        </p:attrNameLst>
                                      </p:cBhvr>
                                      <p:to>
                                        <p:strVal val="hidden"/>
                                      </p:to>
                                    </p:set>
                                  </p:childTnLst>
                                </p:cTn>
                              </p:par>
                              <p:par>
                                <p:cTn id="163" presetID="22" presetClass="entr" presetSubtype="4" fill="hold" nodeType="withEffect">
                                  <p:stCondLst>
                                    <p:cond delay="0"/>
                                  </p:stCondLst>
                                  <p:childTnLst>
                                    <p:set>
                                      <p:cBhvr>
                                        <p:cTn id="164" dur="1" fill="hold">
                                          <p:stCondLst>
                                            <p:cond delay="0"/>
                                          </p:stCondLst>
                                        </p:cTn>
                                        <p:tgtEl>
                                          <p:spTgt spid="23566"/>
                                        </p:tgtEl>
                                        <p:attrNameLst>
                                          <p:attrName>style.visibility</p:attrName>
                                        </p:attrNameLst>
                                      </p:cBhvr>
                                      <p:to>
                                        <p:strVal val="visible"/>
                                      </p:to>
                                    </p:set>
                                    <p:animEffect transition="in" filter="wipe(down)">
                                      <p:cBhvr>
                                        <p:cTn id="165" dur="500"/>
                                        <p:tgtEl>
                                          <p:spTgt spid="23566"/>
                                        </p:tgtEl>
                                      </p:cBhvr>
                                    </p:animEffect>
                                  </p:childTnLst>
                                </p:cTn>
                              </p:par>
                            </p:childTnLst>
                          </p:cTn>
                        </p:par>
                        <p:par>
                          <p:cTn id="166" fill="hold">
                            <p:stCondLst>
                              <p:cond delay="1000"/>
                            </p:stCondLst>
                            <p:childTnLst>
                              <p:par>
                                <p:cTn id="167" presetID="55" presetClass="exit" presetSubtype="0" fill="hold" nodeType="afterEffect">
                                  <p:stCondLst>
                                    <p:cond delay="0"/>
                                  </p:stCondLst>
                                  <p:childTnLst>
                                    <p:anim calcmode="lin" valueType="num">
                                      <p:cBhvr>
                                        <p:cTn id="168" dur="1000"/>
                                        <p:tgtEl>
                                          <p:spTgt spid="23565"/>
                                        </p:tgtEl>
                                        <p:attrNameLst>
                                          <p:attrName>ppt_w</p:attrName>
                                        </p:attrNameLst>
                                      </p:cBhvr>
                                      <p:tavLst>
                                        <p:tav tm="0">
                                          <p:val>
                                            <p:strVal val="ppt_w"/>
                                          </p:val>
                                        </p:tav>
                                        <p:tav tm="100000">
                                          <p:val>
                                            <p:strVal val="ppt_w*0.70"/>
                                          </p:val>
                                        </p:tav>
                                      </p:tavLst>
                                    </p:anim>
                                    <p:anim calcmode="lin" valueType="num">
                                      <p:cBhvr>
                                        <p:cTn id="169" dur="1000"/>
                                        <p:tgtEl>
                                          <p:spTgt spid="23565"/>
                                        </p:tgtEl>
                                        <p:attrNameLst>
                                          <p:attrName>ppt_h</p:attrName>
                                        </p:attrNameLst>
                                      </p:cBhvr>
                                      <p:tavLst>
                                        <p:tav tm="0">
                                          <p:val>
                                            <p:strVal val="ppt_h"/>
                                          </p:val>
                                        </p:tav>
                                        <p:tav tm="100000">
                                          <p:val>
                                            <p:strVal val="ppt_h"/>
                                          </p:val>
                                        </p:tav>
                                      </p:tavLst>
                                    </p:anim>
                                    <p:animEffect transition="out" filter="fade">
                                      <p:cBhvr>
                                        <p:cTn id="170" dur="1000"/>
                                        <p:tgtEl>
                                          <p:spTgt spid="23565"/>
                                        </p:tgtEl>
                                      </p:cBhvr>
                                    </p:animEffect>
                                    <p:set>
                                      <p:cBhvr>
                                        <p:cTn id="171" dur="1" fill="hold">
                                          <p:stCondLst>
                                            <p:cond delay="999"/>
                                          </p:stCondLst>
                                        </p:cTn>
                                        <p:tgtEl>
                                          <p:spTgt spid="23565"/>
                                        </p:tgtEl>
                                        <p:attrNameLst>
                                          <p:attrName>style.visibility</p:attrName>
                                        </p:attrNameLst>
                                      </p:cBhvr>
                                      <p:to>
                                        <p:strVal val="hidden"/>
                                      </p:to>
                                    </p:set>
                                  </p:childTnLst>
                                </p:cTn>
                              </p:par>
                            </p:childTnLst>
                          </p:cTn>
                        </p:par>
                        <p:par>
                          <p:cTn id="172" fill="hold">
                            <p:stCondLst>
                              <p:cond delay="2000"/>
                            </p:stCondLst>
                            <p:childTnLst>
                              <p:par>
                                <p:cTn id="173" presetID="35" presetClass="path" presetSubtype="0" accel="50000" decel="50000" fill="hold" nodeType="afterEffect">
                                  <p:stCondLst>
                                    <p:cond delay="0"/>
                                  </p:stCondLst>
                                  <p:childTnLst>
                                    <p:animMotion origin="layout" path="M -3.66325E-6 -4.49584E-6 L -0.03199 -4.49584E-6 " pathEditMode="relative" rAng="0" ptsTypes="AA">
                                      <p:cBhvr>
                                        <p:cTn id="174" dur="2000" fill="hold"/>
                                        <p:tgtEl>
                                          <p:spTgt spid="23566"/>
                                        </p:tgtEl>
                                        <p:attrNameLst>
                                          <p:attrName>ppt_x</p:attrName>
                                          <p:attrName>ppt_y</p:attrName>
                                        </p:attrNameLst>
                                      </p:cBhvr>
                                      <p:rCtr x="-16" y="0"/>
                                    </p:animMotion>
                                  </p:childTnLst>
                                </p:cTn>
                              </p:par>
                              <p:par>
                                <p:cTn id="175" presetID="22" presetClass="entr" presetSubtype="4" fill="hold" grpId="0" nodeType="withEffect">
                                  <p:stCondLst>
                                    <p:cond delay="0"/>
                                  </p:stCondLst>
                                  <p:childTnLst>
                                    <p:set>
                                      <p:cBhvr>
                                        <p:cTn id="176" dur="1" fill="hold">
                                          <p:stCondLst>
                                            <p:cond delay="0"/>
                                          </p:stCondLst>
                                        </p:cTn>
                                        <p:tgtEl>
                                          <p:spTgt spid="70"/>
                                        </p:tgtEl>
                                        <p:attrNameLst>
                                          <p:attrName>style.visibility</p:attrName>
                                        </p:attrNameLst>
                                      </p:cBhvr>
                                      <p:to>
                                        <p:strVal val="visible"/>
                                      </p:to>
                                    </p:set>
                                    <p:animEffect transition="in" filter="wipe(down)">
                                      <p:cBhvr>
                                        <p:cTn id="177" dur="500"/>
                                        <p:tgtEl>
                                          <p:spTgt spid="70"/>
                                        </p:tgtEl>
                                      </p:cBhvr>
                                    </p:animEffect>
                                  </p:childTnLst>
                                </p:cTn>
                              </p:par>
                            </p:childTnLst>
                          </p:cTn>
                        </p:par>
                        <p:par>
                          <p:cTn id="178" fill="hold">
                            <p:stCondLst>
                              <p:cond delay="4000"/>
                            </p:stCondLst>
                            <p:childTnLst>
                              <p:par>
                                <p:cTn id="179" presetID="2" presetClass="entr" presetSubtype="1" fill="hold" grpId="0" nodeType="afterEffect">
                                  <p:stCondLst>
                                    <p:cond delay="0"/>
                                  </p:stCondLst>
                                  <p:childTnLst>
                                    <p:set>
                                      <p:cBhvr>
                                        <p:cTn id="180" dur="1" fill="hold">
                                          <p:stCondLst>
                                            <p:cond delay="0"/>
                                          </p:stCondLst>
                                        </p:cTn>
                                        <p:tgtEl>
                                          <p:spTgt spid="71"/>
                                        </p:tgtEl>
                                        <p:attrNameLst>
                                          <p:attrName>style.visibility</p:attrName>
                                        </p:attrNameLst>
                                      </p:cBhvr>
                                      <p:to>
                                        <p:strVal val="visible"/>
                                      </p:to>
                                    </p:set>
                                    <p:anim calcmode="lin" valueType="num">
                                      <p:cBhvr additive="base">
                                        <p:cTn id="181" dur="1000" fill="hold"/>
                                        <p:tgtEl>
                                          <p:spTgt spid="71"/>
                                        </p:tgtEl>
                                        <p:attrNameLst>
                                          <p:attrName>ppt_x</p:attrName>
                                        </p:attrNameLst>
                                      </p:cBhvr>
                                      <p:tavLst>
                                        <p:tav tm="0">
                                          <p:val>
                                            <p:strVal val="#ppt_x"/>
                                          </p:val>
                                        </p:tav>
                                        <p:tav tm="100000">
                                          <p:val>
                                            <p:strVal val="#ppt_x"/>
                                          </p:val>
                                        </p:tav>
                                      </p:tavLst>
                                    </p:anim>
                                    <p:anim calcmode="lin" valueType="num">
                                      <p:cBhvr additive="base">
                                        <p:cTn id="182" dur="1000" fill="hold"/>
                                        <p:tgtEl>
                                          <p:spTgt spid="71"/>
                                        </p:tgtEl>
                                        <p:attrNameLst>
                                          <p:attrName>ppt_y</p:attrName>
                                        </p:attrNameLst>
                                      </p:cBhvr>
                                      <p:tavLst>
                                        <p:tav tm="0">
                                          <p:val>
                                            <p:strVal val="0-#ppt_h/2"/>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55" presetClass="exit" presetSubtype="0" fill="hold" nodeType="clickEffect">
                                  <p:stCondLst>
                                    <p:cond delay="0"/>
                                  </p:stCondLst>
                                  <p:childTnLst>
                                    <p:anim calcmode="lin" valueType="num">
                                      <p:cBhvr>
                                        <p:cTn id="186" dur="1000"/>
                                        <p:tgtEl>
                                          <p:spTgt spid="12"/>
                                        </p:tgtEl>
                                        <p:attrNameLst>
                                          <p:attrName>ppt_w</p:attrName>
                                        </p:attrNameLst>
                                      </p:cBhvr>
                                      <p:tavLst>
                                        <p:tav tm="0">
                                          <p:val>
                                            <p:strVal val="ppt_w"/>
                                          </p:val>
                                        </p:tav>
                                        <p:tav tm="100000">
                                          <p:val>
                                            <p:strVal val="ppt_w*0.70"/>
                                          </p:val>
                                        </p:tav>
                                      </p:tavLst>
                                    </p:anim>
                                    <p:anim calcmode="lin" valueType="num">
                                      <p:cBhvr>
                                        <p:cTn id="187" dur="1000"/>
                                        <p:tgtEl>
                                          <p:spTgt spid="12"/>
                                        </p:tgtEl>
                                        <p:attrNameLst>
                                          <p:attrName>ppt_h</p:attrName>
                                        </p:attrNameLst>
                                      </p:cBhvr>
                                      <p:tavLst>
                                        <p:tav tm="0">
                                          <p:val>
                                            <p:strVal val="ppt_h"/>
                                          </p:val>
                                        </p:tav>
                                        <p:tav tm="100000">
                                          <p:val>
                                            <p:strVal val="ppt_h"/>
                                          </p:val>
                                        </p:tav>
                                      </p:tavLst>
                                    </p:anim>
                                    <p:animEffect transition="out" filter="fade">
                                      <p:cBhvr>
                                        <p:cTn id="188" dur="1000"/>
                                        <p:tgtEl>
                                          <p:spTgt spid="12"/>
                                        </p:tgtEl>
                                      </p:cBhvr>
                                    </p:animEffect>
                                    <p:set>
                                      <p:cBhvr>
                                        <p:cTn id="189" dur="1" fill="hold">
                                          <p:stCondLst>
                                            <p:cond delay="999"/>
                                          </p:stCondLst>
                                        </p:cTn>
                                        <p:tgtEl>
                                          <p:spTgt spid="12"/>
                                        </p:tgtEl>
                                        <p:attrNameLst>
                                          <p:attrName>style.visibility</p:attrName>
                                        </p:attrNameLst>
                                      </p:cBhvr>
                                      <p:to>
                                        <p:strVal val="hidden"/>
                                      </p:to>
                                    </p:set>
                                  </p:childTnLst>
                                </p:cTn>
                              </p:par>
                            </p:childTnLst>
                          </p:cTn>
                        </p:par>
                      </p:childTnLst>
                    </p:cTn>
                  </p:par>
                  <p:par>
                    <p:cTn id="190" fill="hold">
                      <p:stCondLst>
                        <p:cond delay="indefinite"/>
                      </p:stCondLst>
                      <p:childTnLst>
                        <p:par>
                          <p:cTn id="191" fill="hold">
                            <p:stCondLst>
                              <p:cond delay="0"/>
                            </p:stCondLst>
                            <p:childTnLst>
                              <p:par>
                                <p:cTn id="192" presetID="29" presetClass="entr" presetSubtype="0" fill="hold" nodeType="clickEffect">
                                  <p:stCondLst>
                                    <p:cond delay="0"/>
                                  </p:stCondLst>
                                  <p:childTnLst>
                                    <p:set>
                                      <p:cBhvr>
                                        <p:cTn id="193" dur="1" fill="hold">
                                          <p:stCondLst>
                                            <p:cond delay="0"/>
                                          </p:stCondLst>
                                        </p:cTn>
                                        <p:tgtEl>
                                          <p:spTgt spid="69"/>
                                        </p:tgtEl>
                                        <p:attrNameLst>
                                          <p:attrName>style.visibility</p:attrName>
                                        </p:attrNameLst>
                                      </p:cBhvr>
                                      <p:to>
                                        <p:strVal val="visible"/>
                                      </p:to>
                                    </p:set>
                                    <p:anim calcmode="lin" valueType="num">
                                      <p:cBhvr>
                                        <p:cTn id="194" dur="1000" fill="hold"/>
                                        <p:tgtEl>
                                          <p:spTgt spid="69"/>
                                        </p:tgtEl>
                                        <p:attrNameLst>
                                          <p:attrName>ppt_x</p:attrName>
                                        </p:attrNameLst>
                                      </p:cBhvr>
                                      <p:tavLst>
                                        <p:tav tm="0">
                                          <p:val>
                                            <p:strVal val="#ppt_x-.2"/>
                                          </p:val>
                                        </p:tav>
                                        <p:tav tm="100000">
                                          <p:val>
                                            <p:strVal val="#ppt_x"/>
                                          </p:val>
                                        </p:tav>
                                      </p:tavLst>
                                    </p:anim>
                                    <p:anim calcmode="lin" valueType="num">
                                      <p:cBhvr>
                                        <p:cTn id="195" dur="1000" fill="hold"/>
                                        <p:tgtEl>
                                          <p:spTgt spid="69"/>
                                        </p:tgtEl>
                                        <p:attrNameLst>
                                          <p:attrName>ppt_y</p:attrName>
                                        </p:attrNameLst>
                                      </p:cBhvr>
                                      <p:tavLst>
                                        <p:tav tm="0">
                                          <p:val>
                                            <p:strVal val="#ppt_y"/>
                                          </p:val>
                                        </p:tav>
                                        <p:tav tm="100000">
                                          <p:val>
                                            <p:strVal val="#ppt_y"/>
                                          </p:val>
                                        </p:tav>
                                      </p:tavLst>
                                    </p:anim>
                                    <p:animEffect transition="in" filter="wipe(right)" prLst="gradientSize: 0.1">
                                      <p:cBhvr>
                                        <p:cTn id="196" dur="1000"/>
                                        <p:tgtEl>
                                          <p:spTgt spid="69"/>
                                        </p:tgtEl>
                                      </p:cBhvr>
                                    </p:animEffect>
                                  </p:childTnLst>
                                </p:cTn>
                              </p:par>
                            </p:childTnLst>
                          </p:cTn>
                        </p:par>
                      </p:childTnLst>
                    </p:cTn>
                  </p:par>
                  <p:par>
                    <p:cTn id="197" fill="hold">
                      <p:stCondLst>
                        <p:cond delay="indefinite"/>
                      </p:stCondLst>
                      <p:childTnLst>
                        <p:par>
                          <p:cTn id="198" fill="hold">
                            <p:stCondLst>
                              <p:cond delay="0"/>
                            </p:stCondLst>
                            <p:childTnLst>
                              <p:par>
                                <p:cTn id="199" presetID="29" presetClass="entr" presetSubtype="0" fill="hold" nodeType="clickEffect">
                                  <p:stCondLst>
                                    <p:cond delay="0"/>
                                  </p:stCondLst>
                                  <p:childTnLst>
                                    <p:set>
                                      <p:cBhvr>
                                        <p:cTn id="200" dur="1" fill="hold">
                                          <p:stCondLst>
                                            <p:cond delay="0"/>
                                          </p:stCondLst>
                                        </p:cTn>
                                        <p:tgtEl>
                                          <p:spTgt spid="72"/>
                                        </p:tgtEl>
                                        <p:attrNameLst>
                                          <p:attrName>style.visibility</p:attrName>
                                        </p:attrNameLst>
                                      </p:cBhvr>
                                      <p:to>
                                        <p:strVal val="visible"/>
                                      </p:to>
                                    </p:set>
                                    <p:anim calcmode="lin" valueType="num">
                                      <p:cBhvr>
                                        <p:cTn id="201" dur="1000" fill="hold"/>
                                        <p:tgtEl>
                                          <p:spTgt spid="72"/>
                                        </p:tgtEl>
                                        <p:attrNameLst>
                                          <p:attrName>ppt_x</p:attrName>
                                        </p:attrNameLst>
                                      </p:cBhvr>
                                      <p:tavLst>
                                        <p:tav tm="0">
                                          <p:val>
                                            <p:strVal val="#ppt_x-.2"/>
                                          </p:val>
                                        </p:tav>
                                        <p:tav tm="100000">
                                          <p:val>
                                            <p:strVal val="#ppt_x"/>
                                          </p:val>
                                        </p:tav>
                                      </p:tavLst>
                                    </p:anim>
                                    <p:anim calcmode="lin" valueType="num">
                                      <p:cBhvr>
                                        <p:cTn id="202" dur="1000" fill="hold"/>
                                        <p:tgtEl>
                                          <p:spTgt spid="72"/>
                                        </p:tgtEl>
                                        <p:attrNameLst>
                                          <p:attrName>ppt_y</p:attrName>
                                        </p:attrNameLst>
                                      </p:cBhvr>
                                      <p:tavLst>
                                        <p:tav tm="0">
                                          <p:val>
                                            <p:strVal val="#ppt_y"/>
                                          </p:val>
                                        </p:tav>
                                        <p:tav tm="100000">
                                          <p:val>
                                            <p:strVal val="#ppt_y"/>
                                          </p:val>
                                        </p:tav>
                                      </p:tavLst>
                                    </p:anim>
                                    <p:animEffect transition="in" filter="wipe(right)" prLst="gradientSize: 0.1">
                                      <p:cBhvr>
                                        <p:cTn id="203" dur="1000"/>
                                        <p:tgtEl>
                                          <p:spTgt spid="72"/>
                                        </p:tgtEl>
                                      </p:cBhvr>
                                    </p:animEffect>
                                  </p:childTnLst>
                                </p:cTn>
                              </p:par>
                            </p:childTnLst>
                          </p:cTn>
                        </p:par>
                        <p:par>
                          <p:cTn id="204" fill="hold">
                            <p:stCondLst>
                              <p:cond delay="1000"/>
                            </p:stCondLst>
                            <p:childTnLst>
                              <p:par>
                                <p:cTn id="205" presetID="22" presetClass="entr" presetSubtype="4" fill="hold" nodeType="afterEffect">
                                  <p:stCondLst>
                                    <p:cond delay="0"/>
                                  </p:stCondLst>
                                  <p:childTnLst>
                                    <p:set>
                                      <p:cBhvr>
                                        <p:cTn id="206" dur="1" fill="hold">
                                          <p:stCondLst>
                                            <p:cond delay="0"/>
                                          </p:stCondLst>
                                        </p:cTn>
                                        <p:tgtEl>
                                          <p:spTgt spid="74"/>
                                        </p:tgtEl>
                                        <p:attrNameLst>
                                          <p:attrName>style.visibility</p:attrName>
                                        </p:attrNameLst>
                                      </p:cBhvr>
                                      <p:to>
                                        <p:strVal val="visible"/>
                                      </p:to>
                                    </p:set>
                                    <p:animEffect transition="in" filter="wipe(down)">
                                      <p:cBhvr>
                                        <p:cTn id="207" dur="500"/>
                                        <p:tgtEl>
                                          <p:spTgt spid="74"/>
                                        </p:tgtEl>
                                      </p:cBhvr>
                                    </p:animEffect>
                                  </p:childTnLst>
                                </p:cTn>
                              </p:par>
                            </p:childTnLst>
                          </p:cTn>
                        </p:par>
                        <p:par>
                          <p:cTn id="208" fill="hold">
                            <p:stCondLst>
                              <p:cond delay="1500"/>
                            </p:stCondLst>
                            <p:childTnLst>
                              <p:par>
                                <p:cTn id="209" presetID="22" presetClass="entr" presetSubtype="4" fill="hold" nodeType="afterEffect">
                                  <p:stCondLst>
                                    <p:cond delay="0"/>
                                  </p:stCondLst>
                                  <p:childTnLst>
                                    <p:set>
                                      <p:cBhvr>
                                        <p:cTn id="210" dur="1" fill="hold">
                                          <p:stCondLst>
                                            <p:cond delay="0"/>
                                          </p:stCondLst>
                                        </p:cTn>
                                        <p:tgtEl>
                                          <p:spTgt spid="76"/>
                                        </p:tgtEl>
                                        <p:attrNameLst>
                                          <p:attrName>style.visibility</p:attrName>
                                        </p:attrNameLst>
                                      </p:cBhvr>
                                      <p:to>
                                        <p:strVal val="visible"/>
                                      </p:to>
                                    </p:set>
                                    <p:animEffect transition="in" filter="wipe(down)">
                                      <p:cBhvr>
                                        <p:cTn id="211" dur="500"/>
                                        <p:tgtEl>
                                          <p:spTgt spid="76"/>
                                        </p:tgtEl>
                                      </p:cBhvr>
                                    </p:animEffect>
                                  </p:childTnLst>
                                </p:cTn>
                              </p:par>
                            </p:childTnLst>
                          </p:cTn>
                        </p:par>
                      </p:childTnLst>
                    </p:cTn>
                  </p:par>
                  <p:par>
                    <p:cTn id="212" fill="hold">
                      <p:stCondLst>
                        <p:cond delay="indefinite"/>
                      </p:stCondLst>
                      <p:childTnLst>
                        <p:par>
                          <p:cTn id="213" fill="hold">
                            <p:stCondLst>
                              <p:cond delay="0"/>
                            </p:stCondLst>
                            <p:childTnLst>
                              <p:par>
                                <p:cTn id="214" presetID="18" presetClass="entr" presetSubtype="6" fill="hold" nodeType="clickEffect">
                                  <p:stCondLst>
                                    <p:cond delay="0"/>
                                  </p:stCondLst>
                                  <p:childTnLst>
                                    <p:set>
                                      <p:cBhvr>
                                        <p:cTn id="215" dur="1" fill="hold">
                                          <p:stCondLst>
                                            <p:cond delay="0"/>
                                          </p:stCondLst>
                                        </p:cTn>
                                        <p:tgtEl>
                                          <p:spTgt spid="23569"/>
                                        </p:tgtEl>
                                        <p:attrNameLst>
                                          <p:attrName>style.visibility</p:attrName>
                                        </p:attrNameLst>
                                      </p:cBhvr>
                                      <p:to>
                                        <p:strVal val="visible"/>
                                      </p:to>
                                    </p:set>
                                    <p:animEffect transition="in" filter="strips(downRight)">
                                      <p:cBhvr>
                                        <p:cTn id="216" dur="2000"/>
                                        <p:tgtEl>
                                          <p:spTgt spid="23569"/>
                                        </p:tgtEl>
                                      </p:cBhvr>
                                    </p:animEffect>
                                  </p:childTnLst>
                                </p:cTn>
                              </p:par>
                            </p:childTnLst>
                          </p:cTn>
                        </p:par>
                      </p:childTnLst>
                    </p:cTn>
                  </p:par>
                  <p:par>
                    <p:cTn id="217" fill="hold">
                      <p:stCondLst>
                        <p:cond delay="indefinite"/>
                      </p:stCondLst>
                      <p:childTnLst>
                        <p:par>
                          <p:cTn id="218" fill="hold">
                            <p:stCondLst>
                              <p:cond delay="0"/>
                            </p:stCondLst>
                            <p:childTnLst>
                              <p:par>
                                <p:cTn id="219" presetID="29" presetClass="entr" presetSubtype="0" fill="hold" nodeType="clickEffect">
                                  <p:stCondLst>
                                    <p:cond delay="0"/>
                                  </p:stCondLst>
                                  <p:childTnLst>
                                    <p:set>
                                      <p:cBhvr>
                                        <p:cTn id="220" dur="1" fill="hold">
                                          <p:stCondLst>
                                            <p:cond delay="0"/>
                                          </p:stCondLst>
                                        </p:cTn>
                                        <p:tgtEl>
                                          <p:spTgt spid="23570"/>
                                        </p:tgtEl>
                                        <p:attrNameLst>
                                          <p:attrName>style.visibility</p:attrName>
                                        </p:attrNameLst>
                                      </p:cBhvr>
                                      <p:to>
                                        <p:strVal val="visible"/>
                                      </p:to>
                                    </p:set>
                                    <p:anim calcmode="lin" valueType="num">
                                      <p:cBhvr>
                                        <p:cTn id="221" dur="1000" fill="hold"/>
                                        <p:tgtEl>
                                          <p:spTgt spid="23570"/>
                                        </p:tgtEl>
                                        <p:attrNameLst>
                                          <p:attrName>ppt_x</p:attrName>
                                        </p:attrNameLst>
                                      </p:cBhvr>
                                      <p:tavLst>
                                        <p:tav tm="0">
                                          <p:val>
                                            <p:strVal val="#ppt_x-.2"/>
                                          </p:val>
                                        </p:tav>
                                        <p:tav tm="100000">
                                          <p:val>
                                            <p:strVal val="#ppt_x"/>
                                          </p:val>
                                        </p:tav>
                                      </p:tavLst>
                                    </p:anim>
                                    <p:anim calcmode="lin" valueType="num">
                                      <p:cBhvr>
                                        <p:cTn id="222" dur="1000" fill="hold"/>
                                        <p:tgtEl>
                                          <p:spTgt spid="23570"/>
                                        </p:tgtEl>
                                        <p:attrNameLst>
                                          <p:attrName>ppt_y</p:attrName>
                                        </p:attrNameLst>
                                      </p:cBhvr>
                                      <p:tavLst>
                                        <p:tav tm="0">
                                          <p:val>
                                            <p:strVal val="#ppt_y"/>
                                          </p:val>
                                        </p:tav>
                                        <p:tav tm="100000">
                                          <p:val>
                                            <p:strVal val="#ppt_y"/>
                                          </p:val>
                                        </p:tav>
                                      </p:tavLst>
                                    </p:anim>
                                    <p:animEffect transition="in" filter="wipe(right)" prLst="gradientSize: 0.1">
                                      <p:cBhvr>
                                        <p:cTn id="223" dur="1000"/>
                                        <p:tgtEl>
                                          <p:spTgt spid="23570"/>
                                        </p:tgtEl>
                                      </p:cBhvr>
                                    </p:animEffect>
                                  </p:childTnLst>
                                </p:cTn>
                              </p:par>
                            </p:childTnLst>
                          </p:cTn>
                        </p:par>
                        <p:par>
                          <p:cTn id="224" fill="hold">
                            <p:stCondLst>
                              <p:cond delay="1000"/>
                            </p:stCondLst>
                            <p:childTnLst>
                              <p:par>
                                <p:cTn id="225" presetID="2" presetClass="entr" presetSubtype="2" fill="hold" grpId="0" nodeType="afterEffect">
                                  <p:stCondLst>
                                    <p:cond delay="0"/>
                                  </p:stCondLst>
                                  <p:childTnLst>
                                    <p:set>
                                      <p:cBhvr>
                                        <p:cTn id="226" dur="1" fill="hold">
                                          <p:stCondLst>
                                            <p:cond delay="0"/>
                                          </p:stCondLst>
                                        </p:cTn>
                                        <p:tgtEl>
                                          <p:spTgt spid="14"/>
                                        </p:tgtEl>
                                        <p:attrNameLst>
                                          <p:attrName>style.visibility</p:attrName>
                                        </p:attrNameLst>
                                      </p:cBhvr>
                                      <p:to>
                                        <p:strVal val="visible"/>
                                      </p:to>
                                    </p:set>
                                    <p:anim calcmode="lin" valueType="num">
                                      <p:cBhvr additive="base">
                                        <p:cTn id="227" dur="1000" fill="hold"/>
                                        <p:tgtEl>
                                          <p:spTgt spid="14"/>
                                        </p:tgtEl>
                                        <p:attrNameLst>
                                          <p:attrName>ppt_x</p:attrName>
                                        </p:attrNameLst>
                                      </p:cBhvr>
                                      <p:tavLst>
                                        <p:tav tm="0">
                                          <p:val>
                                            <p:strVal val="1+#ppt_w/2"/>
                                          </p:val>
                                        </p:tav>
                                        <p:tav tm="100000">
                                          <p:val>
                                            <p:strVal val="#ppt_x"/>
                                          </p:val>
                                        </p:tav>
                                      </p:tavLst>
                                    </p:anim>
                                    <p:anim calcmode="lin" valueType="num">
                                      <p:cBhvr additive="base">
                                        <p:cTn id="228" dur="10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60" grpId="1" animBg="1"/>
      <p:bldP spid="57" grpId="0" animBg="1"/>
      <p:bldP spid="57" grpId="1" animBg="1"/>
      <p:bldP spid="15" grpId="0" animBg="1"/>
      <p:bldP spid="15" grpId="1" animBg="1"/>
      <p:bldP spid="14" grpId="0"/>
      <p:bldP spid="16" grpId="0"/>
      <p:bldP spid="17" grpId="0"/>
      <p:bldP spid="18" grpId="0"/>
      <p:bldP spid="31" grpId="0" animBg="1"/>
      <p:bldP spid="32" grpId="0"/>
      <p:bldP spid="58" grpId="0" animBg="1"/>
      <p:bldP spid="58" grpId="1" animBg="1"/>
      <p:bldP spid="61" grpId="0"/>
      <p:bldP spid="62" grpId="0"/>
      <p:bldP spid="63" grpId="0"/>
      <p:bldP spid="68" grpId="0" animBg="1"/>
      <p:bldP spid="68" grpId="1" animBg="1"/>
      <p:bldP spid="70" grpId="0"/>
      <p:bldP spid="7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Скругленный прямоугольник 73"/>
          <p:cNvSpPr/>
          <p:nvPr/>
        </p:nvSpPr>
        <p:spPr>
          <a:xfrm>
            <a:off x="252413" y="1557338"/>
            <a:ext cx="4103687" cy="287337"/>
          </a:xfrm>
          <a:prstGeom prst="roundRect">
            <a:avLst/>
          </a:prstGeom>
          <a:solidFill>
            <a:srgbClr val="99FF66"/>
          </a:solidFill>
          <a:ln>
            <a:solidFill>
              <a:srgbClr val="99FF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3" name="Скругленный прямоугольник 72"/>
          <p:cNvSpPr/>
          <p:nvPr/>
        </p:nvSpPr>
        <p:spPr>
          <a:xfrm>
            <a:off x="8605838" y="1196975"/>
            <a:ext cx="1871662" cy="360363"/>
          </a:xfrm>
          <a:prstGeom prst="roundRect">
            <a:avLst/>
          </a:prstGeom>
          <a:solidFill>
            <a:srgbClr val="99FF66"/>
          </a:solidFill>
          <a:ln>
            <a:solidFill>
              <a:srgbClr val="99FF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48" name="Овал 47"/>
          <p:cNvSpPr/>
          <p:nvPr/>
        </p:nvSpPr>
        <p:spPr>
          <a:xfrm>
            <a:off x="7021513" y="1196975"/>
            <a:ext cx="431800" cy="360363"/>
          </a:xfrm>
          <a:prstGeom prst="ellipse">
            <a:avLst/>
          </a:prstGeom>
          <a:solidFill>
            <a:srgbClr val="F977E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45" name="Скругленный прямоугольник 44"/>
          <p:cNvSpPr/>
          <p:nvPr/>
        </p:nvSpPr>
        <p:spPr>
          <a:xfrm>
            <a:off x="323850" y="836613"/>
            <a:ext cx="7993063" cy="431800"/>
          </a:xfrm>
          <a:prstGeom prst="roundRect">
            <a:avLst/>
          </a:prstGeom>
          <a:solidFill>
            <a:srgbClr val="9FE6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 name="Заголовок 1"/>
          <p:cNvSpPr>
            <a:spLocks noGrp="1"/>
          </p:cNvSpPr>
          <p:nvPr>
            <p:ph type="title"/>
          </p:nvPr>
        </p:nvSpPr>
        <p:spPr>
          <a:xfrm>
            <a:off x="468313" y="0"/>
            <a:ext cx="10045700" cy="1143000"/>
          </a:xfrm>
        </p:spPr>
        <p:txBody>
          <a:bodyPr rtlCol="0">
            <a:normAutofit/>
          </a:bodyPr>
          <a:lstStyle/>
          <a:p>
            <a:pPr eaLnBrk="1" fontAlgn="auto" hangingPunct="1">
              <a:spcAft>
                <a:spcPts val="0"/>
              </a:spcAft>
              <a:defRPr/>
            </a:pPr>
            <a:r>
              <a:rPr dirty="0">
                <a:solidFill>
                  <a:srgbClr val="002060"/>
                </a:solidFill>
                <a:latin typeface="+mn-lt"/>
              </a:rPr>
              <a:t>Прототип задания </a:t>
            </a:r>
            <a:r>
              <a:rPr lang="en-US" dirty="0">
                <a:solidFill>
                  <a:srgbClr val="002060"/>
                </a:solidFill>
                <a:latin typeface="+mn-lt"/>
              </a:rPr>
              <a:t>B13 (№ 26598)</a:t>
            </a:r>
          </a:p>
        </p:txBody>
      </p:sp>
      <p:grpSp>
        <p:nvGrpSpPr>
          <p:cNvPr id="9228" name="Group 4"/>
          <p:cNvGrpSpPr>
            <a:grpSpLocks/>
          </p:cNvGrpSpPr>
          <p:nvPr/>
        </p:nvGrpSpPr>
        <p:grpSpPr bwMode="auto">
          <a:xfrm>
            <a:off x="77788" y="76200"/>
            <a:ext cx="10975975" cy="6705600"/>
            <a:chOff x="168" y="176"/>
            <a:chExt cx="5408" cy="3928"/>
          </a:xfrm>
        </p:grpSpPr>
        <p:sp>
          <p:nvSpPr>
            <p:cNvPr id="9289"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9290"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9291"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9292"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9293"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9294"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9295"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9296"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sp>
        <p:nvSpPr>
          <p:cNvPr id="13" name="Text Box 1"/>
          <p:cNvSpPr txBox="1">
            <a:spLocks noChangeArrowheads="1"/>
          </p:cNvSpPr>
          <p:nvPr/>
        </p:nvSpPr>
        <p:spPr bwMode="auto">
          <a:xfrm>
            <a:off x="1116013" y="2636838"/>
            <a:ext cx="889000" cy="430212"/>
          </a:xfrm>
          <a:prstGeom prst="rect">
            <a:avLst/>
          </a:prstGeom>
          <a:noFill/>
          <a:ln w="9525">
            <a:noFill/>
            <a:miter lim="800000"/>
            <a:headEnd/>
            <a:tailEnd/>
          </a:ln>
          <a:effectLst/>
        </p:spPr>
        <p:txBody>
          <a:bodyPr>
            <a:spAutoFit/>
          </a:bodyPr>
          <a:lstStyle/>
          <a:p>
            <a:pPr>
              <a:defRPr/>
            </a:pPr>
            <a:r>
              <a:rPr lang="ru-RU" sz="2200" b="1" dirty="0" err="1">
                <a:effectLst>
                  <a:outerShdw blurRad="38100" dist="38100" dir="2700000" algn="tl">
                    <a:srgbClr val="C0C0C0"/>
                  </a:outerShdw>
                </a:effectLst>
                <a:latin typeface="Arial" pitchFamily="34" charset="0"/>
                <a:cs typeface="Arial" pitchFamily="34" charset="0"/>
              </a:rPr>
              <a:t>х</a:t>
            </a:r>
            <a:endParaRPr lang="ru-RU" dirty="0">
              <a:latin typeface="Arial" pitchFamily="34" charset="0"/>
              <a:cs typeface="Arial" pitchFamily="34" charset="0"/>
            </a:endParaRPr>
          </a:p>
        </p:txBody>
      </p:sp>
      <p:sp>
        <p:nvSpPr>
          <p:cNvPr id="14" name="Text Box 2"/>
          <p:cNvSpPr txBox="1">
            <a:spLocks noChangeArrowheads="1"/>
          </p:cNvSpPr>
          <p:nvPr/>
        </p:nvSpPr>
        <p:spPr bwMode="auto">
          <a:xfrm>
            <a:off x="1044575" y="3213100"/>
            <a:ext cx="952500" cy="427038"/>
          </a:xfrm>
          <a:prstGeom prst="rect">
            <a:avLst/>
          </a:prstGeom>
          <a:noFill/>
          <a:ln w="9525">
            <a:noFill/>
            <a:miter lim="800000"/>
            <a:headEnd/>
            <a:tailEnd/>
          </a:ln>
          <a:effectLst/>
        </p:spPr>
        <p:txBody>
          <a:bodyPr>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х+1</a:t>
            </a:r>
            <a:endParaRPr lang="ru-RU" dirty="0">
              <a:latin typeface="Arial" pitchFamily="34" charset="0"/>
              <a:cs typeface="Arial" pitchFamily="34" charset="0"/>
            </a:endParaRPr>
          </a:p>
        </p:txBody>
      </p:sp>
      <p:sp>
        <p:nvSpPr>
          <p:cNvPr id="15" name="Rectangle 3"/>
          <p:cNvSpPr>
            <a:spLocks noChangeArrowheads="1"/>
          </p:cNvSpPr>
          <p:nvPr/>
        </p:nvSpPr>
        <p:spPr bwMode="auto">
          <a:xfrm>
            <a:off x="900113" y="2060575"/>
            <a:ext cx="1465262" cy="431800"/>
          </a:xfrm>
          <a:prstGeom prst="rect">
            <a:avLst/>
          </a:prstGeom>
          <a:noFill/>
          <a:ln w="9525">
            <a:noFill/>
            <a:miter lim="800000"/>
            <a:headEnd/>
            <a:tailEnd/>
          </a:ln>
          <a:effectLst/>
        </p:spPr>
        <p:txBody>
          <a:bodyPr wrap="none">
            <a:spAutoFit/>
          </a:bodyPr>
          <a:lstStyle/>
          <a:p>
            <a:pPr>
              <a:defRPr/>
            </a:pPr>
            <a:r>
              <a:rPr lang="en-US" sz="2200" b="1" dirty="0">
                <a:solidFill>
                  <a:srgbClr val="C80000"/>
                </a:solidFill>
                <a:effectLst>
                  <a:outerShdw blurRad="38100" dist="38100" dir="2700000" algn="tl">
                    <a:srgbClr val="C0C0C0"/>
                  </a:outerShdw>
                </a:effectLst>
                <a:latin typeface="Arial" pitchFamily="34" charset="0"/>
                <a:cs typeface="Arial" pitchFamily="34" charset="0"/>
              </a:rPr>
              <a:t>k,</a:t>
            </a:r>
            <a:r>
              <a:rPr lang="ru-RU" sz="2200" b="1" dirty="0">
                <a:solidFill>
                  <a:srgbClr val="C80000"/>
                </a:solidFill>
                <a:effectLst>
                  <a:outerShdw blurRad="38100" dist="38100" dir="2700000" algn="tl">
                    <a:srgbClr val="C0C0C0"/>
                  </a:outerShdw>
                </a:effectLst>
                <a:latin typeface="Arial" pitchFamily="34" charset="0"/>
                <a:cs typeface="Arial" pitchFamily="34" charset="0"/>
              </a:rPr>
              <a:t> л./мин.</a:t>
            </a:r>
            <a:endParaRPr lang="ru-RU" dirty="0">
              <a:latin typeface="Arial" pitchFamily="34" charset="0"/>
              <a:cs typeface="Arial" pitchFamily="34" charset="0"/>
            </a:endParaRPr>
          </a:p>
        </p:txBody>
      </p:sp>
      <p:grpSp>
        <p:nvGrpSpPr>
          <p:cNvPr id="5" name="Group 4"/>
          <p:cNvGrpSpPr>
            <a:grpSpLocks/>
          </p:cNvGrpSpPr>
          <p:nvPr/>
        </p:nvGrpSpPr>
        <p:grpSpPr bwMode="auto">
          <a:xfrm>
            <a:off x="414338" y="1949450"/>
            <a:ext cx="4878387" cy="1828800"/>
            <a:chOff x="408" y="1055"/>
            <a:chExt cx="3360" cy="1152"/>
          </a:xfrm>
        </p:grpSpPr>
        <p:sp>
          <p:nvSpPr>
            <p:cNvPr id="17" name="Rectangle 5"/>
            <p:cNvSpPr>
              <a:spLocks noChangeArrowheads="1"/>
            </p:cNvSpPr>
            <p:nvPr/>
          </p:nvSpPr>
          <p:spPr bwMode="auto">
            <a:xfrm>
              <a:off x="457" y="1486"/>
              <a:ext cx="315" cy="269"/>
            </a:xfrm>
            <a:prstGeom prst="rect">
              <a:avLst/>
            </a:prstGeom>
            <a:noFill/>
            <a:ln w="9525">
              <a:noFill/>
              <a:miter lim="800000"/>
              <a:headEnd/>
              <a:tailEnd/>
            </a:ln>
            <a:effectLst/>
          </p:spPr>
          <p:txBody>
            <a:bodyPr wrap="none">
              <a:spAutoFit/>
            </a:bodyPr>
            <a:lstStyle/>
            <a:p>
              <a:pPr>
                <a:defRPr/>
              </a:pPr>
              <a:r>
                <a:rPr lang="en-US" sz="2200" b="1">
                  <a:solidFill>
                    <a:srgbClr val="C80000"/>
                  </a:solidFill>
                  <a:effectLst>
                    <a:outerShdw blurRad="38100" dist="38100" dir="2700000" algn="tl">
                      <a:srgbClr val="C0C0C0"/>
                    </a:outerShdw>
                  </a:effectLst>
                  <a:latin typeface="Arial" pitchFamily="34" charset="0"/>
                  <a:cs typeface="Arial" pitchFamily="34" charset="0"/>
                </a:rPr>
                <a:t>1 </a:t>
              </a:r>
              <a:endParaRPr lang="ru-RU">
                <a:latin typeface="Arial" pitchFamily="34" charset="0"/>
                <a:cs typeface="Arial" pitchFamily="34" charset="0"/>
              </a:endParaRPr>
            </a:p>
          </p:txBody>
        </p:sp>
        <p:sp>
          <p:nvSpPr>
            <p:cNvPr id="18" name="Rectangle 6"/>
            <p:cNvSpPr>
              <a:spLocks noChangeArrowheads="1"/>
            </p:cNvSpPr>
            <p:nvPr/>
          </p:nvSpPr>
          <p:spPr bwMode="auto">
            <a:xfrm>
              <a:off x="444" y="1870"/>
              <a:ext cx="256" cy="269"/>
            </a:xfrm>
            <a:prstGeom prst="rect">
              <a:avLst/>
            </a:prstGeom>
            <a:noFill/>
            <a:ln w="9525">
              <a:noFill/>
              <a:miter lim="800000"/>
              <a:headEnd/>
              <a:tailEnd/>
            </a:ln>
            <a:effectLst/>
          </p:spPr>
          <p:txBody>
            <a:bodyPr wrap="none">
              <a:spAutoFit/>
            </a:bodyPr>
            <a:lstStyle/>
            <a:p>
              <a:pPr>
                <a:defRPr/>
              </a:pPr>
              <a:r>
                <a:rPr lang="ru-RU" sz="2200" b="1">
                  <a:solidFill>
                    <a:srgbClr val="C80000"/>
                  </a:solidFill>
                  <a:effectLst>
                    <a:outerShdw blurRad="38100" dist="38100" dir="2700000" algn="tl">
                      <a:srgbClr val="C0C0C0"/>
                    </a:outerShdw>
                  </a:effectLst>
                  <a:latin typeface="Arial" pitchFamily="34" charset="0"/>
                  <a:cs typeface="Arial" pitchFamily="34" charset="0"/>
                </a:rPr>
                <a:t>2</a:t>
              </a:r>
              <a:endParaRPr lang="ru-RU">
                <a:latin typeface="Arial" pitchFamily="34" charset="0"/>
                <a:cs typeface="Arial" pitchFamily="34" charset="0"/>
              </a:endParaRPr>
            </a:p>
          </p:txBody>
        </p:sp>
        <p:grpSp>
          <p:nvGrpSpPr>
            <p:cNvPr id="9284" name="Group 7"/>
            <p:cNvGrpSpPr>
              <a:grpSpLocks/>
            </p:cNvGrpSpPr>
            <p:nvPr/>
          </p:nvGrpSpPr>
          <p:grpSpPr bwMode="auto">
            <a:xfrm>
              <a:off x="408" y="1055"/>
              <a:ext cx="3360" cy="1152"/>
              <a:chOff x="408" y="1055"/>
              <a:chExt cx="3360" cy="1152"/>
            </a:xfrm>
          </p:grpSpPr>
          <p:grpSp>
            <p:nvGrpSpPr>
              <p:cNvPr id="9285" name="Group 8"/>
              <p:cNvGrpSpPr>
                <a:grpSpLocks/>
              </p:cNvGrpSpPr>
              <p:nvPr/>
            </p:nvGrpSpPr>
            <p:grpSpPr bwMode="auto">
              <a:xfrm>
                <a:off x="408" y="1391"/>
                <a:ext cx="3360" cy="404"/>
                <a:chOff x="96" y="493"/>
                <a:chExt cx="4929" cy="404"/>
              </a:xfrm>
            </p:grpSpPr>
            <p:sp>
              <p:nvSpPr>
                <p:cNvPr id="9287" name="Freeform 9"/>
                <p:cNvSpPr>
                  <a:spLocks/>
                </p:cNvSpPr>
                <p:nvPr/>
              </p:nvSpPr>
              <p:spPr bwMode="auto">
                <a:xfrm>
                  <a:off x="96" y="493"/>
                  <a:ext cx="4929" cy="25"/>
                </a:xfrm>
                <a:custGeom>
                  <a:avLst/>
                  <a:gdLst>
                    <a:gd name="T0" fmla="*/ 0 w 4881"/>
                    <a:gd name="T1" fmla="*/ 25 h 25"/>
                    <a:gd name="T2" fmla="*/ 4977 w 4881"/>
                    <a:gd name="T3" fmla="*/ 0 h 25"/>
                    <a:gd name="T4" fmla="*/ 0 60000 65536"/>
                    <a:gd name="T5" fmla="*/ 0 60000 65536"/>
                    <a:gd name="T6" fmla="*/ 0 w 4881"/>
                    <a:gd name="T7" fmla="*/ 0 h 25"/>
                    <a:gd name="T8" fmla="*/ 4881 w 4881"/>
                    <a:gd name="T9" fmla="*/ 25 h 25"/>
                  </a:gdLst>
                  <a:ahLst/>
                  <a:cxnLst>
                    <a:cxn ang="T4">
                      <a:pos x="T0" y="T1"/>
                    </a:cxn>
                    <a:cxn ang="T5">
                      <a:pos x="T2" y="T3"/>
                    </a:cxn>
                  </a:cxnLst>
                  <a:rect l="T6" t="T7" r="T8" b="T9"/>
                  <a:pathLst>
                    <a:path w="4881" h="25">
                      <a:moveTo>
                        <a:pt x="0" y="25"/>
                      </a:moveTo>
                      <a:lnTo>
                        <a:pt x="4881" y="0"/>
                      </a:lnTo>
                    </a:path>
                  </a:pathLst>
                </a:custGeom>
                <a:noFill/>
                <a:ln w="9525">
                  <a:solidFill>
                    <a:schemeClr val="tx1"/>
                  </a:solidFill>
                  <a:round/>
                  <a:headEnd/>
                  <a:tailEnd/>
                </a:ln>
              </p:spPr>
              <p:txBody>
                <a:bodyPr/>
                <a:lstStyle/>
                <a:p>
                  <a:endParaRPr lang="ru-RU"/>
                </a:p>
              </p:txBody>
            </p:sp>
            <p:sp>
              <p:nvSpPr>
                <p:cNvPr id="9288" name="Freeform 10"/>
                <p:cNvSpPr>
                  <a:spLocks/>
                </p:cNvSpPr>
                <p:nvPr/>
              </p:nvSpPr>
              <p:spPr bwMode="auto">
                <a:xfrm>
                  <a:off x="96" y="864"/>
                  <a:ext cx="4929" cy="33"/>
                </a:xfrm>
                <a:custGeom>
                  <a:avLst/>
                  <a:gdLst>
                    <a:gd name="T0" fmla="*/ 0 w 4881"/>
                    <a:gd name="T1" fmla="*/ 33 h 33"/>
                    <a:gd name="T2" fmla="*/ 4977 w 4881"/>
                    <a:gd name="T3" fmla="*/ 0 h 33"/>
                    <a:gd name="T4" fmla="*/ 0 60000 65536"/>
                    <a:gd name="T5" fmla="*/ 0 60000 65536"/>
                    <a:gd name="T6" fmla="*/ 0 w 4881"/>
                    <a:gd name="T7" fmla="*/ 0 h 33"/>
                    <a:gd name="T8" fmla="*/ 4881 w 4881"/>
                    <a:gd name="T9" fmla="*/ 33 h 33"/>
                  </a:gdLst>
                  <a:ahLst/>
                  <a:cxnLst>
                    <a:cxn ang="T4">
                      <a:pos x="T0" y="T1"/>
                    </a:cxn>
                    <a:cxn ang="T5">
                      <a:pos x="T2" y="T3"/>
                    </a:cxn>
                  </a:cxnLst>
                  <a:rect l="T6" t="T7" r="T8" b="T9"/>
                  <a:pathLst>
                    <a:path w="4881" h="33">
                      <a:moveTo>
                        <a:pt x="0" y="33"/>
                      </a:moveTo>
                      <a:lnTo>
                        <a:pt x="4881" y="0"/>
                      </a:lnTo>
                    </a:path>
                  </a:pathLst>
                </a:custGeom>
                <a:noFill/>
                <a:ln w="9525">
                  <a:solidFill>
                    <a:schemeClr val="tx1"/>
                  </a:solidFill>
                  <a:round/>
                  <a:headEnd/>
                  <a:tailEnd/>
                </a:ln>
              </p:spPr>
              <p:txBody>
                <a:bodyPr/>
                <a:lstStyle/>
                <a:p>
                  <a:endParaRPr lang="ru-RU"/>
                </a:p>
              </p:txBody>
            </p:sp>
          </p:grpSp>
          <p:sp>
            <p:nvSpPr>
              <p:cNvPr id="9286" name="Freeform 11"/>
              <p:cNvSpPr>
                <a:spLocks/>
              </p:cNvSpPr>
              <p:nvPr/>
            </p:nvSpPr>
            <p:spPr bwMode="auto">
              <a:xfrm>
                <a:off x="744" y="1055"/>
                <a:ext cx="5" cy="1152"/>
              </a:xfrm>
              <a:custGeom>
                <a:avLst/>
                <a:gdLst>
                  <a:gd name="T0" fmla="*/ 5 w 5"/>
                  <a:gd name="T1" fmla="*/ 0 h 1162"/>
                  <a:gd name="T2" fmla="*/ 0 w 5"/>
                  <a:gd name="T3" fmla="*/ 1142 h 1162"/>
                  <a:gd name="T4" fmla="*/ 0 60000 65536"/>
                  <a:gd name="T5" fmla="*/ 0 60000 65536"/>
                  <a:gd name="T6" fmla="*/ 0 w 5"/>
                  <a:gd name="T7" fmla="*/ 0 h 1162"/>
                  <a:gd name="T8" fmla="*/ 5 w 5"/>
                  <a:gd name="T9" fmla="*/ 1162 h 1162"/>
                </a:gdLst>
                <a:ahLst/>
                <a:cxnLst>
                  <a:cxn ang="T4">
                    <a:pos x="T0" y="T1"/>
                  </a:cxn>
                  <a:cxn ang="T5">
                    <a:pos x="T2" y="T3"/>
                  </a:cxn>
                </a:cxnLst>
                <a:rect l="T6" t="T7" r="T8" b="T9"/>
                <a:pathLst>
                  <a:path w="5" h="1162">
                    <a:moveTo>
                      <a:pt x="5" y="0"/>
                    </a:moveTo>
                    <a:lnTo>
                      <a:pt x="0" y="1162"/>
                    </a:lnTo>
                  </a:path>
                </a:pathLst>
              </a:custGeom>
              <a:noFill/>
              <a:ln w="9525">
                <a:solidFill>
                  <a:schemeClr val="tx1"/>
                </a:solidFill>
                <a:round/>
                <a:headEnd/>
                <a:tailEnd/>
              </a:ln>
            </p:spPr>
            <p:txBody>
              <a:bodyPr/>
              <a:lstStyle/>
              <a:p>
                <a:endParaRPr lang="ru-RU"/>
              </a:p>
            </p:txBody>
          </p:sp>
        </p:grpSp>
      </p:grpSp>
      <p:grpSp>
        <p:nvGrpSpPr>
          <p:cNvPr id="8" name="Group 12"/>
          <p:cNvGrpSpPr>
            <a:grpSpLocks/>
          </p:cNvGrpSpPr>
          <p:nvPr/>
        </p:nvGrpSpPr>
        <p:grpSpPr bwMode="auto">
          <a:xfrm>
            <a:off x="2555875" y="1916113"/>
            <a:ext cx="1376363" cy="1905000"/>
            <a:chOff x="1320" y="1055"/>
            <a:chExt cx="581" cy="1152"/>
          </a:xfrm>
        </p:grpSpPr>
        <p:sp>
          <p:nvSpPr>
            <p:cNvPr id="25" name="Rectangle 13"/>
            <p:cNvSpPr>
              <a:spLocks noChangeArrowheads="1"/>
            </p:cNvSpPr>
            <p:nvPr/>
          </p:nvSpPr>
          <p:spPr bwMode="auto">
            <a:xfrm>
              <a:off x="1392" y="1118"/>
              <a:ext cx="459" cy="256"/>
            </a:xfrm>
            <a:prstGeom prst="rect">
              <a:avLst/>
            </a:prstGeom>
            <a:noFill/>
            <a:ln w="9525">
              <a:noFill/>
              <a:miter lim="800000"/>
              <a:headEnd/>
              <a:tailEnd/>
            </a:ln>
            <a:effectLst/>
          </p:spPr>
          <p:txBody>
            <a:bodyPr wrap="none">
              <a:spAutoFit/>
            </a:bodyPr>
            <a:lstStyle/>
            <a:p>
              <a:pPr>
                <a:defRPr/>
              </a:pPr>
              <a:r>
                <a:rPr lang="ru-RU" sz="2200" b="1" dirty="0">
                  <a:solidFill>
                    <a:srgbClr val="C80000"/>
                  </a:solidFill>
                  <a:effectLst>
                    <a:outerShdw blurRad="38100" dist="38100" dir="2700000" algn="tl">
                      <a:srgbClr val="C0C0C0"/>
                    </a:outerShdw>
                  </a:effectLst>
                  <a:latin typeface="Arial" pitchFamily="34" charset="0"/>
                  <a:cs typeface="Arial" pitchFamily="34" charset="0"/>
                </a:rPr>
                <a:t>А, дет.</a:t>
              </a:r>
              <a:endParaRPr lang="ru-RU" dirty="0">
                <a:latin typeface="Arial" pitchFamily="34" charset="0"/>
                <a:cs typeface="Arial" pitchFamily="34" charset="0"/>
              </a:endParaRPr>
            </a:p>
          </p:txBody>
        </p:sp>
        <p:sp>
          <p:nvSpPr>
            <p:cNvPr id="9280" name="Freeform 14"/>
            <p:cNvSpPr>
              <a:spLocks/>
            </p:cNvSpPr>
            <p:nvPr/>
          </p:nvSpPr>
          <p:spPr bwMode="auto">
            <a:xfrm>
              <a:off x="1320" y="1055"/>
              <a:ext cx="3" cy="1152"/>
            </a:xfrm>
            <a:custGeom>
              <a:avLst/>
              <a:gdLst>
                <a:gd name="T0" fmla="*/ 3 w 3"/>
                <a:gd name="T1" fmla="*/ 0 h 1162"/>
                <a:gd name="T2" fmla="*/ 0 w 3"/>
                <a:gd name="T3" fmla="*/ 114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sp>
          <p:nvSpPr>
            <p:cNvPr id="9281" name="Freeform 15"/>
            <p:cNvSpPr>
              <a:spLocks/>
            </p:cNvSpPr>
            <p:nvPr/>
          </p:nvSpPr>
          <p:spPr bwMode="auto">
            <a:xfrm>
              <a:off x="1898" y="1055"/>
              <a:ext cx="3" cy="1152"/>
            </a:xfrm>
            <a:custGeom>
              <a:avLst/>
              <a:gdLst>
                <a:gd name="T0" fmla="*/ 3 w 3"/>
                <a:gd name="T1" fmla="*/ 0 h 1162"/>
                <a:gd name="T2" fmla="*/ 0 w 3"/>
                <a:gd name="T3" fmla="*/ 114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grpSp>
      <p:sp>
        <p:nvSpPr>
          <p:cNvPr id="28" name="Freeform 16"/>
          <p:cNvSpPr>
            <a:spLocks/>
          </p:cNvSpPr>
          <p:nvPr/>
        </p:nvSpPr>
        <p:spPr bwMode="auto">
          <a:xfrm>
            <a:off x="414338" y="1898650"/>
            <a:ext cx="4878387" cy="1879600"/>
          </a:xfrm>
          <a:custGeom>
            <a:avLst/>
            <a:gdLst>
              <a:gd name="T0" fmla="*/ 0 w 2813"/>
              <a:gd name="T1" fmla="*/ 42843445 h 1184"/>
              <a:gd name="T2" fmla="*/ 2147483647 w 2813"/>
              <a:gd name="T3" fmla="*/ 0 h 1184"/>
              <a:gd name="T4" fmla="*/ 2147483647 w 2813"/>
              <a:gd name="T5" fmla="*/ 2147483647 h 1184"/>
              <a:gd name="T6" fmla="*/ 0 w 2813"/>
              <a:gd name="T7" fmla="*/ 2147483647 h 1184"/>
              <a:gd name="T8" fmla="*/ 12030348 w 2813"/>
              <a:gd name="T9" fmla="*/ 55443439 h 1184"/>
              <a:gd name="T10" fmla="*/ 0 60000 65536"/>
              <a:gd name="T11" fmla="*/ 0 60000 65536"/>
              <a:gd name="T12" fmla="*/ 0 60000 65536"/>
              <a:gd name="T13" fmla="*/ 0 60000 65536"/>
              <a:gd name="T14" fmla="*/ 0 60000 65536"/>
              <a:gd name="T15" fmla="*/ 0 w 2813"/>
              <a:gd name="T16" fmla="*/ 0 h 1184"/>
              <a:gd name="T17" fmla="*/ 2813 w 2813"/>
              <a:gd name="T18" fmla="*/ 1184 h 1184"/>
            </a:gdLst>
            <a:ahLst/>
            <a:cxnLst>
              <a:cxn ang="T10">
                <a:pos x="T0" y="T1"/>
              </a:cxn>
              <a:cxn ang="T11">
                <a:pos x="T2" y="T3"/>
              </a:cxn>
              <a:cxn ang="T12">
                <a:pos x="T4" y="T5"/>
              </a:cxn>
              <a:cxn ang="T13">
                <a:pos x="T6" y="T7"/>
              </a:cxn>
              <a:cxn ang="T14">
                <a:pos x="T8" y="T9"/>
              </a:cxn>
            </a:cxnLst>
            <a:rect l="T15" t="T16" r="T17" b="T18"/>
            <a:pathLst>
              <a:path w="2813" h="1184">
                <a:moveTo>
                  <a:pt x="0" y="17"/>
                </a:moveTo>
                <a:lnTo>
                  <a:pt x="2813" y="0"/>
                </a:lnTo>
                <a:lnTo>
                  <a:pt x="2805" y="1182"/>
                </a:lnTo>
                <a:lnTo>
                  <a:pt x="0" y="1184"/>
                </a:lnTo>
                <a:lnTo>
                  <a:pt x="4" y="22"/>
                </a:lnTo>
              </a:path>
            </a:pathLst>
          </a:custGeom>
          <a:noFill/>
          <a:ln w="9525">
            <a:solidFill>
              <a:schemeClr val="tx1"/>
            </a:solidFill>
            <a:round/>
            <a:headEnd/>
            <a:tailEnd/>
          </a:ln>
        </p:spPr>
        <p:txBody>
          <a:bodyPr/>
          <a:lstStyle/>
          <a:p>
            <a:endParaRPr lang="ru-RU"/>
          </a:p>
        </p:txBody>
      </p:sp>
      <p:sp>
        <p:nvSpPr>
          <p:cNvPr id="29" name="Rectangle 17"/>
          <p:cNvSpPr>
            <a:spLocks noChangeArrowheads="1"/>
          </p:cNvSpPr>
          <p:nvPr/>
        </p:nvSpPr>
        <p:spPr bwMode="auto">
          <a:xfrm>
            <a:off x="4140200" y="1989138"/>
            <a:ext cx="595313" cy="427037"/>
          </a:xfrm>
          <a:prstGeom prst="rect">
            <a:avLst/>
          </a:prstGeom>
          <a:noFill/>
          <a:ln w="9525">
            <a:noFill/>
            <a:miter lim="800000"/>
            <a:headEnd/>
            <a:tailEnd/>
          </a:ln>
          <a:effectLst/>
        </p:spPr>
        <p:txBody>
          <a:bodyPr wrap="none">
            <a:spAutoFit/>
          </a:bodyPr>
          <a:lstStyle/>
          <a:p>
            <a:pPr>
              <a:defRPr/>
            </a:pPr>
            <a:r>
              <a:rPr lang="en-US" sz="2200" b="1" dirty="0">
                <a:solidFill>
                  <a:srgbClr val="C80000"/>
                </a:solidFill>
                <a:effectLst>
                  <a:outerShdw blurRad="38100" dist="38100" dir="2700000" algn="tl">
                    <a:srgbClr val="C0C0C0"/>
                  </a:outerShdw>
                </a:effectLst>
                <a:latin typeface="Arial" pitchFamily="34" charset="0"/>
                <a:cs typeface="Arial" pitchFamily="34" charset="0"/>
              </a:rPr>
              <a:t>t</a:t>
            </a:r>
            <a:r>
              <a:rPr lang="ru-RU" sz="2200" b="1" dirty="0">
                <a:solidFill>
                  <a:srgbClr val="C80000"/>
                </a:solidFill>
                <a:effectLst>
                  <a:outerShdw blurRad="38100" dist="38100" dir="2700000" algn="tl">
                    <a:srgbClr val="C0C0C0"/>
                  </a:outerShdw>
                </a:effectLst>
                <a:latin typeface="Arial" pitchFamily="34" charset="0"/>
                <a:cs typeface="Arial" pitchFamily="34" charset="0"/>
              </a:rPr>
              <a:t>, ч</a:t>
            </a:r>
            <a:endParaRPr lang="ru-RU" dirty="0">
              <a:latin typeface="Arial" pitchFamily="34" charset="0"/>
              <a:cs typeface="Arial" pitchFamily="34" charset="0"/>
            </a:endParaRPr>
          </a:p>
        </p:txBody>
      </p:sp>
      <p:grpSp>
        <p:nvGrpSpPr>
          <p:cNvPr id="9" name="Group 22"/>
          <p:cNvGrpSpPr>
            <a:grpSpLocks/>
          </p:cNvGrpSpPr>
          <p:nvPr/>
        </p:nvGrpSpPr>
        <p:grpSpPr bwMode="auto">
          <a:xfrm>
            <a:off x="2844800" y="2636838"/>
            <a:ext cx="711200" cy="1079500"/>
            <a:chOff x="1376" y="1479"/>
            <a:chExt cx="403" cy="663"/>
          </a:xfrm>
        </p:grpSpPr>
        <p:sp>
          <p:nvSpPr>
            <p:cNvPr id="31" name="Text Box 23"/>
            <p:cNvSpPr txBox="1">
              <a:spLocks noChangeArrowheads="1"/>
            </p:cNvSpPr>
            <p:nvPr/>
          </p:nvSpPr>
          <p:spPr bwMode="auto">
            <a:xfrm>
              <a:off x="1384" y="1479"/>
              <a:ext cx="363" cy="264"/>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sp>
          <p:nvSpPr>
            <p:cNvPr id="32" name="Text Box 24"/>
            <p:cNvSpPr txBox="1">
              <a:spLocks noChangeArrowheads="1"/>
            </p:cNvSpPr>
            <p:nvPr/>
          </p:nvSpPr>
          <p:spPr bwMode="auto">
            <a:xfrm>
              <a:off x="1376" y="1871"/>
              <a:ext cx="403" cy="271"/>
            </a:xfrm>
            <a:prstGeom prst="rect">
              <a:avLst/>
            </a:prstGeom>
            <a:noFill/>
            <a:ln w="9525">
              <a:noFill/>
              <a:miter lim="800000"/>
              <a:headEnd/>
              <a:tailEnd/>
            </a:ln>
            <a:effectLst/>
          </p:spPr>
          <p:txBody>
            <a:bodyPr wrap="none">
              <a:spAutoFit/>
            </a:bodyPr>
            <a:lstStyle/>
            <a:p>
              <a:pPr>
                <a:defRPr/>
              </a:pPr>
              <a:r>
                <a:rPr lang="en-US"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grpSp>
      <p:grpSp>
        <p:nvGrpSpPr>
          <p:cNvPr id="10" name="Group 25"/>
          <p:cNvGrpSpPr>
            <a:grpSpLocks/>
          </p:cNvGrpSpPr>
          <p:nvPr/>
        </p:nvGrpSpPr>
        <p:grpSpPr bwMode="auto">
          <a:xfrm>
            <a:off x="3925888" y="2433638"/>
            <a:ext cx="720725" cy="722312"/>
            <a:chOff x="2044" y="2160"/>
            <a:chExt cx="454" cy="455"/>
          </a:xfrm>
        </p:grpSpPr>
        <p:sp>
          <p:nvSpPr>
            <p:cNvPr id="34" name="Text Box 26"/>
            <p:cNvSpPr txBox="1">
              <a:spLocks noChangeArrowheads="1"/>
            </p:cNvSpPr>
            <p:nvPr/>
          </p:nvSpPr>
          <p:spPr bwMode="auto">
            <a:xfrm>
              <a:off x="2064" y="2160"/>
              <a:ext cx="403" cy="271"/>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sp>
          <p:nvSpPr>
            <p:cNvPr id="35" name="Text Box 27"/>
            <p:cNvSpPr txBox="1">
              <a:spLocks noChangeArrowheads="1"/>
            </p:cNvSpPr>
            <p:nvPr/>
          </p:nvSpPr>
          <p:spPr bwMode="auto">
            <a:xfrm>
              <a:off x="2044" y="2344"/>
              <a:ext cx="454" cy="271"/>
            </a:xfrm>
            <a:prstGeom prst="rect">
              <a:avLst/>
            </a:prstGeom>
            <a:noFill/>
            <a:ln w="9525">
              <a:noFill/>
              <a:miter lim="800000"/>
              <a:headEnd/>
              <a:tailEnd/>
            </a:ln>
            <a:effectLst/>
          </p:spPr>
          <p:txBody>
            <a:bodyPr>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   </a:t>
              </a:r>
              <a:r>
                <a:rPr lang="en-US" sz="2200" b="1" dirty="0">
                  <a:effectLst>
                    <a:outerShdw blurRad="38100" dist="38100" dir="2700000" algn="tl">
                      <a:srgbClr val="C0C0C0"/>
                    </a:outerShdw>
                  </a:effectLst>
                  <a:latin typeface="Arial" pitchFamily="34" charset="0"/>
                  <a:cs typeface="Arial" pitchFamily="34" charset="0"/>
                </a:rPr>
                <a:t>x</a:t>
              </a:r>
              <a:endParaRPr lang="ru-RU" dirty="0">
                <a:latin typeface="Arial" pitchFamily="34" charset="0"/>
                <a:cs typeface="Arial" pitchFamily="34" charset="0"/>
              </a:endParaRPr>
            </a:p>
          </p:txBody>
        </p:sp>
        <p:sp>
          <p:nvSpPr>
            <p:cNvPr id="9276" name="Freeform 28"/>
            <p:cNvSpPr>
              <a:spLocks/>
            </p:cNvSpPr>
            <p:nvPr/>
          </p:nvSpPr>
          <p:spPr bwMode="auto">
            <a:xfrm>
              <a:off x="2112" y="2400"/>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11" name="Group 29"/>
          <p:cNvGrpSpPr>
            <a:grpSpLocks/>
          </p:cNvGrpSpPr>
          <p:nvPr/>
        </p:nvGrpSpPr>
        <p:grpSpPr bwMode="auto">
          <a:xfrm>
            <a:off x="3881438" y="3068638"/>
            <a:ext cx="979487" cy="709612"/>
            <a:chOff x="2272" y="2464"/>
            <a:chExt cx="617" cy="447"/>
          </a:xfrm>
        </p:grpSpPr>
        <p:sp>
          <p:nvSpPr>
            <p:cNvPr id="38" name="Text Box 30"/>
            <p:cNvSpPr txBox="1">
              <a:spLocks noChangeArrowheads="1"/>
            </p:cNvSpPr>
            <p:nvPr/>
          </p:nvSpPr>
          <p:spPr bwMode="auto">
            <a:xfrm>
              <a:off x="2345" y="2464"/>
              <a:ext cx="351" cy="233"/>
            </a:xfrm>
            <a:prstGeom prst="rect">
              <a:avLst/>
            </a:prstGeom>
            <a:noFill/>
            <a:ln w="9525">
              <a:noFill/>
              <a:miter lim="800000"/>
              <a:headEnd/>
              <a:tailEnd/>
            </a:ln>
            <a:effectLst/>
          </p:spPr>
          <p:txBody>
            <a:bodyPr wrap="none">
              <a:spAutoFit/>
            </a:bodyPr>
            <a:lstStyle/>
            <a:p>
              <a:pPr>
                <a:defRPr/>
              </a:pPr>
              <a:r>
                <a:rPr lang="en-US" b="1" dirty="0">
                  <a:effectLst>
                    <a:outerShdw blurRad="38100" dist="38100" dir="2700000" algn="tl">
                      <a:srgbClr val="C0C0C0"/>
                    </a:outerShdw>
                  </a:effectLst>
                  <a:latin typeface="Arial" pitchFamily="34" charset="0"/>
                  <a:cs typeface="Arial" pitchFamily="34" charset="0"/>
                </a:rPr>
                <a:t>110</a:t>
              </a:r>
              <a:endParaRPr lang="ru-RU" sz="1400" dirty="0">
                <a:latin typeface="Arial" pitchFamily="34" charset="0"/>
                <a:cs typeface="Arial" pitchFamily="34" charset="0"/>
              </a:endParaRPr>
            </a:p>
          </p:txBody>
        </p:sp>
        <p:sp>
          <p:nvSpPr>
            <p:cNvPr id="39" name="Text Box 31"/>
            <p:cNvSpPr txBox="1">
              <a:spLocks noChangeArrowheads="1"/>
            </p:cNvSpPr>
            <p:nvPr/>
          </p:nvSpPr>
          <p:spPr bwMode="auto">
            <a:xfrm>
              <a:off x="2272" y="2640"/>
              <a:ext cx="617" cy="271"/>
            </a:xfrm>
            <a:prstGeom prst="rect">
              <a:avLst/>
            </a:prstGeom>
            <a:noFill/>
            <a:ln w="9525">
              <a:noFill/>
              <a:miter lim="800000"/>
              <a:headEnd/>
              <a:tailEnd/>
            </a:ln>
            <a:effectLst/>
          </p:spPr>
          <p:txBody>
            <a:bodyPr>
              <a:spAutoFit/>
            </a:bodyPr>
            <a:lstStyle/>
            <a:p>
              <a:pPr>
                <a:defRPr/>
              </a:pPr>
              <a:r>
                <a:rPr lang="en-US" sz="2200" b="1" dirty="0">
                  <a:effectLst>
                    <a:outerShdw blurRad="38100" dist="38100" dir="2700000" algn="tl">
                      <a:srgbClr val="C0C0C0"/>
                    </a:outerShdw>
                  </a:effectLst>
                  <a:latin typeface="Arial" pitchFamily="34" charset="0"/>
                  <a:cs typeface="Arial" pitchFamily="34" charset="0"/>
                </a:rPr>
                <a:t> </a:t>
              </a:r>
              <a:r>
                <a:rPr lang="ru-RU" sz="2200" b="1" dirty="0">
                  <a:effectLst>
                    <a:outerShdw blurRad="38100" dist="38100" dir="2700000" algn="tl">
                      <a:srgbClr val="C0C0C0"/>
                    </a:outerShdw>
                  </a:effectLst>
                  <a:latin typeface="Arial" pitchFamily="34" charset="0"/>
                  <a:cs typeface="Arial" pitchFamily="34" charset="0"/>
                </a:rPr>
                <a:t>х+1</a:t>
              </a:r>
              <a:endParaRPr lang="ru-RU" dirty="0">
                <a:latin typeface="Arial" pitchFamily="34" charset="0"/>
                <a:cs typeface="Arial" pitchFamily="34" charset="0"/>
              </a:endParaRPr>
            </a:p>
          </p:txBody>
        </p:sp>
        <p:sp>
          <p:nvSpPr>
            <p:cNvPr id="9273" name="Freeform 32"/>
            <p:cNvSpPr>
              <a:spLocks/>
            </p:cNvSpPr>
            <p:nvPr/>
          </p:nvSpPr>
          <p:spPr bwMode="auto">
            <a:xfrm>
              <a:off x="2352" y="2688"/>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12" name="Group 33"/>
          <p:cNvGrpSpPr>
            <a:grpSpLocks/>
          </p:cNvGrpSpPr>
          <p:nvPr/>
        </p:nvGrpSpPr>
        <p:grpSpPr bwMode="auto">
          <a:xfrm>
            <a:off x="3881438" y="3036888"/>
            <a:ext cx="889000" cy="674687"/>
            <a:chOff x="2272" y="2448"/>
            <a:chExt cx="560" cy="425"/>
          </a:xfrm>
        </p:grpSpPr>
        <p:sp>
          <p:nvSpPr>
            <p:cNvPr id="9268" name="Text Box 34"/>
            <p:cNvSpPr txBox="1">
              <a:spLocks noChangeArrowheads="1"/>
            </p:cNvSpPr>
            <p:nvPr/>
          </p:nvSpPr>
          <p:spPr bwMode="auto">
            <a:xfrm>
              <a:off x="2304" y="2448"/>
              <a:ext cx="116" cy="233"/>
            </a:xfrm>
            <a:prstGeom prst="rect">
              <a:avLst/>
            </a:prstGeom>
            <a:noFill/>
            <a:ln w="9525">
              <a:noFill/>
              <a:miter lim="800000"/>
              <a:headEnd/>
              <a:tailEnd/>
            </a:ln>
          </p:spPr>
          <p:txBody>
            <a:bodyPr wrap="none">
              <a:spAutoFit/>
            </a:bodyPr>
            <a:lstStyle/>
            <a:p>
              <a:endParaRPr lang="ru-RU"/>
            </a:p>
          </p:txBody>
        </p:sp>
        <p:sp>
          <p:nvSpPr>
            <p:cNvPr id="9269" name="Text Box 35"/>
            <p:cNvSpPr txBox="1">
              <a:spLocks noChangeArrowheads="1"/>
            </p:cNvSpPr>
            <p:nvPr/>
          </p:nvSpPr>
          <p:spPr bwMode="auto">
            <a:xfrm>
              <a:off x="2272" y="2640"/>
              <a:ext cx="560" cy="233"/>
            </a:xfrm>
            <a:prstGeom prst="rect">
              <a:avLst/>
            </a:prstGeom>
            <a:noFill/>
            <a:ln w="9525">
              <a:noFill/>
              <a:miter lim="800000"/>
              <a:headEnd/>
              <a:tailEnd/>
            </a:ln>
          </p:spPr>
          <p:txBody>
            <a:bodyPr>
              <a:spAutoFit/>
            </a:bodyPr>
            <a:lstStyle/>
            <a:p>
              <a:endParaRPr lang="ru-RU"/>
            </a:p>
          </p:txBody>
        </p:sp>
        <p:sp>
          <p:nvSpPr>
            <p:cNvPr id="9270" name="Freeform 36"/>
            <p:cNvSpPr>
              <a:spLocks/>
            </p:cNvSpPr>
            <p:nvPr/>
          </p:nvSpPr>
          <p:spPr bwMode="auto">
            <a:xfrm>
              <a:off x="2352" y="2688"/>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sp>
        <p:nvSpPr>
          <p:cNvPr id="46" name="Прямоугольник 45"/>
          <p:cNvSpPr/>
          <p:nvPr/>
        </p:nvSpPr>
        <p:spPr>
          <a:xfrm>
            <a:off x="468313" y="404813"/>
            <a:ext cx="3384550" cy="503237"/>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47" name="Прямоугольник 46"/>
          <p:cNvSpPr>
            <a:spLocks noChangeArrowheads="1"/>
          </p:cNvSpPr>
          <p:nvPr/>
        </p:nvSpPr>
        <p:spPr bwMode="auto">
          <a:xfrm>
            <a:off x="828675" y="476250"/>
            <a:ext cx="2817813" cy="369888"/>
          </a:xfrm>
          <a:prstGeom prst="rect">
            <a:avLst/>
          </a:prstGeom>
          <a:noFill/>
          <a:ln w="9525">
            <a:solidFill>
              <a:srgbClr val="FFFF00"/>
            </a:solidFill>
            <a:miter lim="800000"/>
            <a:headEnd/>
            <a:tailEnd/>
          </a:ln>
        </p:spPr>
        <p:txBody>
          <a:bodyPr wrap="none">
            <a:spAutoFit/>
          </a:bodyPr>
          <a:lstStyle/>
          <a:p>
            <a:r>
              <a:rPr lang="ru-RU" b="1">
                <a:latin typeface="Calibri" pitchFamily="34" charset="0"/>
              </a:rPr>
              <a:t>Подсказка для введения х</a:t>
            </a:r>
            <a:endParaRPr lang="ru-RU">
              <a:latin typeface="Calibri" pitchFamily="34" charset="0"/>
            </a:endParaRPr>
          </a:p>
        </p:txBody>
      </p:sp>
      <p:sp>
        <p:nvSpPr>
          <p:cNvPr id="53" name="Прямоугольная выноска 52">
            <a:hlinkClick r:id="rId3" highlightClick="1"/>
          </p:cNvPr>
          <p:cNvSpPr/>
          <p:nvPr/>
        </p:nvSpPr>
        <p:spPr>
          <a:xfrm>
            <a:off x="5076825" y="1700213"/>
            <a:ext cx="2808288" cy="1008062"/>
          </a:xfrm>
          <a:prstGeom prst="wedgeRectCallout">
            <a:avLst>
              <a:gd name="adj1" fmla="val -43791"/>
              <a:gd name="adj2" fmla="val 82367"/>
            </a:avLst>
          </a:prstGeom>
          <a:solidFill>
            <a:srgbClr val="9FE6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4" name="Прямоугольник 53"/>
          <p:cNvSpPr/>
          <p:nvPr/>
        </p:nvSpPr>
        <p:spPr>
          <a:xfrm>
            <a:off x="5292725" y="4076700"/>
            <a:ext cx="2016125"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6" name="Прямоугольник 55"/>
          <p:cNvSpPr/>
          <p:nvPr/>
        </p:nvSpPr>
        <p:spPr>
          <a:xfrm>
            <a:off x="5076825" y="1628775"/>
            <a:ext cx="2447925" cy="936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35843" name="Rectangle 3"/>
          <p:cNvSpPr>
            <a:spLocks noChangeArrowheads="1"/>
          </p:cNvSpPr>
          <p:nvPr/>
        </p:nvSpPr>
        <p:spPr bwMode="auto">
          <a:xfrm>
            <a:off x="5076825" y="1700213"/>
            <a:ext cx="2830513" cy="585787"/>
          </a:xfrm>
          <a:prstGeom prst="rect">
            <a:avLst/>
          </a:prstGeom>
          <a:noFill/>
          <a:ln w="9525">
            <a:noFill/>
            <a:miter lim="800000"/>
            <a:headEnd/>
            <a:tailEnd/>
          </a:ln>
        </p:spPr>
        <p:txBody>
          <a:bodyPr wrap="none" anchor="ctr">
            <a:spAutoFit/>
          </a:bodyPr>
          <a:lstStyle/>
          <a:p>
            <a:r>
              <a:rPr lang="ru-RU" sz="1600">
                <a:latin typeface="Calibri" pitchFamily="34" charset="0"/>
              </a:rPr>
              <a:t>Чтобы найти время надо</a:t>
            </a:r>
          </a:p>
          <a:p>
            <a:r>
              <a:rPr lang="ru-RU" sz="1600">
                <a:latin typeface="Calibri" pitchFamily="34" charset="0"/>
              </a:rPr>
              <a:t> работу разделить на скорость</a:t>
            </a:r>
            <a:endParaRPr lang="en-US" sz="1600">
              <a:latin typeface="Calibri" pitchFamily="34" charset="0"/>
            </a:endParaRPr>
          </a:p>
        </p:txBody>
      </p:sp>
      <p:sp>
        <p:nvSpPr>
          <p:cNvPr id="58" name="Прямоугольник 57"/>
          <p:cNvSpPr>
            <a:spLocks noChangeArrowheads="1"/>
          </p:cNvSpPr>
          <p:nvPr/>
        </p:nvSpPr>
        <p:spPr bwMode="auto">
          <a:xfrm>
            <a:off x="6084888" y="2276475"/>
            <a:ext cx="460375" cy="369888"/>
          </a:xfrm>
          <a:prstGeom prst="rect">
            <a:avLst/>
          </a:prstGeom>
          <a:noFill/>
          <a:ln w="9525">
            <a:noFill/>
            <a:miter lim="800000"/>
            <a:headEnd/>
            <a:tailEnd/>
          </a:ln>
        </p:spPr>
        <p:txBody>
          <a:bodyPr wrap="none">
            <a:spAutoFit/>
          </a:bodyPr>
          <a:lstStyle/>
          <a:p>
            <a:r>
              <a:rPr lang="en-US" b="1" i="1">
                <a:solidFill>
                  <a:srgbClr val="FF0000"/>
                </a:solidFill>
              </a:rPr>
              <a:t>t =</a:t>
            </a:r>
            <a:endParaRPr lang="ru-RU" b="1" i="1">
              <a:solidFill>
                <a:srgbClr val="FF0000"/>
              </a:solidFill>
              <a:latin typeface="Calibri" pitchFamily="34" charset="0"/>
            </a:endParaRPr>
          </a:p>
        </p:txBody>
      </p:sp>
      <p:sp>
        <p:nvSpPr>
          <p:cNvPr id="59" name="Прямоугольник 58"/>
          <p:cNvSpPr>
            <a:spLocks noChangeArrowheads="1"/>
          </p:cNvSpPr>
          <p:nvPr/>
        </p:nvSpPr>
        <p:spPr bwMode="auto">
          <a:xfrm>
            <a:off x="6445250" y="2420938"/>
            <a:ext cx="312738" cy="369887"/>
          </a:xfrm>
          <a:prstGeom prst="rect">
            <a:avLst/>
          </a:prstGeom>
          <a:noFill/>
          <a:ln w="9525">
            <a:noFill/>
            <a:miter lim="800000"/>
            <a:headEnd/>
            <a:tailEnd/>
          </a:ln>
        </p:spPr>
        <p:txBody>
          <a:bodyPr wrap="none">
            <a:spAutoFit/>
          </a:bodyPr>
          <a:lstStyle/>
          <a:p>
            <a:r>
              <a:rPr lang="en-US" b="1" i="1">
                <a:solidFill>
                  <a:srgbClr val="FF0000"/>
                </a:solidFill>
              </a:rPr>
              <a:t>k</a:t>
            </a:r>
            <a:endParaRPr lang="ru-RU" b="1" i="1">
              <a:solidFill>
                <a:srgbClr val="FF0000"/>
              </a:solidFill>
              <a:latin typeface="Calibri" pitchFamily="34" charset="0"/>
            </a:endParaRPr>
          </a:p>
        </p:txBody>
      </p:sp>
      <p:sp>
        <p:nvSpPr>
          <p:cNvPr id="60" name="Прямоугольник 59"/>
          <p:cNvSpPr>
            <a:spLocks noChangeArrowheads="1"/>
          </p:cNvSpPr>
          <p:nvPr/>
        </p:nvSpPr>
        <p:spPr bwMode="auto">
          <a:xfrm>
            <a:off x="6445250" y="2133600"/>
            <a:ext cx="350838" cy="368300"/>
          </a:xfrm>
          <a:prstGeom prst="rect">
            <a:avLst/>
          </a:prstGeom>
          <a:noFill/>
          <a:ln w="9525">
            <a:noFill/>
            <a:miter lim="800000"/>
            <a:headEnd/>
            <a:tailEnd/>
          </a:ln>
        </p:spPr>
        <p:txBody>
          <a:bodyPr wrap="none">
            <a:spAutoFit/>
          </a:bodyPr>
          <a:lstStyle/>
          <a:p>
            <a:r>
              <a:rPr lang="en-US" b="1" i="1" u="sng">
                <a:solidFill>
                  <a:srgbClr val="FF0000"/>
                </a:solidFill>
              </a:rPr>
              <a:t>A</a:t>
            </a:r>
            <a:endParaRPr lang="ru-RU" b="1" i="1" u="sng">
              <a:solidFill>
                <a:srgbClr val="FF0000"/>
              </a:solidFill>
              <a:latin typeface="Calibri" pitchFamily="34" charset="0"/>
            </a:endParaRPr>
          </a:p>
        </p:txBody>
      </p:sp>
      <p:sp>
        <p:nvSpPr>
          <p:cNvPr id="64" name="Прямоугольник 63"/>
          <p:cNvSpPr/>
          <p:nvPr/>
        </p:nvSpPr>
        <p:spPr>
          <a:xfrm>
            <a:off x="7237413" y="2349500"/>
            <a:ext cx="287337" cy="28733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35845" name="Rectangle 5"/>
          <p:cNvSpPr>
            <a:spLocks noChangeArrowheads="1"/>
          </p:cNvSpPr>
          <p:nvPr/>
        </p:nvSpPr>
        <p:spPr bwMode="auto">
          <a:xfrm>
            <a:off x="7237413" y="2276475"/>
            <a:ext cx="312737" cy="369888"/>
          </a:xfrm>
          <a:prstGeom prst="rect">
            <a:avLst/>
          </a:prstGeom>
          <a:noFill/>
          <a:ln w="9525">
            <a:noFill/>
            <a:miter lim="800000"/>
            <a:headEnd/>
            <a:tailEnd/>
          </a:ln>
          <a:effectLst/>
        </p:spPr>
        <p:txBody>
          <a:bodyPr wrap="none" anchor="ctr">
            <a:spAutoFit/>
          </a:bodyPr>
          <a:lstStyle/>
          <a:p>
            <a:pPr>
              <a:defRPr/>
            </a:pPr>
            <a:r>
              <a:rPr lang="ru-RU" b="1" dirty="0">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х</a:t>
            </a:r>
          </a:p>
        </p:txBody>
      </p:sp>
      <p:grpSp>
        <p:nvGrpSpPr>
          <p:cNvPr id="16" name="Group 128"/>
          <p:cNvGrpSpPr>
            <a:grpSpLocks/>
          </p:cNvGrpSpPr>
          <p:nvPr/>
        </p:nvGrpSpPr>
        <p:grpSpPr bwMode="auto">
          <a:xfrm>
            <a:off x="5326063" y="2852738"/>
            <a:ext cx="2220912" cy="998537"/>
            <a:chOff x="2969" y="1872"/>
            <a:chExt cx="1399" cy="629"/>
          </a:xfrm>
        </p:grpSpPr>
        <p:sp>
          <p:nvSpPr>
            <p:cNvPr id="9265" name="Freeform 124"/>
            <p:cNvSpPr>
              <a:spLocks/>
            </p:cNvSpPr>
            <p:nvPr/>
          </p:nvSpPr>
          <p:spPr bwMode="auto">
            <a:xfrm flipV="1">
              <a:off x="3168" y="1872"/>
              <a:ext cx="1200" cy="480"/>
            </a:xfrm>
            <a:custGeom>
              <a:avLst/>
              <a:gdLst>
                <a:gd name="T0" fmla="*/ 469 w 1816"/>
                <a:gd name="T1" fmla="*/ 0 h 720"/>
                <a:gd name="T2" fmla="*/ 524 w 1816"/>
                <a:gd name="T3" fmla="*/ 0 h 720"/>
                <a:gd name="T4" fmla="*/ 524 w 1816"/>
                <a:gd name="T5" fmla="*/ 213 h 720"/>
                <a:gd name="T6" fmla="*/ 0 w 1816"/>
                <a:gd name="T7" fmla="*/ 209 h 720"/>
                <a:gd name="T8" fmla="*/ 0 60000 65536"/>
                <a:gd name="T9" fmla="*/ 0 60000 65536"/>
                <a:gd name="T10" fmla="*/ 0 60000 65536"/>
                <a:gd name="T11" fmla="*/ 0 60000 65536"/>
                <a:gd name="T12" fmla="*/ 0 w 1816"/>
                <a:gd name="T13" fmla="*/ 0 h 720"/>
                <a:gd name="T14" fmla="*/ 1816 w 1816"/>
                <a:gd name="T15" fmla="*/ 720 h 720"/>
              </a:gdLst>
              <a:ahLst/>
              <a:cxnLst>
                <a:cxn ang="T8">
                  <a:pos x="T0" y="T1"/>
                </a:cxn>
                <a:cxn ang="T9">
                  <a:pos x="T2" y="T3"/>
                </a:cxn>
                <a:cxn ang="T10">
                  <a:pos x="T4" y="T5"/>
                </a:cxn>
                <a:cxn ang="T11">
                  <a:pos x="T6" y="T7"/>
                </a:cxn>
              </a:cxnLst>
              <a:rect l="T12" t="T13" r="T14" b="T15"/>
              <a:pathLst>
                <a:path w="1816" h="720">
                  <a:moveTo>
                    <a:pt x="1625" y="0"/>
                  </a:moveTo>
                  <a:lnTo>
                    <a:pt x="1816" y="0"/>
                  </a:lnTo>
                  <a:lnTo>
                    <a:pt x="1816" y="720"/>
                  </a:lnTo>
                  <a:lnTo>
                    <a:pt x="0" y="704"/>
                  </a:lnTo>
                </a:path>
              </a:pathLst>
            </a:custGeom>
            <a:noFill/>
            <a:ln w="38100">
              <a:solidFill>
                <a:srgbClr val="0000FF"/>
              </a:solidFill>
              <a:round/>
              <a:headEnd/>
              <a:tailEnd type="stealth" w="lg" len="lg"/>
            </a:ln>
          </p:spPr>
          <p:txBody>
            <a:bodyPr/>
            <a:lstStyle/>
            <a:p>
              <a:endParaRPr lang="ru-RU"/>
            </a:p>
          </p:txBody>
        </p:sp>
        <p:sp>
          <p:nvSpPr>
            <p:cNvPr id="5246" name="Rectangle 126"/>
            <p:cNvSpPr>
              <a:spLocks noChangeArrowheads="1"/>
            </p:cNvSpPr>
            <p:nvPr/>
          </p:nvSpPr>
          <p:spPr bwMode="auto">
            <a:xfrm rot="29967">
              <a:off x="2969" y="2212"/>
              <a:ext cx="1115" cy="271"/>
            </a:xfrm>
            <a:prstGeom prst="rect">
              <a:avLst/>
            </a:prstGeom>
            <a:noFill/>
            <a:ln w="9525">
              <a:noFill/>
              <a:miter lim="800000"/>
              <a:headEnd/>
              <a:tailEnd/>
            </a:ln>
            <a:effectLst/>
          </p:spPr>
          <p:txBody>
            <a:bodyPr wrap="none">
              <a:spAutoFit/>
            </a:bodyPr>
            <a:lstStyle/>
            <a:p>
              <a:pPr>
                <a:defRPr/>
              </a:pPr>
              <a:r>
                <a:rPr lang="ru-RU" sz="2200" b="1" dirty="0">
                  <a:solidFill>
                    <a:srgbClr val="000099"/>
                  </a:solidFill>
                  <a:effectLst>
                    <a:outerShdw blurRad="38100" dist="38100" dir="2700000" algn="tl">
                      <a:srgbClr val="C0C0C0"/>
                    </a:outerShdw>
                  </a:effectLst>
                  <a:latin typeface="Arial" pitchFamily="34" charset="0"/>
                  <a:cs typeface="Arial" pitchFamily="34" charset="0"/>
                </a:rPr>
                <a:t> на </a:t>
              </a:r>
              <a:r>
                <a:rPr lang="en-US" sz="2200" b="1" dirty="0">
                  <a:solidFill>
                    <a:srgbClr val="000099"/>
                  </a:solidFill>
                  <a:effectLst>
                    <a:outerShdw blurRad="38100" dist="38100" dir="2700000" algn="tl">
                      <a:srgbClr val="C0C0C0"/>
                    </a:outerShdw>
                  </a:effectLst>
                  <a:latin typeface="Arial" pitchFamily="34" charset="0"/>
                  <a:cs typeface="Arial" pitchFamily="34" charset="0"/>
                </a:rPr>
                <a:t>1 </a:t>
              </a:r>
              <a:r>
                <a:rPr lang="ru-RU" sz="2200" b="1" dirty="0">
                  <a:solidFill>
                    <a:srgbClr val="000099"/>
                  </a:solidFill>
                  <a:effectLst>
                    <a:outerShdw blurRad="38100" dist="38100" dir="2700000" algn="tl">
                      <a:srgbClr val="C0C0C0"/>
                    </a:outerShdw>
                  </a:effectLst>
                  <a:latin typeface="Arial" pitchFamily="34" charset="0"/>
                  <a:cs typeface="Arial" pitchFamily="34" charset="0"/>
                </a:rPr>
                <a:t>мин    </a:t>
              </a:r>
              <a:endParaRPr lang="ru-RU" dirty="0">
                <a:latin typeface="Arial" pitchFamily="34" charset="0"/>
                <a:cs typeface="Arial" pitchFamily="34" charset="0"/>
              </a:endParaRPr>
            </a:p>
          </p:txBody>
        </p:sp>
        <p:sp>
          <p:nvSpPr>
            <p:cNvPr id="5247" name="Oval 127"/>
            <p:cNvSpPr>
              <a:spLocks noChangeArrowheads="1"/>
            </p:cNvSpPr>
            <p:nvPr/>
          </p:nvSpPr>
          <p:spPr bwMode="auto">
            <a:xfrm rot="222229">
              <a:off x="3840" y="2160"/>
              <a:ext cx="334" cy="341"/>
            </a:xfrm>
            <a:prstGeom prst="ellipse">
              <a:avLst/>
            </a:prstGeom>
            <a:gradFill rotWithShape="1">
              <a:gsLst>
                <a:gs pos="0">
                  <a:schemeClr val="bg1"/>
                </a:gs>
                <a:gs pos="100000">
                  <a:srgbClr val="66FFFF"/>
                </a:gs>
              </a:gsLst>
              <a:path path="shape">
                <a:fillToRect l="50000" t="50000" r="50000" b="50000"/>
              </a:path>
            </a:gradFill>
            <a:ln w="12700">
              <a:solidFill>
                <a:schemeClr val="tx2"/>
              </a:solidFill>
              <a:round/>
              <a:headEnd type="none" w="lg" len="lg"/>
              <a:tailEnd type="none" w="lg" len="lg"/>
            </a:ln>
            <a:effectLst>
              <a:outerShdw dist="107763" dir="18900000" algn="ctr" rotWithShape="0">
                <a:srgbClr val="0000FF">
                  <a:alpha val="50000"/>
                </a:srgbClr>
              </a:outerShdw>
            </a:effectLst>
          </p:spPr>
          <p:txBody>
            <a:bodyPr wrap="none" anchor="ctr"/>
            <a:lstStyle/>
            <a:p>
              <a:pPr algn="ctr">
                <a:defRPr/>
              </a:pPr>
              <a:r>
                <a:rPr lang="en-US" sz="4000" b="1">
                  <a:solidFill>
                    <a:srgbClr val="FF0000"/>
                  </a:solidFill>
                  <a:effectLst>
                    <a:outerShdw blurRad="38100" dist="38100" dir="2700000" algn="tl">
                      <a:srgbClr val="C0C0C0"/>
                    </a:outerShdw>
                  </a:effectLst>
                  <a:latin typeface="Times New Roman" pitchFamily="18" charset="0"/>
                  <a:cs typeface="Arial" pitchFamily="34" charset="0"/>
                </a:rPr>
                <a:t>&lt;</a:t>
              </a:r>
              <a:endParaRPr lang="ru-RU">
                <a:latin typeface="Arial" pitchFamily="34" charset="0"/>
                <a:cs typeface="Arial" pitchFamily="34" charset="0"/>
              </a:endParaRPr>
            </a:p>
          </p:txBody>
        </p:sp>
      </p:grpSp>
      <p:graphicFrame>
        <p:nvGraphicFramePr>
          <p:cNvPr id="75" name="Object 10"/>
          <p:cNvGraphicFramePr>
            <a:graphicFrameLocks noChangeAspect="1"/>
          </p:cNvGraphicFramePr>
          <p:nvPr/>
        </p:nvGraphicFramePr>
        <p:xfrm>
          <a:off x="8605838" y="2060575"/>
          <a:ext cx="1524000" cy="558800"/>
        </p:xfrm>
        <a:graphic>
          <a:graphicData uri="http://schemas.openxmlformats.org/presentationml/2006/ole">
            <p:oleObj spid="_x0000_s9218" name="Формула" r:id="rId4" imgW="1523880" imgH="558720" progId="Equation.3">
              <p:embed/>
            </p:oleObj>
          </a:graphicData>
        </a:graphic>
      </p:graphicFrame>
      <p:sp>
        <p:nvSpPr>
          <p:cNvPr id="66" name="Дуга 65"/>
          <p:cNvSpPr/>
          <p:nvPr/>
        </p:nvSpPr>
        <p:spPr>
          <a:xfrm rot="9095778">
            <a:off x="8575675" y="1384300"/>
            <a:ext cx="649288" cy="647700"/>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ru-RU"/>
          </a:p>
        </p:txBody>
      </p:sp>
      <p:sp>
        <p:nvSpPr>
          <p:cNvPr id="67" name="Дуга 66"/>
          <p:cNvSpPr/>
          <p:nvPr/>
        </p:nvSpPr>
        <p:spPr>
          <a:xfrm rot="9036763">
            <a:off x="9126538" y="1263650"/>
            <a:ext cx="792162" cy="863600"/>
          </a:xfrm>
          <a:prstGeom prst="arc">
            <a:avLst>
              <a:gd name="adj1" fmla="val 16200000"/>
              <a:gd name="adj2" fmla="val 20816051"/>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ru-RU"/>
          </a:p>
        </p:txBody>
      </p:sp>
      <p:sp>
        <p:nvSpPr>
          <p:cNvPr id="68" name="Дуга 67"/>
          <p:cNvSpPr/>
          <p:nvPr/>
        </p:nvSpPr>
        <p:spPr>
          <a:xfrm rot="9564968">
            <a:off x="9934575" y="1360488"/>
            <a:ext cx="649288" cy="719137"/>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ru-RU"/>
          </a:p>
        </p:txBody>
      </p:sp>
      <p:sp>
        <p:nvSpPr>
          <p:cNvPr id="69" name="Прямоугольник 68"/>
          <p:cNvSpPr>
            <a:spLocks noChangeArrowheads="1"/>
          </p:cNvSpPr>
          <p:nvPr/>
        </p:nvSpPr>
        <p:spPr bwMode="auto">
          <a:xfrm>
            <a:off x="8677275" y="1700213"/>
            <a:ext cx="290513" cy="369887"/>
          </a:xfrm>
          <a:prstGeom prst="rect">
            <a:avLst/>
          </a:prstGeom>
          <a:noFill/>
          <a:ln w="9525">
            <a:noFill/>
            <a:miter lim="800000"/>
            <a:headEnd/>
            <a:tailEnd/>
          </a:ln>
        </p:spPr>
        <p:txBody>
          <a:bodyPr wrap="none">
            <a:spAutoFit/>
          </a:bodyPr>
          <a:lstStyle/>
          <a:p>
            <a:r>
              <a:rPr lang="en-US" b="1">
                <a:latin typeface="Calibri" pitchFamily="34" charset="0"/>
              </a:rPr>
              <a:t>x</a:t>
            </a:r>
            <a:endParaRPr lang="ru-RU">
              <a:latin typeface="Calibri" pitchFamily="34" charset="0"/>
            </a:endParaRPr>
          </a:p>
        </p:txBody>
      </p:sp>
      <p:sp>
        <p:nvSpPr>
          <p:cNvPr id="70" name="Прямоугольник 69"/>
          <p:cNvSpPr>
            <a:spLocks noChangeArrowheads="1"/>
          </p:cNvSpPr>
          <p:nvPr/>
        </p:nvSpPr>
        <p:spPr bwMode="auto">
          <a:xfrm rot="1019177">
            <a:off x="9145588" y="1736725"/>
            <a:ext cx="793750" cy="369888"/>
          </a:xfrm>
          <a:prstGeom prst="rect">
            <a:avLst/>
          </a:prstGeom>
          <a:noFill/>
          <a:ln w="9525">
            <a:noFill/>
            <a:miter lim="800000"/>
            <a:headEnd/>
            <a:tailEnd/>
          </a:ln>
        </p:spPr>
        <p:txBody>
          <a:bodyPr wrap="none">
            <a:spAutoFit/>
          </a:bodyPr>
          <a:lstStyle/>
          <a:p>
            <a:r>
              <a:rPr lang="en-US" b="1">
                <a:latin typeface="Calibri" pitchFamily="34" charset="0"/>
              </a:rPr>
              <a:t>x(x+1)</a:t>
            </a:r>
            <a:endParaRPr lang="ru-RU">
              <a:latin typeface="Calibri" pitchFamily="34" charset="0"/>
            </a:endParaRPr>
          </a:p>
        </p:txBody>
      </p:sp>
      <p:sp>
        <p:nvSpPr>
          <p:cNvPr id="71" name="Прямоугольник 70"/>
          <p:cNvSpPr>
            <a:spLocks noChangeArrowheads="1"/>
          </p:cNvSpPr>
          <p:nvPr/>
        </p:nvSpPr>
        <p:spPr bwMode="auto">
          <a:xfrm rot="2822903">
            <a:off x="9953625" y="1689100"/>
            <a:ext cx="522288" cy="369888"/>
          </a:xfrm>
          <a:prstGeom prst="rect">
            <a:avLst/>
          </a:prstGeom>
          <a:noFill/>
          <a:ln w="9525">
            <a:noFill/>
            <a:miter lim="800000"/>
            <a:headEnd/>
            <a:tailEnd/>
          </a:ln>
        </p:spPr>
        <p:txBody>
          <a:bodyPr wrap="none">
            <a:spAutoFit/>
          </a:bodyPr>
          <a:lstStyle/>
          <a:p>
            <a:r>
              <a:rPr lang="en-US" b="1">
                <a:latin typeface="Calibri" pitchFamily="34" charset="0"/>
              </a:rPr>
              <a:t>x+1</a:t>
            </a:r>
            <a:endParaRPr lang="ru-RU">
              <a:latin typeface="Calibri" pitchFamily="34" charset="0"/>
            </a:endParaRPr>
          </a:p>
        </p:txBody>
      </p:sp>
      <p:graphicFrame>
        <p:nvGraphicFramePr>
          <p:cNvPr id="72" name="Object 11"/>
          <p:cNvGraphicFramePr>
            <a:graphicFrameLocks noChangeAspect="1"/>
          </p:cNvGraphicFramePr>
          <p:nvPr/>
        </p:nvGraphicFramePr>
        <p:xfrm>
          <a:off x="8029575" y="2997200"/>
          <a:ext cx="2832100" cy="266700"/>
        </p:xfrm>
        <a:graphic>
          <a:graphicData uri="http://schemas.openxmlformats.org/presentationml/2006/ole">
            <p:oleObj spid="_x0000_s9219" name="Формула" r:id="rId5" imgW="2831760" imgH="266400" progId="Equation.3">
              <p:embed/>
            </p:oleObj>
          </a:graphicData>
        </a:graphic>
      </p:graphicFrame>
      <p:cxnSp>
        <p:nvCxnSpPr>
          <p:cNvPr id="77" name="Прямая соединительная линия 76"/>
          <p:cNvCxnSpPr/>
          <p:nvPr/>
        </p:nvCxnSpPr>
        <p:spPr>
          <a:xfrm flipV="1">
            <a:off x="8101013" y="2781300"/>
            <a:ext cx="431800" cy="8636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Прямая соединительная линия 78"/>
          <p:cNvCxnSpPr/>
          <p:nvPr/>
        </p:nvCxnSpPr>
        <p:spPr>
          <a:xfrm flipV="1">
            <a:off x="9756775" y="2636838"/>
            <a:ext cx="431800" cy="9366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35852" name="Object 12"/>
          <p:cNvGraphicFramePr>
            <a:graphicFrameLocks noChangeAspect="1"/>
          </p:cNvGraphicFramePr>
          <p:nvPr/>
        </p:nvGraphicFramePr>
        <p:xfrm>
          <a:off x="8605838" y="3789363"/>
          <a:ext cx="1257300" cy="292100"/>
        </p:xfrm>
        <a:graphic>
          <a:graphicData uri="http://schemas.openxmlformats.org/presentationml/2006/ole">
            <p:oleObj spid="_x0000_s9220" name="Формула" r:id="rId6" imgW="1257120" imgH="291960" progId="Equation.3">
              <p:embed/>
            </p:oleObj>
          </a:graphicData>
        </a:graphic>
      </p:graphicFrame>
      <p:graphicFrame>
        <p:nvGraphicFramePr>
          <p:cNvPr id="35853" name="Object 13"/>
          <p:cNvGraphicFramePr>
            <a:graphicFrameLocks noChangeAspect="1"/>
          </p:cNvGraphicFramePr>
          <p:nvPr/>
        </p:nvGraphicFramePr>
        <p:xfrm>
          <a:off x="8605838" y="4365625"/>
          <a:ext cx="1587500" cy="292100"/>
        </p:xfrm>
        <a:graphic>
          <a:graphicData uri="http://schemas.openxmlformats.org/presentationml/2006/ole">
            <p:oleObj spid="_x0000_s9221" name="Формула" r:id="rId7" imgW="1587240" imgH="291960" progId="Equation.3">
              <p:embed/>
            </p:oleObj>
          </a:graphicData>
        </a:graphic>
      </p:graphicFrame>
      <p:graphicFrame>
        <p:nvGraphicFramePr>
          <p:cNvPr id="35854" name="Object 14"/>
          <p:cNvGraphicFramePr>
            <a:graphicFrameLocks noChangeAspect="1"/>
          </p:cNvGraphicFramePr>
          <p:nvPr/>
        </p:nvGraphicFramePr>
        <p:xfrm>
          <a:off x="8532813" y="4797425"/>
          <a:ext cx="838200" cy="609600"/>
        </p:xfrm>
        <a:graphic>
          <a:graphicData uri="http://schemas.openxmlformats.org/presentationml/2006/ole">
            <p:oleObj spid="_x0000_s9222" name="Формула" r:id="rId8" imgW="838080" imgH="609480" progId="Equation.3">
              <p:embed/>
            </p:oleObj>
          </a:graphicData>
        </a:graphic>
      </p:graphicFrame>
      <p:sp>
        <p:nvSpPr>
          <p:cNvPr id="80" name="Прямоугольник 79"/>
          <p:cNvSpPr>
            <a:spLocks noChangeArrowheads="1"/>
          </p:cNvSpPr>
          <p:nvPr/>
        </p:nvSpPr>
        <p:spPr bwMode="auto">
          <a:xfrm>
            <a:off x="8964613" y="6237288"/>
            <a:ext cx="1177925" cy="369887"/>
          </a:xfrm>
          <a:prstGeom prst="rect">
            <a:avLst/>
          </a:prstGeom>
          <a:noFill/>
          <a:ln w="9525">
            <a:noFill/>
            <a:miter lim="800000"/>
            <a:headEnd/>
            <a:tailEnd/>
          </a:ln>
        </p:spPr>
        <p:txBody>
          <a:bodyPr wrap="none">
            <a:spAutoFit/>
          </a:bodyPr>
          <a:lstStyle/>
          <a:p>
            <a:r>
              <a:rPr lang="ru-RU" b="1">
                <a:solidFill>
                  <a:srgbClr val="FF0000"/>
                </a:solidFill>
              </a:rPr>
              <a:t>Ответ 11</a:t>
            </a:r>
            <a:endParaRPr lang="ru-RU" b="1">
              <a:solidFill>
                <a:srgbClr val="FF0000"/>
              </a:solidFill>
              <a:latin typeface="Calibri" pitchFamily="34" charset="0"/>
            </a:endParaRPr>
          </a:p>
        </p:txBody>
      </p:sp>
      <p:cxnSp>
        <p:nvCxnSpPr>
          <p:cNvPr id="82" name="Прямая со стрелкой 81"/>
          <p:cNvCxnSpPr/>
          <p:nvPr/>
        </p:nvCxnSpPr>
        <p:spPr>
          <a:xfrm flipH="1" flipV="1">
            <a:off x="1908175" y="2997200"/>
            <a:ext cx="6553200" cy="23764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3" name="Овал 82"/>
          <p:cNvSpPr/>
          <p:nvPr/>
        </p:nvSpPr>
        <p:spPr>
          <a:xfrm>
            <a:off x="2413000" y="1196975"/>
            <a:ext cx="1584325" cy="36036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5" name="Прямоугольник 84"/>
          <p:cNvSpPr>
            <a:spLocks noChangeArrowheads="1"/>
          </p:cNvSpPr>
          <p:nvPr/>
        </p:nvSpPr>
        <p:spPr bwMode="auto">
          <a:xfrm>
            <a:off x="684213" y="4508500"/>
            <a:ext cx="5314950" cy="369888"/>
          </a:xfrm>
          <a:prstGeom prst="rect">
            <a:avLst/>
          </a:prstGeom>
          <a:noFill/>
          <a:ln w="9525">
            <a:noFill/>
            <a:miter lim="800000"/>
            <a:headEnd/>
            <a:tailEnd/>
          </a:ln>
        </p:spPr>
        <p:txBody>
          <a:bodyPr wrap="none">
            <a:spAutoFit/>
          </a:bodyPr>
          <a:lstStyle/>
          <a:p>
            <a:r>
              <a:rPr lang="ru-RU" b="1"/>
              <a:t>Вторая труба пропускает (х+1)=11л в минуту</a:t>
            </a:r>
            <a:endParaRPr lang="ru-RU" b="1">
              <a:latin typeface="Calibri" pitchFamily="34" charset="0"/>
            </a:endParaRPr>
          </a:p>
        </p:txBody>
      </p:sp>
      <p:sp>
        <p:nvSpPr>
          <p:cNvPr id="3" name="Содержимое 2"/>
          <p:cNvSpPr>
            <a:spLocks noGrp="1"/>
          </p:cNvSpPr>
          <p:nvPr>
            <p:ph idx="1"/>
          </p:nvPr>
        </p:nvSpPr>
        <p:spPr>
          <a:xfrm>
            <a:off x="180975" y="836613"/>
            <a:ext cx="10728325" cy="1368425"/>
          </a:xfrm>
        </p:spPr>
        <p:txBody>
          <a:bodyPr rtlCol="0">
            <a:normAutofit/>
          </a:bodyPr>
          <a:lstStyle/>
          <a:p>
            <a:pPr marL="0" indent="0" eaLnBrk="1" fontAlgn="auto" hangingPunct="1">
              <a:spcAft>
                <a:spcPts val="0"/>
              </a:spcAft>
              <a:buFont typeface="Arial" pitchFamily="34" charset="0"/>
              <a:buNone/>
              <a:defRPr/>
            </a:pPr>
            <a:r>
              <a:rPr lang="ru-RU" sz="2000" b="1" dirty="0" smtClean="0">
                <a:solidFill>
                  <a:schemeClr val="tx1"/>
                </a:solidFill>
              </a:rPr>
              <a:t>Первая труба пропускает на 1 литр воды в минуту меньше, чем вторая. Сколько литров воды в минуту пропускает вторая труба, если резервуар объемом 110 литров она заполняет на 1 минуту быстрее, чем первая труба? </a:t>
            </a:r>
          </a:p>
          <a:p>
            <a:pPr eaLnBrk="1" fontAlgn="auto" hangingPunct="1">
              <a:spcAft>
                <a:spcPts val="0"/>
              </a:spcAft>
              <a:buFont typeface="Arial" pitchFamily="34" charset="0"/>
              <a:buNone/>
              <a:defRPr/>
            </a:pPr>
            <a:endParaRPr lang="ru-RU" dirty="0">
              <a:solidFill>
                <a:schemeClr val="accent4">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wipe(down)">
                                      <p:cBhvr>
                                        <p:cTn id="7" dur="1000"/>
                                        <p:tgtEl>
                                          <p:spTgt spid="45"/>
                                        </p:tgtEl>
                                      </p:cBhvr>
                                    </p:animEffect>
                                  </p:childTnLst>
                                </p:cTn>
                              </p:par>
                            </p:childTnLst>
                          </p:cTn>
                        </p:par>
                        <p:par>
                          <p:cTn id="8" fill="hold">
                            <p:stCondLst>
                              <p:cond delay="1000"/>
                            </p:stCondLst>
                            <p:childTnLst>
                              <p:par>
                                <p:cTn id="9" presetID="29" presetClass="entr" presetSubtype="0" fill="hold" grpId="0" nodeType="after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p:cTn id="11" dur="1000" fill="hold"/>
                                        <p:tgtEl>
                                          <p:spTgt spid="46"/>
                                        </p:tgtEl>
                                        <p:attrNameLst>
                                          <p:attrName>ppt_x</p:attrName>
                                        </p:attrNameLst>
                                      </p:cBhvr>
                                      <p:tavLst>
                                        <p:tav tm="0">
                                          <p:val>
                                            <p:strVal val="#ppt_x-.2"/>
                                          </p:val>
                                        </p:tav>
                                        <p:tav tm="100000">
                                          <p:val>
                                            <p:strVal val="#ppt_x"/>
                                          </p:val>
                                        </p:tav>
                                      </p:tavLst>
                                    </p:anim>
                                    <p:anim calcmode="lin" valueType="num">
                                      <p:cBhvr>
                                        <p:cTn id="12" dur="1000" fill="hold"/>
                                        <p:tgtEl>
                                          <p:spTgt spid="46"/>
                                        </p:tgtEl>
                                        <p:attrNameLst>
                                          <p:attrName>ppt_y</p:attrName>
                                        </p:attrNameLst>
                                      </p:cBhvr>
                                      <p:tavLst>
                                        <p:tav tm="0">
                                          <p:val>
                                            <p:strVal val="#ppt_y"/>
                                          </p:val>
                                        </p:tav>
                                        <p:tav tm="100000">
                                          <p:val>
                                            <p:strVal val="#ppt_y"/>
                                          </p:val>
                                        </p:tav>
                                      </p:tavLst>
                                    </p:anim>
                                    <p:animEffect transition="in" filter="wipe(right)" prLst="gradientSize: 0.1">
                                      <p:cBhvr>
                                        <p:cTn id="13" dur="1000"/>
                                        <p:tgtEl>
                                          <p:spTgt spid="46"/>
                                        </p:tgtEl>
                                      </p:cBhvr>
                                    </p:animEffect>
                                  </p:childTnLst>
                                </p:cTn>
                              </p:par>
                              <p:par>
                                <p:cTn id="14" presetID="29" presetClass="entr" presetSubtype="0" fill="hold" grpId="0" nodeType="withEffect">
                                  <p:stCondLst>
                                    <p:cond delay="0"/>
                                  </p:stCondLst>
                                  <p:childTnLst>
                                    <p:set>
                                      <p:cBhvr>
                                        <p:cTn id="15" dur="1" fill="hold">
                                          <p:stCondLst>
                                            <p:cond delay="0"/>
                                          </p:stCondLst>
                                        </p:cTn>
                                        <p:tgtEl>
                                          <p:spTgt spid="47"/>
                                        </p:tgtEl>
                                        <p:attrNameLst>
                                          <p:attrName>style.visibility</p:attrName>
                                        </p:attrNameLst>
                                      </p:cBhvr>
                                      <p:to>
                                        <p:strVal val="visible"/>
                                      </p:to>
                                    </p:set>
                                    <p:anim calcmode="lin" valueType="num">
                                      <p:cBhvr>
                                        <p:cTn id="16" dur="1000" fill="hold"/>
                                        <p:tgtEl>
                                          <p:spTgt spid="47"/>
                                        </p:tgtEl>
                                        <p:attrNameLst>
                                          <p:attrName>ppt_x</p:attrName>
                                        </p:attrNameLst>
                                      </p:cBhvr>
                                      <p:tavLst>
                                        <p:tav tm="0">
                                          <p:val>
                                            <p:strVal val="#ppt_x-.2"/>
                                          </p:val>
                                        </p:tav>
                                        <p:tav tm="100000">
                                          <p:val>
                                            <p:strVal val="#ppt_x"/>
                                          </p:val>
                                        </p:tav>
                                      </p:tavLst>
                                    </p:anim>
                                    <p:anim calcmode="lin" valueType="num">
                                      <p:cBhvr>
                                        <p:cTn id="17" dur="1000" fill="hold"/>
                                        <p:tgtEl>
                                          <p:spTgt spid="47"/>
                                        </p:tgtEl>
                                        <p:attrNameLst>
                                          <p:attrName>ppt_y</p:attrName>
                                        </p:attrNameLst>
                                      </p:cBhvr>
                                      <p:tavLst>
                                        <p:tav tm="0">
                                          <p:val>
                                            <p:strVal val="#ppt_y"/>
                                          </p:val>
                                        </p:tav>
                                        <p:tav tm="100000">
                                          <p:val>
                                            <p:strVal val="#ppt_y"/>
                                          </p:val>
                                        </p:tav>
                                      </p:tavLst>
                                    </p:anim>
                                    <p:animEffect transition="in" filter="wipe(right)" prLst="gradientSize: 0.1">
                                      <p:cBhvr>
                                        <p:cTn id="18" dur="1000"/>
                                        <p:tgtEl>
                                          <p:spTgt spid="47"/>
                                        </p:tgtEl>
                                      </p:cBhvr>
                                    </p:animEffect>
                                  </p:childTnLst>
                                </p:cTn>
                              </p:par>
                            </p:childTnLst>
                          </p:cTn>
                        </p:par>
                      </p:childTnLst>
                    </p:cTn>
                  </p:par>
                  <p:par>
                    <p:cTn id="19" fill="hold">
                      <p:stCondLst>
                        <p:cond delay="indefinite"/>
                      </p:stCondLst>
                      <p:childTnLst>
                        <p:par>
                          <p:cTn id="20" fill="hold">
                            <p:stCondLst>
                              <p:cond delay="0"/>
                            </p:stCondLst>
                            <p:childTnLst>
                              <p:par>
                                <p:cTn id="21" presetID="29"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p:cTn id="23" dur="1000" fill="hold"/>
                                        <p:tgtEl>
                                          <p:spTgt spid="15"/>
                                        </p:tgtEl>
                                        <p:attrNameLst>
                                          <p:attrName>ppt_x</p:attrName>
                                        </p:attrNameLst>
                                      </p:cBhvr>
                                      <p:tavLst>
                                        <p:tav tm="0">
                                          <p:val>
                                            <p:strVal val="#ppt_x-.2"/>
                                          </p:val>
                                        </p:tav>
                                        <p:tav tm="100000">
                                          <p:val>
                                            <p:strVal val="#ppt_x"/>
                                          </p:val>
                                        </p:tav>
                                      </p:tavLst>
                                    </p:anim>
                                    <p:anim calcmode="lin" valueType="num">
                                      <p:cBhvr>
                                        <p:cTn id="24"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25" dur="1000"/>
                                        <p:tgtEl>
                                          <p:spTgt spid="15"/>
                                        </p:tgtEl>
                                      </p:cBhvr>
                                    </p:animEffect>
                                  </p:childTnLst>
                                </p:cTn>
                              </p:par>
                              <p:par>
                                <p:cTn id="26" presetID="29" presetClass="entr" presetSubtype="0" fill="hold" nodeType="with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1000" fill="hold"/>
                                        <p:tgtEl>
                                          <p:spTgt spid="5"/>
                                        </p:tgtEl>
                                        <p:attrNameLst>
                                          <p:attrName>ppt_x</p:attrName>
                                        </p:attrNameLst>
                                      </p:cBhvr>
                                      <p:tavLst>
                                        <p:tav tm="0">
                                          <p:val>
                                            <p:strVal val="#ppt_x-.2"/>
                                          </p:val>
                                        </p:tav>
                                        <p:tav tm="100000">
                                          <p:val>
                                            <p:strVal val="#ppt_x"/>
                                          </p:val>
                                        </p:tav>
                                      </p:tavLst>
                                    </p:anim>
                                    <p:anim calcmode="lin" valueType="num">
                                      <p:cBhvr>
                                        <p:cTn id="29"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30" dur="1000"/>
                                        <p:tgtEl>
                                          <p:spTgt spid="5"/>
                                        </p:tgtEl>
                                      </p:cBhvr>
                                    </p:animEffect>
                                  </p:childTnLst>
                                </p:cTn>
                              </p:par>
                              <p:par>
                                <p:cTn id="31" presetID="29" presetClass="entr" presetSubtype="0" fill="hold" nodeType="with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p:cTn id="33" dur="1000" fill="hold"/>
                                        <p:tgtEl>
                                          <p:spTgt spid="8"/>
                                        </p:tgtEl>
                                        <p:attrNameLst>
                                          <p:attrName>ppt_x</p:attrName>
                                        </p:attrNameLst>
                                      </p:cBhvr>
                                      <p:tavLst>
                                        <p:tav tm="0">
                                          <p:val>
                                            <p:strVal val="#ppt_x-.2"/>
                                          </p:val>
                                        </p:tav>
                                        <p:tav tm="100000">
                                          <p:val>
                                            <p:strVal val="#ppt_x"/>
                                          </p:val>
                                        </p:tav>
                                      </p:tavLst>
                                    </p:anim>
                                    <p:anim calcmode="lin" valueType="num">
                                      <p:cBhvr>
                                        <p:cTn id="34"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5" dur="1000"/>
                                        <p:tgtEl>
                                          <p:spTgt spid="8"/>
                                        </p:tgtEl>
                                      </p:cBhvr>
                                    </p:animEffect>
                                  </p:childTnLst>
                                </p:cTn>
                              </p:par>
                              <p:par>
                                <p:cTn id="36" presetID="29" presetClass="entr" presetSubtype="0"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p:cTn id="38" dur="1000" fill="hold"/>
                                        <p:tgtEl>
                                          <p:spTgt spid="28"/>
                                        </p:tgtEl>
                                        <p:attrNameLst>
                                          <p:attrName>ppt_x</p:attrName>
                                        </p:attrNameLst>
                                      </p:cBhvr>
                                      <p:tavLst>
                                        <p:tav tm="0">
                                          <p:val>
                                            <p:strVal val="#ppt_x-.2"/>
                                          </p:val>
                                        </p:tav>
                                        <p:tav tm="100000">
                                          <p:val>
                                            <p:strVal val="#ppt_x"/>
                                          </p:val>
                                        </p:tav>
                                      </p:tavLst>
                                    </p:anim>
                                    <p:anim calcmode="lin" valueType="num">
                                      <p:cBhvr>
                                        <p:cTn id="39" dur="1000" fill="hold"/>
                                        <p:tgtEl>
                                          <p:spTgt spid="28"/>
                                        </p:tgtEl>
                                        <p:attrNameLst>
                                          <p:attrName>ppt_y</p:attrName>
                                        </p:attrNameLst>
                                      </p:cBhvr>
                                      <p:tavLst>
                                        <p:tav tm="0">
                                          <p:val>
                                            <p:strVal val="#ppt_y"/>
                                          </p:val>
                                        </p:tav>
                                        <p:tav tm="100000">
                                          <p:val>
                                            <p:strVal val="#ppt_y"/>
                                          </p:val>
                                        </p:tav>
                                      </p:tavLst>
                                    </p:anim>
                                    <p:animEffect transition="in" filter="wipe(right)" prLst="gradientSize: 0.1">
                                      <p:cBhvr>
                                        <p:cTn id="40" dur="1000"/>
                                        <p:tgtEl>
                                          <p:spTgt spid="28"/>
                                        </p:tgtEl>
                                      </p:cBhvr>
                                    </p:animEffect>
                                  </p:childTnLst>
                                </p:cTn>
                              </p:par>
                              <p:par>
                                <p:cTn id="41" presetID="29" presetClass="entr" presetSubtype="0" fill="hold" grpId="0" nodeType="withEffect">
                                  <p:stCondLst>
                                    <p:cond delay="0"/>
                                  </p:stCondLst>
                                  <p:childTnLst>
                                    <p:set>
                                      <p:cBhvr>
                                        <p:cTn id="42" dur="1" fill="hold">
                                          <p:stCondLst>
                                            <p:cond delay="0"/>
                                          </p:stCondLst>
                                        </p:cTn>
                                        <p:tgtEl>
                                          <p:spTgt spid="29"/>
                                        </p:tgtEl>
                                        <p:attrNameLst>
                                          <p:attrName>style.visibility</p:attrName>
                                        </p:attrNameLst>
                                      </p:cBhvr>
                                      <p:to>
                                        <p:strVal val="visible"/>
                                      </p:to>
                                    </p:set>
                                    <p:anim calcmode="lin" valueType="num">
                                      <p:cBhvr>
                                        <p:cTn id="43" dur="1000" fill="hold"/>
                                        <p:tgtEl>
                                          <p:spTgt spid="29"/>
                                        </p:tgtEl>
                                        <p:attrNameLst>
                                          <p:attrName>ppt_x</p:attrName>
                                        </p:attrNameLst>
                                      </p:cBhvr>
                                      <p:tavLst>
                                        <p:tav tm="0">
                                          <p:val>
                                            <p:strVal val="#ppt_x-.2"/>
                                          </p:val>
                                        </p:tav>
                                        <p:tav tm="100000">
                                          <p:val>
                                            <p:strVal val="#ppt_x"/>
                                          </p:val>
                                        </p:tav>
                                      </p:tavLst>
                                    </p:anim>
                                    <p:anim calcmode="lin" valueType="num">
                                      <p:cBhvr>
                                        <p:cTn id="44" dur="1000" fill="hold"/>
                                        <p:tgtEl>
                                          <p:spTgt spid="29"/>
                                        </p:tgtEl>
                                        <p:attrNameLst>
                                          <p:attrName>ppt_y</p:attrName>
                                        </p:attrNameLst>
                                      </p:cBhvr>
                                      <p:tavLst>
                                        <p:tav tm="0">
                                          <p:val>
                                            <p:strVal val="#ppt_y"/>
                                          </p:val>
                                        </p:tav>
                                        <p:tav tm="100000">
                                          <p:val>
                                            <p:strVal val="#ppt_y"/>
                                          </p:val>
                                        </p:tav>
                                      </p:tavLst>
                                    </p:anim>
                                    <p:animEffect transition="in" filter="wipe(right)" prLst="gradientSize: 0.1">
                                      <p:cBhvr>
                                        <p:cTn id="45" dur="10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29" presetClass="entr" presetSubtype="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p:cTn id="50" dur="1000" fill="hold"/>
                                        <p:tgtEl>
                                          <p:spTgt spid="13"/>
                                        </p:tgtEl>
                                        <p:attrNameLst>
                                          <p:attrName>ppt_x</p:attrName>
                                        </p:attrNameLst>
                                      </p:cBhvr>
                                      <p:tavLst>
                                        <p:tav tm="0">
                                          <p:val>
                                            <p:strVal val="#ppt_x-.2"/>
                                          </p:val>
                                        </p:tav>
                                        <p:tav tm="100000">
                                          <p:val>
                                            <p:strVal val="#ppt_x"/>
                                          </p:val>
                                        </p:tav>
                                      </p:tavLst>
                                    </p:anim>
                                    <p:anim calcmode="lin" valueType="num">
                                      <p:cBhvr>
                                        <p:cTn id="51"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52" dur="1000"/>
                                        <p:tgtEl>
                                          <p:spTgt spid="13"/>
                                        </p:tgtEl>
                                      </p:cBhvr>
                                    </p:animEffect>
                                  </p:childTnLst>
                                </p:cTn>
                              </p:par>
                              <p:par>
                                <p:cTn id="53" presetID="55" presetClass="exit" presetSubtype="0" fill="hold" grpId="1" nodeType="withEffect">
                                  <p:stCondLst>
                                    <p:cond delay="0"/>
                                  </p:stCondLst>
                                  <p:childTnLst>
                                    <p:anim calcmode="lin" valueType="num">
                                      <p:cBhvr>
                                        <p:cTn id="54" dur="1000"/>
                                        <p:tgtEl>
                                          <p:spTgt spid="45"/>
                                        </p:tgtEl>
                                        <p:attrNameLst>
                                          <p:attrName>ppt_w</p:attrName>
                                        </p:attrNameLst>
                                      </p:cBhvr>
                                      <p:tavLst>
                                        <p:tav tm="0">
                                          <p:val>
                                            <p:strVal val="ppt_w"/>
                                          </p:val>
                                        </p:tav>
                                        <p:tav tm="100000">
                                          <p:val>
                                            <p:strVal val="ppt_w*0.70"/>
                                          </p:val>
                                        </p:tav>
                                      </p:tavLst>
                                    </p:anim>
                                    <p:anim calcmode="lin" valueType="num">
                                      <p:cBhvr>
                                        <p:cTn id="55" dur="1000"/>
                                        <p:tgtEl>
                                          <p:spTgt spid="45"/>
                                        </p:tgtEl>
                                        <p:attrNameLst>
                                          <p:attrName>ppt_h</p:attrName>
                                        </p:attrNameLst>
                                      </p:cBhvr>
                                      <p:tavLst>
                                        <p:tav tm="0">
                                          <p:val>
                                            <p:strVal val="ppt_h"/>
                                          </p:val>
                                        </p:tav>
                                        <p:tav tm="100000">
                                          <p:val>
                                            <p:strVal val="ppt_h"/>
                                          </p:val>
                                        </p:tav>
                                      </p:tavLst>
                                    </p:anim>
                                    <p:animEffect transition="out" filter="fade">
                                      <p:cBhvr>
                                        <p:cTn id="56" dur="1000"/>
                                        <p:tgtEl>
                                          <p:spTgt spid="45"/>
                                        </p:tgtEl>
                                      </p:cBhvr>
                                    </p:animEffect>
                                    <p:set>
                                      <p:cBhvr>
                                        <p:cTn id="57" dur="1" fill="hold">
                                          <p:stCondLst>
                                            <p:cond delay="999"/>
                                          </p:stCondLst>
                                        </p:cTn>
                                        <p:tgtEl>
                                          <p:spTgt spid="45"/>
                                        </p:tgtEl>
                                        <p:attrNameLst>
                                          <p:attrName>style.visibility</p:attrName>
                                        </p:attrNameLst>
                                      </p:cBhvr>
                                      <p:to>
                                        <p:strVal val="hidden"/>
                                      </p:to>
                                    </p:set>
                                  </p:childTnLst>
                                </p:cTn>
                              </p:par>
                              <p:par>
                                <p:cTn id="58" presetID="55" presetClass="exit" presetSubtype="0" fill="hold" grpId="1" nodeType="withEffect">
                                  <p:stCondLst>
                                    <p:cond delay="0"/>
                                  </p:stCondLst>
                                  <p:childTnLst>
                                    <p:anim calcmode="lin" valueType="num">
                                      <p:cBhvr>
                                        <p:cTn id="59" dur="1000"/>
                                        <p:tgtEl>
                                          <p:spTgt spid="46"/>
                                        </p:tgtEl>
                                        <p:attrNameLst>
                                          <p:attrName>ppt_w</p:attrName>
                                        </p:attrNameLst>
                                      </p:cBhvr>
                                      <p:tavLst>
                                        <p:tav tm="0">
                                          <p:val>
                                            <p:strVal val="ppt_w"/>
                                          </p:val>
                                        </p:tav>
                                        <p:tav tm="100000">
                                          <p:val>
                                            <p:strVal val="ppt_w*0.70"/>
                                          </p:val>
                                        </p:tav>
                                      </p:tavLst>
                                    </p:anim>
                                    <p:anim calcmode="lin" valueType="num">
                                      <p:cBhvr>
                                        <p:cTn id="60" dur="1000"/>
                                        <p:tgtEl>
                                          <p:spTgt spid="46"/>
                                        </p:tgtEl>
                                        <p:attrNameLst>
                                          <p:attrName>ppt_h</p:attrName>
                                        </p:attrNameLst>
                                      </p:cBhvr>
                                      <p:tavLst>
                                        <p:tav tm="0">
                                          <p:val>
                                            <p:strVal val="ppt_h"/>
                                          </p:val>
                                        </p:tav>
                                        <p:tav tm="100000">
                                          <p:val>
                                            <p:strVal val="ppt_h"/>
                                          </p:val>
                                        </p:tav>
                                      </p:tavLst>
                                    </p:anim>
                                    <p:animEffect transition="out" filter="fade">
                                      <p:cBhvr>
                                        <p:cTn id="61" dur="1000"/>
                                        <p:tgtEl>
                                          <p:spTgt spid="46"/>
                                        </p:tgtEl>
                                      </p:cBhvr>
                                    </p:animEffect>
                                    <p:set>
                                      <p:cBhvr>
                                        <p:cTn id="62" dur="1" fill="hold">
                                          <p:stCondLst>
                                            <p:cond delay="999"/>
                                          </p:stCondLst>
                                        </p:cTn>
                                        <p:tgtEl>
                                          <p:spTgt spid="46"/>
                                        </p:tgtEl>
                                        <p:attrNameLst>
                                          <p:attrName>style.visibility</p:attrName>
                                        </p:attrNameLst>
                                      </p:cBhvr>
                                      <p:to>
                                        <p:strVal val="hidden"/>
                                      </p:to>
                                    </p:set>
                                  </p:childTnLst>
                                </p:cTn>
                              </p:par>
                              <p:par>
                                <p:cTn id="63" presetID="55" presetClass="exit" presetSubtype="0" fill="hold" grpId="1" nodeType="withEffect">
                                  <p:stCondLst>
                                    <p:cond delay="0"/>
                                  </p:stCondLst>
                                  <p:childTnLst>
                                    <p:anim calcmode="lin" valueType="num">
                                      <p:cBhvr>
                                        <p:cTn id="64" dur="1000"/>
                                        <p:tgtEl>
                                          <p:spTgt spid="47"/>
                                        </p:tgtEl>
                                        <p:attrNameLst>
                                          <p:attrName>ppt_w</p:attrName>
                                        </p:attrNameLst>
                                      </p:cBhvr>
                                      <p:tavLst>
                                        <p:tav tm="0">
                                          <p:val>
                                            <p:strVal val="ppt_w"/>
                                          </p:val>
                                        </p:tav>
                                        <p:tav tm="100000">
                                          <p:val>
                                            <p:strVal val="ppt_w*0.70"/>
                                          </p:val>
                                        </p:tav>
                                      </p:tavLst>
                                    </p:anim>
                                    <p:anim calcmode="lin" valueType="num">
                                      <p:cBhvr>
                                        <p:cTn id="65" dur="1000"/>
                                        <p:tgtEl>
                                          <p:spTgt spid="47"/>
                                        </p:tgtEl>
                                        <p:attrNameLst>
                                          <p:attrName>ppt_h</p:attrName>
                                        </p:attrNameLst>
                                      </p:cBhvr>
                                      <p:tavLst>
                                        <p:tav tm="0">
                                          <p:val>
                                            <p:strVal val="ppt_h"/>
                                          </p:val>
                                        </p:tav>
                                        <p:tav tm="100000">
                                          <p:val>
                                            <p:strVal val="ppt_h"/>
                                          </p:val>
                                        </p:tav>
                                      </p:tavLst>
                                    </p:anim>
                                    <p:animEffect transition="out" filter="fade">
                                      <p:cBhvr>
                                        <p:cTn id="66" dur="1000"/>
                                        <p:tgtEl>
                                          <p:spTgt spid="47"/>
                                        </p:tgtEl>
                                      </p:cBhvr>
                                    </p:animEffect>
                                    <p:set>
                                      <p:cBhvr>
                                        <p:cTn id="67" dur="1" fill="hold">
                                          <p:stCondLst>
                                            <p:cond delay="999"/>
                                          </p:stCondLst>
                                        </p:cTn>
                                        <p:tgtEl>
                                          <p:spTgt spid="47"/>
                                        </p:tgtEl>
                                        <p:attrNameLst>
                                          <p:attrName>style.visibility</p:attrName>
                                        </p:attrNameLst>
                                      </p:cBhvr>
                                      <p:to>
                                        <p:strVal val="hidden"/>
                                      </p:to>
                                    </p:set>
                                  </p:childTnLst>
                                </p:cTn>
                              </p:par>
                            </p:childTnLst>
                          </p:cTn>
                        </p:par>
                        <p:par>
                          <p:cTn id="68" fill="hold">
                            <p:stCondLst>
                              <p:cond delay="1000"/>
                            </p:stCondLst>
                            <p:childTnLst>
                              <p:par>
                                <p:cTn id="69" presetID="29" presetClass="entr" presetSubtype="0" fill="hold" grpId="0" nodeType="afterEffect">
                                  <p:stCondLst>
                                    <p:cond delay="0"/>
                                  </p:stCondLst>
                                  <p:childTnLst>
                                    <p:set>
                                      <p:cBhvr>
                                        <p:cTn id="70" dur="1" fill="hold">
                                          <p:stCondLst>
                                            <p:cond delay="0"/>
                                          </p:stCondLst>
                                        </p:cTn>
                                        <p:tgtEl>
                                          <p:spTgt spid="14"/>
                                        </p:tgtEl>
                                        <p:attrNameLst>
                                          <p:attrName>style.visibility</p:attrName>
                                        </p:attrNameLst>
                                      </p:cBhvr>
                                      <p:to>
                                        <p:strVal val="visible"/>
                                      </p:to>
                                    </p:set>
                                    <p:anim calcmode="lin" valueType="num">
                                      <p:cBhvr>
                                        <p:cTn id="71" dur="1000" fill="hold"/>
                                        <p:tgtEl>
                                          <p:spTgt spid="14"/>
                                        </p:tgtEl>
                                        <p:attrNameLst>
                                          <p:attrName>ppt_x</p:attrName>
                                        </p:attrNameLst>
                                      </p:cBhvr>
                                      <p:tavLst>
                                        <p:tav tm="0">
                                          <p:val>
                                            <p:strVal val="#ppt_x-.2"/>
                                          </p:val>
                                        </p:tav>
                                        <p:tav tm="100000">
                                          <p:val>
                                            <p:strVal val="#ppt_x"/>
                                          </p:val>
                                        </p:tav>
                                      </p:tavLst>
                                    </p:anim>
                                    <p:anim calcmode="lin" valueType="num">
                                      <p:cBhvr>
                                        <p:cTn id="72"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73" dur="1000"/>
                                        <p:tgtEl>
                                          <p:spTgt spid="14"/>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48"/>
                                        </p:tgtEl>
                                        <p:attrNameLst>
                                          <p:attrName>style.visibility</p:attrName>
                                        </p:attrNameLst>
                                      </p:cBhvr>
                                      <p:to>
                                        <p:strVal val="visible"/>
                                      </p:to>
                                    </p:set>
                                    <p:animEffect transition="in" filter="wipe(down)">
                                      <p:cBhvr>
                                        <p:cTn id="78" dur="1000"/>
                                        <p:tgtEl>
                                          <p:spTgt spid="48"/>
                                        </p:tgtEl>
                                      </p:cBhvr>
                                    </p:animEffect>
                                  </p:childTnLst>
                                </p:cTn>
                              </p:par>
                            </p:childTnLst>
                          </p:cTn>
                        </p:par>
                        <p:par>
                          <p:cTn id="79" fill="hold">
                            <p:stCondLst>
                              <p:cond delay="1000"/>
                            </p:stCondLst>
                            <p:childTnLst>
                              <p:par>
                                <p:cTn id="80" presetID="29" presetClass="entr" presetSubtype="0" fill="hold" nodeType="afterEffect">
                                  <p:stCondLst>
                                    <p:cond delay="0"/>
                                  </p:stCondLst>
                                  <p:childTnLst>
                                    <p:set>
                                      <p:cBhvr>
                                        <p:cTn id="81" dur="1" fill="hold">
                                          <p:stCondLst>
                                            <p:cond delay="0"/>
                                          </p:stCondLst>
                                        </p:cTn>
                                        <p:tgtEl>
                                          <p:spTgt spid="9"/>
                                        </p:tgtEl>
                                        <p:attrNameLst>
                                          <p:attrName>style.visibility</p:attrName>
                                        </p:attrNameLst>
                                      </p:cBhvr>
                                      <p:to>
                                        <p:strVal val="visible"/>
                                      </p:to>
                                    </p:set>
                                    <p:anim calcmode="lin" valueType="num">
                                      <p:cBhvr>
                                        <p:cTn id="82" dur="1000" fill="hold"/>
                                        <p:tgtEl>
                                          <p:spTgt spid="9"/>
                                        </p:tgtEl>
                                        <p:attrNameLst>
                                          <p:attrName>ppt_x</p:attrName>
                                        </p:attrNameLst>
                                      </p:cBhvr>
                                      <p:tavLst>
                                        <p:tav tm="0">
                                          <p:val>
                                            <p:strVal val="#ppt_x-.2"/>
                                          </p:val>
                                        </p:tav>
                                        <p:tav tm="100000">
                                          <p:val>
                                            <p:strVal val="#ppt_x"/>
                                          </p:val>
                                        </p:tav>
                                      </p:tavLst>
                                    </p:anim>
                                    <p:anim calcmode="lin" valueType="num">
                                      <p:cBhvr>
                                        <p:cTn id="83"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84" dur="1000"/>
                                        <p:tgtEl>
                                          <p:spTgt spid="9"/>
                                        </p:tgtEl>
                                      </p:cBhvr>
                                    </p:animEffect>
                                  </p:childTnLst>
                                </p:cTn>
                              </p:par>
                            </p:childTnLst>
                          </p:cTn>
                        </p:par>
                      </p:childTnLst>
                    </p:cTn>
                  </p:par>
                  <p:par>
                    <p:cTn id="85" fill="hold">
                      <p:stCondLst>
                        <p:cond delay="indefinite"/>
                      </p:stCondLst>
                      <p:childTnLst>
                        <p:par>
                          <p:cTn id="86" fill="hold">
                            <p:stCondLst>
                              <p:cond delay="0"/>
                            </p:stCondLst>
                            <p:childTnLst>
                              <p:par>
                                <p:cTn id="87" presetID="29" presetClass="entr" presetSubtype="0" fill="hold" nodeType="clickEffect">
                                  <p:stCondLst>
                                    <p:cond delay="0"/>
                                  </p:stCondLst>
                                  <p:childTnLst>
                                    <p:set>
                                      <p:cBhvr>
                                        <p:cTn id="88" dur="1" fill="hold">
                                          <p:stCondLst>
                                            <p:cond delay="0"/>
                                          </p:stCondLst>
                                        </p:cTn>
                                        <p:tgtEl>
                                          <p:spTgt spid="10"/>
                                        </p:tgtEl>
                                        <p:attrNameLst>
                                          <p:attrName>style.visibility</p:attrName>
                                        </p:attrNameLst>
                                      </p:cBhvr>
                                      <p:to>
                                        <p:strVal val="visible"/>
                                      </p:to>
                                    </p:set>
                                    <p:anim calcmode="lin" valueType="num">
                                      <p:cBhvr>
                                        <p:cTn id="89" dur="1000" fill="hold"/>
                                        <p:tgtEl>
                                          <p:spTgt spid="10"/>
                                        </p:tgtEl>
                                        <p:attrNameLst>
                                          <p:attrName>ppt_x</p:attrName>
                                        </p:attrNameLst>
                                      </p:cBhvr>
                                      <p:tavLst>
                                        <p:tav tm="0">
                                          <p:val>
                                            <p:strVal val="#ppt_x-.2"/>
                                          </p:val>
                                        </p:tav>
                                        <p:tav tm="100000">
                                          <p:val>
                                            <p:strVal val="#ppt_x"/>
                                          </p:val>
                                        </p:tav>
                                      </p:tavLst>
                                    </p:anim>
                                    <p:anim calcmode="lin" valueType="num">
                                      <p:cBhvr>
                                        <p:cTn id="90"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1" dur="1000"/>
                                        <p:tgtEl>
                                          <p:spTgt spid="10"/>
                                        </p:tgtEl>
                                      </p:cBhvr>
                                    </p:animEffect>
                                  </p:childTnLst>
                                </p:cTn>
                              </p:par>
                              <p:par>
                                <p:cTn id="92" presetID="55" presetClass="exit" presetSubtype="0" fill="hold" grpId="1" nodeType="withEffect">
                                  <p:stCondLst>
                                    <p:cond delay="0"/>
                                  </p:stCondLst>
                                  <p:childTnLst>
                                    <p:anim calcmode="lin" valueType="num">
                                      <p:cBhvr>
                                        <p:cTn id="93" dur="1000"/>
                                        <p:tgtEl>
                                          <p:spTgt spid="48"/>
                                        </p:tgtEl>
                                        <p:attrNameLst>
                                          <p:attrName>ppt_w</p:attrName>
                                        </p:attrNameLst>
                                      </p:cBhvr>
                                      <p:tavLst>
                                        <p:tav tm="0">
                                          <p:val>
                                            <p:strVal val="ppt_w"/>
                                          </p:val>
                                        </p:tav>
                                        <p:tav tm="100000">
                                          <p:val>
                                            <p:strVal val="ppt_w*0.70"/>
                                          </p:val>
                                        </p:tav>
                                      </p:tavLst>
                                    </p:anim>
                                    <p:anim calcmode="lin" valueType="num">
                                      <p:cBhvr>
                                        <p:cTn id="94" dur="1000"/>
                                        <p:tgtEl>
                                          <p:spTgt spid="48"/>
                                        </p:tgtEl>
                                        <p:attrNameLst>
                                          <p:attrName>ppt_h</p:attrName>
                                        </p:attrNameLst>
                                      </p:cBhvr>
                                      <p:tavLst>
                                        <p:tav tm="0">
                                          <p:val>
                                            <p:strVal val="ppt_h"/>
                                          </p:val>
                                        </p:tav>
                                        <p:tav tm="100000">
                                          <p:val>
                                            <p:strVal val="ppt_h"/>
                                          </p:val>
                                        </p:tav>
                                      </p:tavLst>
                                    </p:anim>
                                    <p:animEffect transition="out" filter="fade">
                                      <p:cBhvr>
                                        <p:cTn id="95" dur="1000"/>
                                        <p:tgtEl>
                                          <p:spTgt spid="48"/>
                                        </p:tgtEl>
                                      </p:cBhvr>
                                    </p:animEffect>
                                    <p:set>
                                      <p:cBhvr>
                                        <p:cTn id="96" dur="1" fill="hold">
                                          <p:stCondLst>
                                            <p:cond delay="999"/>
                                          </p:stCondLst>
                                        </p:cTn>
                                        <p:tgtEl>
                                          <p:spTgt spid="48"/>
                                        </p:tgtEl>
                                        <p:attrNameLst>
                                          <p:attrName>style.visibility</p:attrName>
                                        </p:attrNameLst>
                                      </p:cBhvr>
                                      <p:to>
                                        <p:strVal val="hidden"/>
                                      </p:to>
                                    </p:set>
                                  </p:childTnLst>
                                </p:cTn>
                              </p:par>
                            </p:childTnLst>
                          </p:cTn>
                        </p:par>
                      </p:childTnLst>
                    </p:cTn>
                  </p:par>
                  <p:par>
                    <p:cTn id="97" fill="hold">
                      <p:stCondLst>
                        <p:cond delay="indefinite"/>
                      </p:stCondLst>
                      <p:childTnLst>
                        <p:par>
                          <p:cTn id="98" fill="hold">
                            <p:stCondLst>
                              <p:cond delay="0"/>
                            </p:stCondLst>
                            <p:childTnLst>
                              <p:par>
                                <p:cTn id="99" presetID="22" presetClass="entr" presetSubtype="1" fill="hold" grpId="0" nodeType="clickEffect">
                                  <p:stCondLst>
                                    <p:cond delay="0"/>
                                  </p:stCondLst>
                                  <p:childTnLst>
                                    <p:set>
                                      <p:cBhvr>
                                        <p:cTn id="100" dur="1" fill="hold">
                                          <p:stCondLst>
                                            <p:cond delay="0"/>
                                          </p:stCondLst>
                                        </p:cTn>
                                        <p:tgtEl>
                                          <p:spTgt spid="53"/>
                                        </p:tgtEl>
                                        <p:attrNameLst>
                                          <p:attrName>style.visibility</p:attrName>
                                        </p:attrNameLst>
                                      </p:cBhvr>
                                      <p:to>
                                        <p:strVal val="visible"/>
                                      </p:to>
                                    </p:set>
                                    <p:animEffect transition="in" filter="wipe(up)">
                                      <p:cBhvr>
                                        <p:cTn id="101" dur="1000"/>
                                        <p:tgtEl>
                                          <p:spTgt spid="53"/>
                                        </p:tgtEl>
                                      </p:cBhvr>
                                    </p:animEffect>
                                  </p:childTnLst>
                                </p:cTn>
                              </p:par>
                              <p:par>
                                <p:cTn id="102" presetID="22" presetClass="entr" presetSubtype="1" fill="hold" grpId="0" nodeType="withEffect" nodePh="1">
                                  <p:stCondLst>
                                    <p:cond delay="0"/>
                                  </p:stCondLst>
                                  <p:endCondLst>
                                    <p:cond evt="begin" delay="0">
                                      <p:tn val="102"/>
                                    </p:cond>
                                  </p:endCondLst>
                                  <p:childTnLst>
                                    <p:set>
                                      <p:cBhvr>
                                        <p:cTn id="103" dur="1" fill="hold">
                                          <p:stCondLst>
                                            <p:cond delay="0"/>
                                          </p:stCondLst>
                                        </p:cTn>
                                        <p:tgtEl>
                                          <p:spTgt spid="56"/>
                                        </p:tgtEl>
                                        <p:attrNameLst>
                                          <p:attrName>style.visibility</p:attrName>
                                        </p:attrNameLst>
                                      </p:cBhvr>
                                      <p:to>
                                        <p:strVal val="visible"/>
                                      </p:to>
                                    </p:set>
                                    <p:animEffect transition="in" filter="wipe(up)">
                                      <p:cBhvr>
                                        <p:cTn id="104" dur="1000"/>
                                        <p:tgtEl>
                                          <p:spTgt spid="56"/>
                                        </p:tgtEl>
                                      </p:cBhvr>
                                    </p:animEffect>
                                  </p:childTnLst>
                                </p:cTn>
                              </p:par>
                              <p:par>
                                <p:cTn id="105" presetID="22" presetClass="entr" presetSubtype="1" fill="hold" grpId="0" nodeType="withEffect">
                                  <p:stCondLst>
                                    <p:cond delay="0"/>
                                  </p:stCondLst>
                                  <p:childTnLst>
                                    <p:set>
                                      <p:cBhvr>
                                        <p:cTn id="106" dur="1" fill="hold">
                                          <p:stCondLst>
                                            <p:cond delay="0"/>
                                          </p:stCondLst>
                                        </p:cTn>
                                        <p:tgtEl>
                                          <p:spTgt spid="35843"/>
                                        </p:tgtEl>
                                        <p:attrNameLst>
                                          <p:attrName>style.visibility</p:attrName>
                                        </p:attrNameLst>
                                      </p:cBhvr>
                                      <p:to>
                                        <p:strVal val="visible"/>
                                      </p:to>
                                    </p:set>
                                    <p:animEffect transition="in" filter="wipe(up)">
                                      <p:cBhvr>
                                        <p:cTn id="107" dur="1000"/>
                                        <p:tgtEl>
                                          <p:spTgt spid="35843"/>
                                        </p:tgtEl>
                                      </p:cBhvr>
                                    </p:animEffect>
                                  </p:childTnLst>
                                </p:cTn>
                              </p:par>
                              <p:par>
                                <p:cTn id="108" presetID="22" presetClass="entr" presetSubtype="1" fill="hold" grpId="0" nodeType="withEffect">
                                  <p:stCondLst>
                                    <p:cond delay="0"/>
                                  </p:stCondLst>
                                  <p:childTnLst>
                                    <p:set>
                                      <p:cBhvr>
                                        <p:cTn id="109" dur="1" fill="hold">
                                          <p:stCondLst>
                                            <p:cond delay="0"/>
                                          </p:stCondLst>
                                        </p:cTn>
                                        <p:tgtEl>
                                          <p:spTgt spid="58"/>
                                        </p:tgtEl>
                                        <p:attrNameLst>
                                          <p:attrName>style.visibility</p:attrName>
                                        </p:attrNameLst>
                                      </p:cBhvr>
                                      <p:to>
                                        <p:strVal val="visible"/>
                                      </p:to>
                                    </p:set>
                                    <p:animEffect transition="in" filter="wipe(up)">
                                      <p:cBhvr>
                                        <p:cTn id="110" dur="1000"/>
                                        <p:tgtEl>
                                          <p:spTgt spid="58"/>
                                        </p:tgtEl>
                                      </p:cBhvr>
                                    </p:animEffect>
                                  </p:childTnLst>
                                </p:cTn>
                              </p:par>
                              <p:par>
                                <p:cTn id="111" presetID="22" presetClass="entr" presetSubtype="1" fill="hold" grpId="0" nodeType="withEffect">
                                  <p:stCondLst>
                                    <p:cond delay="0"/>
                                  </p:stCondLst>
                                  <p:childTnLst>
                                    <p:set>
                                      <p:cBhvr>
                                        <p:cTn id="112" dur="1" fill="hold">
                                          <p:stCondLst>
                                            <p:cond delay="0"/>
                                          </p:stCondLst>
                                        </p:cTn>
                                        <p:tgtEl>
                                          <p:spTgt spid="59"/>
                                        </p:tgtEl>
                                        <p:attrNameLst>
                                          <p:attrName>style.visibility</p:attrName>
                                        </p:attrNameLst>
                                      </p:cBhvr>
                                      <p:to>
                                        <p:strVal val="visible"/>
                                      </p:to>
                                    </p:set>
                                    <p:animEffect transition="in" filter="wipe(up)">
                                      <p:cBhvr>
                                        <p:cTn id="113" dur="1000"/>
                                        <p:tgtEl>
                                          <p:spTgt spid="59"/>
                                        </p:tgtEl>
                                      </p:cBhvr>
                                    </p:animEffect>
                                  </p:childTnLst>
                                </p:cTn>
                              </p:par>
                              <p:par>
                                <p:cTn id="114" presetID="22" presetClass="entr" presetSubtype="1" fill="hold" grpId="0" nodeType="withEffect">
                                  <p:stCondLst>
                                    <p:cond delay="0"/>
                                  </p:stCondLst>
                                  <p:childTnLst>
                                    <p:set>
                                      <p:cBhvr>
                                        <p:cTn id="115" dur="1" fill="hold">
                                          <p:stCondLst>
                                            <p:cond delay="0"/>
                                          </p:stCondLst>
                                        </p:cTn>
                                        <p:tgtEl>
                                          <p:spTgt spid="60"/>
                                        </p:tgtEl>
                                        <p:attrNameLst>
                                          <p:attrName>style.visibility</p:attrName>
                                        </p:attrNameLst>
                                      </p:cBhvr>
                                      <p:to>
                                        <p:strVal val="visible"/>
                                      </p:to>
                                    </p:set>
                                    <p:animEffect transition="in" filter="wipe(up)">
                                      <p:cBhvr>
                                        <p:cTn id="116" dur="1000"/>
                                        <p:tgtEl>
                                          <p:spTgt spid="60"/>
                                        </p:tgtEl>
                                      </p:cBhvr>
                                    </p:animEffect>
                                  </p:childTnLst>
                                </p:cTn>
                              </p:par>
                              <p:par>
                                <p:cTn id="117" presetID="22" presetClass="entr" presetSubtype="1" fill="hold" grpId="0" nodeType="withEffect">
                                  <p:stCondLst>
                                    <p:cond delay="0"/>
                                  </p:stCondLst>
                                  <p:childTnLst>
                                    <p:set>
                                      <p:cBhvr>
                                        <p:cTn id="118" dur="1" fill="hold">
                                          <p:stCondLst>
                                            <p:cond delay="0"/>
                                          </p:stCondLst>
                                        </p:cTn>
                                        <p:tgtEl>
                                          <p:spTgt spid="64"/>
                                        </p:tgtEl>
                                        <p:attrNameLst>
                                          <p:attrName>style.visibility</p:attrName>
                                        </p:attrNameLst>
                                      </p:cBhvr>
                                      <p:to>
                                        <p:strVal val="visible"/>
                                      </p:to>
                                    </p:set>
                                    <p:animEffect transition="in" filter="wipe(up)">
                                      <p:cBhvr>
                                        <p:cTn id="119" dur="1000"/>
                                        <p:tgtEl>
                                          <p:spTgt spid="64"/>
                                        </p:tgtEl>
                                      </p:cBhvr>
                                    </p:animEffect>
                                  </p:childTnLst>
                                </p:cTn>
                              </p:par>
                              <p:par>
                                <p:cTn id="120" presetID="22" presetClass="entr" presetSubtype="1" fill="hold" grpId="0" nodeType="withEffect">
                                  <p:stCondLst>
                                    <p:cond delay="0"/>
                                  </p:stCondLst>
                                  <p:childTnLst>
                                    <p:set>
                                      <p:cBhvr>
                                        <p:cTn id="121" dur="1" fill="hold">
                                          <p:stCondLst>
                                            <p:cond delay="0"/>
                                          </p:stCondLst>
                                        </p:cTn>
                                        <p:tgtEl>
                                          <p:spTgt spid="35845"/>
                                        </p:tgtEl>
                                        <p:attrNameLst>
                                          <p:attrName>style.visibility</p:attrName>
                                        </p:attrNameLst>
                                      </p:cBhvr>
                                      <p:to>
                                        <p:strVal val="visible"/>
                                      </p:to>
                                    </p:set>
                                    <p:animEffect transition="in" filter="wipe(up)">
                                      <p:cBhvr>
                                        <p:cTn id="122" dur="1000"/>
                                        <p:tgtEl>
                                          <p:spTgt spid="35845"/>
                                        </p:tgtEl>
                                      </p:cBhvr>
                                    </p:animEffect>
                                  </p:childTnLst>
                                </p:cTn>
                              </p:par>
                            </p:childTnLst>
                          </p:cTn>
                        </p:par>
                      </p:childTnLst>
                    </p:cTn>
                  </p:par>
                  <p:par>
                    <p:cTn id="123" fill="hold">
                      <p:stCondLst>
                        <p:cond delay="indefinite"/>
                      </p:stCondLst>
                      <p:childTnLst>
                        <p:par>
                          <p:cTn id="124" fill="hold">
                            <p:stCondLst>
                              <p:cond delay="0"/>
                            </p:stCondLst>
                            <p:childTnLst>
                              <p:par>
                                <p:cTn id="125" presetID="55" presetClass="exit" presetSubtype="0" fill="hold" grpId="1" nodeType="clickEffect">
                                  <p:stCondLst>
                                    <p:cond delay="0"/>
                                  </p:stCondLst>
                                  <p:childTnLst>
                                    <p:anim calcmode="lin" valueType="num">
                                      <p:cBhvr>
                                        <p:cTn id="126" dur="1000"/>
                                        <p:tgtEl>
                                          <p:spTgt spid="53"/>
                                        </p:tgtEl>
                                        <p:attrNameLst>
                                          <p:attrName>ppt_w</p:attrName>
                                        </p:attrNameLst>
                                      </p:cBhvr>
                                      <p:tavLst>
                                        <p:tav tm="0">
                                          <p:val>
                                            <p:strVal val="ppt_w"/>
                                          </p:val>
                                        </p:tav>
                                        <p:tav tm="100000">
                                          <p:val>
                                            <p:strVal val="ppt_w*0.70"/>
                                          </p:val>
                                        </p:tav>
                                      </p:tavLst>
                                    </p:anim>
                                    <p:anim calcmode="lin" valueType="num">
                                      <p:cBhvr>
                                        <p:cTn id="127" dur="1000"/>
                                        <p:tgtEl>
                                          <p:spTgt spid="53"/>
                                        </p:tgtEl>
                                        <p:attrNameLst>
                                          <p:attrName>ppt_h</p:attrName>
                                        </p:attrNameLst>
                                      </p:cBhvr>
                                      <p:tavLst>
                                        <p:tav tm="0">
                                          <p:val>
                                            <p:strVal val="ppt_h"/>
                                          </p:val>
                                        </p:tav>
                                        <p:tav tm="100000">
                                          <p:val>
                                            <p:strVal val="ppt_h"/>
                                          </p:val>
                                        </p:tav>
                                      </p:tavLst>
                                    </p:anim>
                                    <p:animEffect transition="out" filter="fade">
                                      <p:cBhvr>
                                        <p:cTn id="128" dur="1000"/>
                                        <p:tgtEl>
                                          <p:spTgt spid="53"/>
                                        </p:tgtEl>
                                      </p:cBhvr>
                                    </p:animEffect>
                                    <p:set>
                                      <p:cBhvr>
                                        <p:cTn id="129" dur="1" fill="hold">
                                          <p:stCondLst>
                                            <p:cond delay="999"/>
                                          </p:stCondLst>
                                        </p:cTn>
                                        <p:tgtEl>
                                          <p:spTgt spid="53"/>
                                        </p:tgtEl>
                                        <p:attrNameLst>
                                          <p:attrName>style.visibility</p:attrName>
                                        </p:attrNameLst>
                                      </p:cBhvr>
                                      <p:to>
                                        <p:strVal val="hidden"/>
                                      </p:to>
                                    </p:set>
                                  </p:childTnLst>
                                </p:cTn>
                              </p:par>
                              <p:par>
                                <p:cTn id="130" presetID="55" presetClass="exit" presetSubtype="0" fill="hold" grpId="1" nodeType="withEffect" nodePh="1">
                                  <p:stCondLst>
                                    <p:cond delay="0"/>
                                  </p:stCondLst>
                                  <p:endCondLst>
                                    <p:cond evt="begin" delay="0">
                                      <p:tn val="130"/>
                                    </p:cond>
                                  </p:endCondLst>
                                  <p:childTnLst>
                                    <p:anim calcmode="lin" valueType="num">
                                      <p:cBhvr>
                                        <p:cTn id="131" dur="1000"/>
                                        <p:tgtEl>
                                          <p:spTgt spid="56"/>
                                        </p:tgtEl>
                                        <p:attrNameLst>
                                          <p:attrName>ppt_w</p:attrName>
                                        </p:attrNameLst>
                                      </p:cBhvr>
                                      <p:tavLst>
                                        <p:tav tm="0">
                                          <p:val>
                                            <p:strVal val="ppt_w"/>
                                          </p:val>
                                        </p:tav>
                                        <p:tav tm="100000">
                                          <p:val>
                                            <p:strVal val="ppt_w*0.70"/>
                                          </p:val>
                                        </p:tav>
                                      </p:tavLst>
                                    </p:anim>
                                    <p:anim calcmode="lin" valueType="num">
                                      <p:cBhvr>
                                        <p:cTn id="132" dur="1000"/>
                                        <p:tgtEl>
                                          <p:spTgt spid="56"/>
                                        </p:tgtEl>
                                        <p:attrNameLst>
                                          <p:attrName>ppt_h</p:attrName>
                                        </p:attrNameLst>
                                      </p:cBhvr>
                                      <p:tavLst>
                                        <p:tav tm="0">
                                          <p:val>
                                            <p:strVal val="ppt_h"/>
                                          </p:val>
                                        </p:tav>
                                        <p:tav tm="100000">
                                          <p:val>
                                            <p:strVal val="ppt_h"/>
                                          </p:val>
                                        </p:tav>
                                      </p:tavLst>
                                    </p:anim>
                                    <p:animEffect transition="out" filter="fade">
                                      <p:cBhvr>
                                        <p:cTn id="133" dur="1000"/>
                                        <p:tgtEl>
                                          <p:spTgt spid="56"/>
                                        </p:tgtEl>
                                      </p:cBhvr>
                                    </p:animEffect>
                                    <p:set>
                                      <p:cBhvr>
                                        <p:cTn id="134" dur="1" fill="hold">
                                          <p:stCondLst>
                                            <p:cond delay="999"/>
                                          </p:stCondLst>
                                        </p:cTn>
                                        <p:tgtEl>
                                          <p:spTgt spid="56"/>
                                        </p:tgtEl>
                                        <p:attrNameLst>
                                          <p:attrName>style.visibility</p:attrName>
                                        </p:attrNameLst>
                                      </p:cBhvr>
                                      <p:to>
                                        <p:strVal val="hidden"/>
                                      </p:to>
                                    </p:set>
                                  </p:childTnLst>
                                </p:cTn>
                              </p:par>
                              <p:par>
                                <p:cTn id="135" presetID="55" presetClass="exit" presetSubtype="0" fill="hold" grpId="1" nodeType="withEffect">
                                  <p:stCondLst>
                                    <p:cond delay="0"/>
                                  </p:stCondLst>
                                  <p:childTnLst>
                                    <p:anim calcmode="lin" valueType="num">
                                      <p:cBhvr>
                                        <p:cTn id="136" dur="1000"/>
                                        <p:tgtEl>
                                          <p:spTgt spid="35843"/>
                                        </p:tgtEl>
                                        <p:attrNameLst>
                                          <p:attrName>ppt_w</p:attrName>
                                        </p:attrNameLst>
                                      </p:cBhvr>
                                      <p:tavLst>
                                        <p:tav tm="0">
                                          <p:val>
                                            <p:strVal val="ppt_w"/>
                                          </p:val>
                                        </p:tav>
                                        <p:tav tm="100000">
                                          <p:val>
                                            <p:strVal val="ppt_w*0.70"/>
                                          </p:val>
                                        </p:tav>
                                      </p:tavLst>
                                    </p:anim>
                                    <p:anim calcmode="lin" valueType="num">
                                      <p:cBhvr>
                                        <p:cTn id="137" dur="1000"/>
                                        <p:tgtEl>
                                          <p:spTgt spid="35843"/>
                                        </p:tgtEl>
                                        <p:attrNameLst>
                                          <p:attrName>ppt_h</p:attrName>
                                        </p:attrNameLst>
                                      </p:cBhvr>
                                      <p:tavLst>
                                        <p:tav tm="0">
                                          <p:val>
                                            <p:strVal val="ppt_h"/>
                                          </p:val>
                                        </p:tav>
                                        <p:tav tm="100000">
                                          <p:val>
                                            <p:strVal val="ppt_h"/>
                                          </p:val>
                                        </p:tav>
                                      </p:tavLst>
                                    </p:anim>
                                    <p:animEffect transition="out" filter="fade">
                                      <p:cBhvr>
                                        <p:cTn id="138" dur="1000"/>
                                        <p:tgtEl>
                                          <p:spTgt spid="35843"/>
                                        </p:tgtEl>
                                      </p:cBhvr>
                                    </p:animEffect>
                                    <p:set>
                                      <p:cBhvr>
                                        <p:cTn id="139" dur="1" fill="hold">
                                          <p:stCondLst>
                                            <p:cond delay="999"/>
                                          </p:stCondLst>
                                        </p:cTn>
                                        <p:tgtEl>
                                          <p:spTgt spid="35843"/>
                                        </p:tgtEl>
                                        <p:attrNameLst>
                                          <p:attrName>style.visibility</p:attrName>
                                        </p:attrNameLst>
                                      </p:cBhvr>
                                      <p:to>
                                        <p:strVal val="hidden"/>
                                      </p:to>
                                    </p:set>
                                  </p:childTnLst>
                                </p:cTn>
                              </p:par>
                              <p:par>
                                <p:cTn id="140" presetID="55" presetClass="exit" presetSubtype="0" fill="hold" grpId="1" nodeType="withEffect">
                                  <p:stCondLst>
                                    <p:cond delay="0"/>
                                  </p:stCondLst>
                                  <p:childTnLst>
                                    <p:anim calcmode="lin" valueType="num">
                                      <p:cBhvr>
                                        <p:cTn id="141" dur="1000"/>
                                        <p:tgtEl>
                                          <p:spTgt spid="58"/>
                                        </p:tgtEl>
                                        <p:attrNameLst>
                                          <p:attrName>ppt_w</p:attrName>
                                        </p:attrNameLst>
                                      </p:cBhvr>
                                      <p:tavLst>
                                        <p:tav tm="0">
                                          <p:val>
                                            <p:strVal val="ppt_w"/>
                                          </p:val>
                                        </p:tav>
                                        <p:tav tm="100000">
                                          <p:val>
                                            <p:strVal val="ppt_w*0.70"/>
                                          </p:val>
                                        </p:tav>
                                      </p:tavLst>
                                    </p:anim>
                                    <p:anim calcmode="lin" valueType="num">
                                      <p:cBhvr>
                                        <p:cTn id="142" dur="1000"/>
                                        <p:tgtEl>
                                          <p:spTgt spid="58"/>
                                        </p:tgtEl>
                                        <p:attrNameLst>
                                          <p:attrName>ppt_h</p:attrName>
                                        </p:attrNameLst>
                                      </p:cBhvr>
                                      <p:tavLst>
                                        <p:tav tm="0">
                                          <p:val>
                                            <p:strVal val="ppt_h"/>
                                          </p:val>
                                        </p:tav>
                                        <p:tav tm="100000">
                                          <p:val>
                                            <p:strVal val="ppt_h"/>
                                          </p:val>
                                        </p:tav>
                                      </p:tavLst>
                                    </p:anim>
                                    <p:animEffect transition="out" filter="fade">
                                      <p:cBhvr>
                                        <p:cTn id="143" dur="1000"/>
                                        <p:tgtEl>
                                          <p:spTgt spid="58"/>
                                        </p:tgtEl>
                                      </p:cBhvr>
                                    </p:animEffect>
                                    <p:set>
                                      <p:cBhvr>
                                        <p:cTn id="144" dur="1" fill="hold">
                                          <p:stCondLst>
                                            <p:cond delay="999"/>
                                          </p:stCondLst>
                                        </p:cTn>
                                        <p:tgtEl>
                                          <p:spTgt spid="58"/>
                                        </p:tgtEl>
                                        <p:attrNameLst>
                                          <p:attrName>style.visibility</p:attrName>
                                        </p:attrNameLst>
                                      </p:cBhvr>
                                      <p:to>
                                        <p:strVal val="hidden"/>
                                      </p:to>
                                    </p:set>
                                  </p:childTnLst>
                                </p:cTn>
                              </p:par>
                              <p:par>
                                <p:cTn id="145" presetID="55" presetClass="exit" presetSubtype="0" fill="hold" grpId="1" nodeType="withEffect">
                                  <p:stCondLst>
                                    <p:cond delay="0"/>
                                  </p:stCondLst>
                                  <p:childTnLst>
                                    <p:anim calcmode="lin" valueType="num">
                                      <p:cBhvr>
                                        <p:cTn id="146" dur="1000"/>
                                        <p:tgtEl>
                                          <p:spTgt spid="59"/>
                                        </p:tgtEl>
                                        <p:attrNameLst>
                                          <p:attrName>ppt_w</p:attrName>
                                        </p:attrNameLst>
                                      </p:cBhvr>
                                      <p:tavLst>
                                        <p:tav tm="0">
                                          <p:val>
                                            <p:strVal val="ppt_w"/>
                                          </p:val>
                                        </p:tav>
                                        <p:tav tm="100000">
                                          <p:val>
                                            <p:strVal val="ppt_w*0.70"/>
                                          </p:val>
                                        </p:tav>
                                      </p:tavLst>
                                    </p:anim>
                                    <p:anim calcmode="lin" valueType="num">
                                      <p:cBhvr>
                                        <p:cTn id="147" dur="1000"/>
                                        <p:tgtEl>
                                          <p:spTgt spid="59"/>
                                        </p:tgtEl>
                                        <p:attrNameLst>
                                          <p:attrName>ppt_h</p:attrName>
                                        </p:attrNameLst>
                                      </p:cBhvr>
                                      <p:tavLst>
                                        <p:tav tm="0">
                                          <p:val>
                                            <p:strVal val="ppt_h"/>
                                          </p:val>
                                        </p:tav>
                                        <p:tav tm="100000">
                                          <p:val>
                                            <p:strVal val="ppt_h"/>
                                          </p:val>
                                        </p:tav>
                                      </p:tavLst>
                                    </p:anim>
                                    <p:animEffect transition="out" filter="fade">
                                      <p:cBhvr>
                                        <p:cTn id="148" dur="1000"/>
                                        <p:tgtEl>
                                          <p:spTgt spid="59"/>
                                        </p:tgtEl>
                                      </p:cBhvr>
                                    </p:animEffect>
                                    <p:set>
                                      <p:cBhvr>
                                        <p:cTn id="149" dur="1" fill="hold">
                                          <p:stCondLst>
                                            <p:cond delay="999"/>
                                          </p:stCondLst>
                                        </p:cTn>
                                        <p:tgtEl>
                                          <p:spTgt spid="59"/>
                                        </p:tgtEl>
                                        <p:attrNameLst>
                                          <p:attrName>style.visibility</p:attrName>
                                        </p:attrNameLst>
                                      </p:cBhvr>
                                      <p:to>
                                        <p:strVal val="hidden"/>
                                      </p:to>
                                    </p:set>
                                  </p:childTnLst>
                                </p:cTn>
                              </p:par>
                              <p:par>
                                <p:cTn id="150" presetID="55" presetClass="exit" presetSubtype="0" fill="hold" grpId="1" nodeType="withEffect">
                                  <p:stCondLst>
                                    <p:cond delay="0"/>
                                  </p:stCondLst>
                                  <p:childTnLst>
                                    <p:anim calcmode="lin" valueType="num">
                                      <p:cBhvr>
                                        <p:cTn id="151" dur="1000"/>
                                        <p:tgtEl>
                                          <p:spTgt spid="60"/>
                                        </p:tgtEl>
                                        <p:attrNameLst>
                                          <p:attrName>ppt_w</p:attrName>
                                        </p:attrNameLst>
                                      </p:cBhvr>
                                      <p:tavLst>
                                        <p:tav tm="0">
                                          <p:val>
                                            <p:strVal val="ppt_w"/>
                                          </p:val>
                                        </p:tav>
                                        <p:tav tm="100000">
                                          <p:val>
                                            <p:strVal val="ppt_w*0.70"/>
                                          </p:val>
                                        </p:tav>
                                      </p:tavLst>
                                    </p:anim>
                                    <p:anim calcmode="lin" valueType="num">
                                      <p:cBhvr>
                                        <p:cTn id="152" dur="1000"/>
                                        <p:tgtEl>
                                          <p:spTgt spid="60"/>
                                        </p:tgtEl>
                                        <p:attrNameLst>
                                          <p:attrName>ppt_h</p:attrName>
                                        </p:attrNameLst>
                                      </p:cBhvr>
                                      <p:tavLst>
                                        <p:tav tm="0">
                                          <p:val>
                                            <p:strVal val="ppt_h"/>
                                          </p:val>
                                        </p:tav>
                                        <p:tav tm="100000">
                                          <p:val>
                                            <p:strVal val="ppt_h"/>
                                          </p:val>
                                        </p:tav>
                                      </p:tavLst>
                                    </p:anim>
                                    <p:animEffect transition="out" filter="fade">
                                      <p:cBhvr>
                                        <p:cTn id="153" dur="1000"/>
                                        <p:tgtEl>
                                          <p:spTgt spid="60"/>
                                        </p:tgtEl>
                                      </p:cBhvr>
                                    </p:animEffect>
                                    <p:set>
                                      <p:cBhvr>
                                        <p:cTn id="154" dur="1" fill="hold">
                                          <p:stCondLst>
                                            <p:cond delay="999"/>
                                          </p:stCondLst>
                                        </p:cTn>
                                        <p:tgtEl>
                                          <p:spTgt spid="60"/>
                                        </p:tgtEl>
                                        <p:attrNameLst>
                                          <p:attrName>style.visibility</p:attrName>
                                        </p:attrNameLst>
                                      </p:cBhvr>
                                      <p:to>
                                        <p:strVal val="hidden"/>
                                      </p:to>
                                    </p:set>
                                  </p:childTnLst>
                                </p:cTn>
                              </p:par>
                              <p:par>
                                <p:cTn id="155" presetID="55" presetClass="exit" presetSubtype="0" fill="hold" grpId="1" nodeType="withEffect">
                                  <p:stCondLst>
                                    <p:cond delay="0"/>
                                  </p:stCondLst>
                                  <p:childTnLst>
                                    <p:anim calcmode="lin" valueType="num">
                                      <p:cBhvr>
                                        <p:cTn id="156" dur="1000"/>
                                        <p:tgtEl>
                                          <p:spTgt spid="64"/>
                                        </p:tgtEl>
                                        <p:attrNameLst>
                                          <p:attrName>ppt_w</p:attrName>
                                        </p:attrNameLst>
                                      </p:cBhvr>
                                      <p:tavLst>
                                        <p:tav tm="0">
                                          <p:val>
                                            <p:strVal val="ppt_w"/>
                                          </p:val>
                                        </p:tav>
                                        <p:tav tm="100000">
                                          <p:val>
                                            <p:strVal val="ppt_w*0.70"/>
                                          </p:val>
                                        </p:tav>
                                      </p:tavLst>
                                    </p:anim>
                                    <p:anim calcmode="lin" valueType="num">
                                      <p:cBhvr>
                                        <p:cTn id="157" dur="1000"/>
                                        <p:tgtEl>
                                          <p:spTgt spid="64"/>
                                        </p:tgtEl>
                                        <p:attrNameLst>
                                          <p:attrName>ppt_h</p:attrName>
                                        </p:attrNameLst>
                                      </p:cBhvr>
                                      <p:tavLst>
                                        <p:tav tm="0">
                                          <p:val>
                                            <p:strVal val="ppt_h"/>
                                          </p:val>
                                        </p:tav>
                                        <p:tav tm="100000">
                                          <p:val>
                                            <p:strVal val="ppt_h"/>
                                          </p:val>
                                        </p:tav>
                                      </p:tavLst>
                                    </p:anim>
                                    <p:animEffect transition="out" filter="fade">
                                      <p:cBhvr>
                                        <p:cTn id="158" dur="1000"/>
                                        <p:tgtEl>
                                          <p:spTgt spid="64"/>
                                        </p:tgtEl>
                                      </p:cBhvr>
                                    </p:animEffect>
                                    <p:set>
                                      <p:cBhvr>
                                        <p:cTn id="159" dur="1" fill="hold">
                                          <p:stCondLst>
                                            <p:cond delay="999"/>
                                          </p:stCondLst>
                                        </p:cTn>
                                        <p:tgtEl>
                                          <p:spTgt spid="64"/>
                                        </p:tgtEl>
                                        <p:attrNameLst>
                                          <p:attrName>style.visibility</p:attrName>
                                        </p:attrNameLst>
                                      </p:cBhvr>
                                      <p:to>
                                        <p:strVal val="hidden"/>
                                      </p:to>
                                    </p:set>
                                  </p:childTnLst>
                                </p:cTn>
                              </p:par>
                              <p:par>
                                <p:cTn id="160" presetID="55" presetClass="exit" presetSubtype="0" fill="hold" grpId="1" nodeType="withEffect">
                                  <p:stCondLst>
                                    <p:cond delay="0"/>
                                  </p:stCondLst>
                                  <p:childTnLst>
                                    <p:anim calcmode="lin" valueType="num">
                                      <p:cBhvr>
                                        <p:cTn id="161" dur="1000"/>
                                        <p:tgtEl>
                                          <p:spTgt spid="35845"/>
                                        </p:tgtEl>
                                        <p:attrNameLst>
                                          <p:attrName>ppt_w</p:attrName>
                                        </p:attrNameLst>
                                      </p:cBhvr>
                                      <p:tavLst>
                                        <p:tav tm="0">
                                          <p:val>
                                            <p:strVal val="ppt_w"/>
                                          </p:val>
                                        </p:tav>
                                        <p:tav tm="100000">
                                          <p:val>
                                            <p:strVal val="ppt_w*0.70"/>
                                          </p:val>
                                        </p:tav>
                                      </p:tavLst>
                                    </p:anim>
                                    <p:anim calcmode="lin" valueType="num">
                                      <p:cBhvr>
                                        <p:cTn id="162" dur="1000"/>
                                        <p:tgtEl>
                                          <p:spTgt spid="35845"/>
                                        </p:tgtEl>
                                        <p:attrNameLst>
                                          <p:attrName>ppt_h</p:attrName>
                                        </p:attrNameLst>
                                      </p:cBhvr>
                                      <p:tavLst>
                                        <p:tav tm="0">
                                          <p:val>
                                            <p:strVal val="ppt_h"/>
                                          </p:val>
                                        </p:tav>
                                        <p:tav tm="100000">
                                          <p:val>
                                            <p:strVal val="ppt_h"/>
                                          </p:val>
                                        </p:tav>
                                      </p:tavLst>
                                    </p:anim>
                                    <p:animEffect transition="out" filter="fade">
                                      <p:cBhvr>
                                        <p:cTn id="163" dur="1000"/>
                                        <p:tgtEl>
                                          <p:spTgt spid="35845"/>
                                        </p:tgtEl>
                                      </p:cBhvr>
                                    </p:animEffect>
                                    <p:set>
                                      <p:cBhvr>
                                        <p:cTn id="164" dur="1" fill="hold">
                                          <p:stCondLst>
                                            <p:cond delay="999"/>
                                          </p:stCondLst>
                                        </p:cTn>
                                        <p:tgtEl>
                                          <p:spTgt spid="35845"/>
                                        </p:tgtEl>
                                        <p:attrNameLst>
                                          <p:attrName>style.visibility</p:attrName>
                                        </p:attrNameLst>
                                      </p:cBhvr>
                                      <p:to>
                                        <p:strVal val="hidden"/>
                                      </p:to>
                                    </p:set>
                                  </p:childTnLst>
                                </p:cTn>
                              </p:par>
                            </p:childTnLst>
                          </p:cTn>
                        </p:par>
                      </p:childTnLst>
                    </p:cTn>
                  </p:par>
                  <p:par>
                    <p:cTn id="165" fill="hold">
                      <p:stCondLst>
                        <p:cond delay="indefinite"/>
                      </p:stCondLst>
                      <p:childTnLst>
                        <p:par>
                          <p:cTn id="166" fill="hold">
                            <p:stCondLst>
                              <p:cond delay="0"/>
                            </p:stCondLst>
                            <p:childTnLst>
                              <p:par>
                                <p:cTn id="167" presetID="29" presetClass="entr" presetSubtype="0" fill="hold" nodeType="clickEffect">
                                  <p:stCondLst>
                                    <p:cond delay="0"/>
                                  </p:stCondLst>
                                  <p:childTnLst>
                                    <p:set>
                                      <p:cBhvr>
                                        <p:cTn id="168" dur="1" fill="hold">
                                          <p:stCondLst>
                                            <p:cond delay="0"/>
                                          </p:stCondLst>
                                        </p:cTn>
                                        <p:tgtEl>
                                          <p:spTgt spid="12"/>
                                        </p:tgtEl>
                                        <p:attrNameLst>
                                          <p:attrName>style.visibility</p:attrName>
                                        </p:attrNameLst>
                                      </p:cBhvr>
                                      <p:to>
                                        <p:strVal val="visible"/>
                                      </p:to>
                                    </p:set>
                                    <p:anim calcmode="lin" valueType="num">
                                      <p:cBhvr>
                                        <p:cTn id="169" dur="1000" fill="hold"/>
                                        <p:tgtEl>
                                          <p:spTgt spid="12"/>
                                        </p:tgtEl>
                                        <p:attrNameLst>
                                          <p:attrName>ppt_x</p:attrName>
                                        </p:attrNameLst>
                                      </p:cBhvr>
                                      <p:tavLst>
                                        <p:tav tm="0">
                                          <p:val>
                                            <p:strVal val="#ppt_x-.2"/>
                                          </p:val>
                                        </p:tav>
                                        <p:tav tm="100000">
                                          <p:val>
                                            <p:strVal val="#ppt_x"/>
                                          </p:val>
                                        </p:tav>
                                      </p:tavLst>
                                    </p:anim>
                                    <p:anim calcmode="lin" valueType="num">
                                      <p:cBhvr>
                                        <p:cTn id="170"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171" dur="1000"/>
                                        <p:tgtEl>
                                          <p:spTgt spid="12"/>
                                        </p:tgtEl>
                                      </p:cBhvr>
                                    </p:animEffect>
                                  </p:childTnLst>
                                </p:cTn>
                              </p:par>
                              <p:par>
                                <p:cTn id="172" presetID="29" presetClass="entr" presetSubtype="0" fill="hold" nodeType="withEffect">
                                  <p:stCondLst>
                                    <p:cond delay="0"/>
                                  </p:stCondLst>
                                  <p:childTnLst>
                                    <p:set>
                                      <p:cBhvr>
                                        <p:cTn id="173" dur="1" fill="hold">
                                          <p:stCondLst>
                                            <p:cond delay="0"/>
                                          </p:stCondLst>
                                        </p:cTn>
                                        <p:tgtEl>
                                          <p:spTgt spid="11"/>
                                        </p:tgtEl>
                                        <p:attrNameLst>
                                          <p:attrName>style.visibility</p:attrName>
                                        </p:attrNameLst>
                                      </p:cBhvr>
                                      <p:to>
                                        <p:strVal val="visible"/>
                                      </p:to>
                                    </p:set>
                                    <p:anim calcmode="lin" valueType="num">
                                      <p:cBhvr>
                                        <p:cTn id="174" dur="1000" fill="hold"/>
                                        <p:tgtEl>
                                          <p:spTgt spid="11"/>
                                        </p:tgtEl>
                                        <p:attrNameLst>
                                          <p:attrName>ppt_x</p:attrName>
                                        </p:attrNameLst>
                                      </p:cBhvr>
                                      <p:tavLst>
                                        <p:tav tm="0">
                                          <p:val>
                                            <p:strVal val="#ppt_x-.2"/>
                                          </p:val>
                                        </p:tav>
                                        <p:tav tm="100000">
                                          <p:val>
                                            <p:strVal val="#ppt_x"/>
                                          </p:val>
                                        </p:tav>
                                      </p:tavLst>
                                    </p:anim>
                                    <p:anim calcmode="lin" valueType="num">
                                      <p:cBhvr>
                                        <p:cTn id="175"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176" dur="1000"/>
                                        <p:tgtEl>
                                          <p:spTgt spid="11"/>
                                        </p:tgtEl>
                                      </p:cBhvr>
                                    </p:animEffect>
                                  </p:childTnLst>
                                </p:cTn>
                              </p:par>
                            </p:childTnLst>
                          </p:cTn>
                        </p:par>
                      </p:childTnLst>
                    </p:cTn>
                  </p:par>
                  <p:par>
                    <p:cTn id="177" fill="hold">
                      <p:stCondLst>
                        <p:cond delay="indefinite"/>
                      </p:stCondLst>
                      <p:childTnLst>
                        <p:par>
                          <p:cTn id="178" fill="hold">
                            <p:stCondLst>
                              <p:cond delay="0"/>
                            </p:stCondLst>
                            <p:childTnLst>
                              <p:par>
                                <p:cTn id="179" presetID="22" presetClass="entr" presetSubtype="4" fill="hold" nodeType="clickEffect">
                                  <p:stCondLst>
                                    <p:cond delay="0"/>
                                  </p:stCondLst>
                                  <p:childTnLst>
                                    <p:set>
                                      <p:cBhvr>
                                        <p:cTn id="180" dur="1" fill="hold">
                                          <p:stCondLst>
                                            <p:cond delay="0"/>
                                          </p:stCondLst>
                                        </p:cTn>
                                        <p:tgtEl>
                                          <p:spTgt spid="16"/>
                                        </p:tgtEl>
                                        <p:attrNameLst>
                                          <p:attrName>style.visibility</p:attrName>
                                        </p:attrNameLst>
                                      </p:cBhvr>
                                      <p:to>
                                        <p:strVal val="visible"/>
                                      </p:to>
                                    </p:set>
                                    <p:animEffect transition="in" filter="wipe(down)">
                                      <p:cBhvr>
                                        <p:cTn id="181" dur="1000"/>
                                        <p:tgtEl>
                                          <p:spTgt spid="16"/>
                                        </p:tgtEl>
                                      </p:cBhvr>
                                    </p:animEffect>
                                  </p:childTnLst>
                                </p:cTn>
                              </p:par>
                            </p:childTnLst>
                          </p:cTn>
                        </p:par>
                        <p:par>
                          <p:cTn id="182" fill="hold">
                            <p:stCondLst>
                              <p:cond delay="1000"/>
                            </p:stCondLst>
                            <p:childTnLst>
                              <p:par>
                                <p:cTn id="183" presetID="22" presetClass="entr" presetSubtype="4" fill="hold" grpId="0" nodeType="afterEffect">
                                  <p:stCondLst>
                                    <p:cond delay="0"/>
                                  </p:stCondLst>
                                  <p:childTnLst>
                                    <p:set>
                                      <p:cBhvr>
                                        <p:cTn id="184" dur="1" fill="hold">
                                          <p:stCondLst>
                                            <p:cond delay="0"/>
                                          </p:stCondLst>
                                        </p:cTn>
                                        <p:tgtEl>
                                          <p:spTgt spid="73"/>
                                        </p:tgtEl>
                                        <p:attrNameLst>
                                          <p:attrName>style.visibility</p:attrName>
                                        </p:attrNameLst>
                                      </p:cBhvr>
                                      <p:to>
                                        <p:strVal val="visible"/>
                                      </p:to>
                                    </p:set>
                                    <p:animEffect transition="in" filter="wipe(down)">
                                      <p:cBhvr>
                                        <p:cTn id="185" dur="500"/>
                                        <p:tgtEl>
                                          <p:spTgt spid="73"/>
                                        </p:tgtEl>
                                      </p:cBhvr>
                                    </p:animEffect>
                                  </p:childTnLst>
                                </p:cTn>
                              </p:par>
                              <p:par>
                                <p:cTn id="186" presetID="22" presetClass="entr" presetSubtype="4" fill="hold" grpId="0" nodeType="withEffect">
                                  <p:stCondLst>
                                    <p:cond delay="0"/>
                                  </p:stCondLst>
                                  <p:childTnLst>
                                    <p:set>
                                      <p:cBhvr>
                                        <p:cTn id="187" dur="1" fill="hold">
                                          <p:stCondLst>
                                            <p:cond delay="0"/>
                                          </p:stCondLst>
                                        </p:cTn>
                                        <p:tgtEl>
                                          <p:spTgt spid="74"/>
                                        </p:tgtEl>
                                        <p:attrNameLst>
                                          <p:attrName>style.visibility</p:attrName>
                                        </p:attrNameLst>
                                      </p:cBhvr>
                                      <p:to>
                                        <p:strVal val="visible"/>
                                      </p:to>
                                    </p:set>
                                    <p:animEffect transition="in" filter="wipe(down)">
                                      <p:cBhvr>
                                        <p:cTn id="188" dur="500"/>
                                        <p:tgtEl>
                                          <p:spTgt spid="74"/>
                                        </p:tgtEl>
                                      </p:cBhvr>
                                    </p:animEffect>
                                  </p:childTnLst>
                                </p:cTn>
                              </p:par>
                            </p:childTnLst>
                          </p:cTn>
                        </p:par>
                      </p:childTnLst>
                    </p:cTn>
                  </p:par>
                  <p:par>
                    <p:cTn id="189" fill="hold">
                      <p:stCondLst>
                        <p:cond delay="indefinite"/>
                      </p:stCondLst>
                      <p:childTnLst>
                        <p:par>
                          <p:cTn id="190" fill="hold">
                            <p:stCondLst>
                              <p:cond delay="0"/>
                            </p:stCondLst>
                            <p:childTnLst>
                              <p:par>
                                <p:cTn id="191" presetID="18" presetClass="entr" presetSubtype="6" fill="hold" nodeType="clickEffect">
                                  <p:stCondLst>
                                    <p:cond delay="0"/>
                                  </p:stCondLst>
                                  <p:childTnLst>
                                    <p:set>
                                      <p:cBhvr>
                                        <p:cTn id="192" dur="1" fill="hold">
                                          <p:stCondLst>
                                            <p:cond delay="0"/>
                                          </p:stCondLst>
                                        </p:cTn>
                                        <p:tgtEl>
                                          <p:spTgt spid="75"/>
                                        </p:tgtEl>
                                        <p:attrNameLst>
                                          <p:attrName>style.visibility</p:attrName>
                                        </p:attrNameLst>
                                      </p:cBhvr>
                                      <p:to>
                                        <p:strVal val="visible"/>
                                      </p:to>
                                    </p:set>
                                    <p:animEffect transition="in" filter="strips(downRight)">
                                      <p:cBhvr>
                                        <p:cTn id="193" dur="2000"/>
                                        <p:tgtEl>
                                          <p:spTgt spid="75"/>
                                        </p:tgtEl>
                                      </p:cBhvr>
                                    </p:animEffect>
                                  </p:childTnLst>
                                </p:cTn>
                              </p:par>
                              <p:par>
                                <p:cTn id="194" presetID="55" presetClass="exit" presetSubtype="0" fill="hold" grpId="1" nodeType="withEffect">
                                  <p:stCondLst>
                                    <p:cond delay="0"/>
                                  </p:stCondLst>
                                  <p:childTnLst>
                                    <p:anim calcmode="lin" valueType="num">
                                      <p:cBhvr>
                                        <p:cTn id="195" dur="1000"/>
                                        <p:tgtEl>
                                          <p:spTgt spid="73"/>
                                        </p:tgtEl>
                                        <p:attrNameLst>
                                          <p:attrName>ppt_w</p:attrName>
                                        </p:attrNameLst>
                                      </p:cBhvr>
                                      <p:tavLst>
                                        <p:tav tm="0">
                                          <p:val>
                                            <p:strVal val="ppt_w"/>
                                          </p:val>
                                        </p:tav>
                                        <p:tav tm="100000">
                                          <p:val>
                                            <p:strVal val="ppt_w*0.70"/>
                                          </p:val>
                                        </p:tav>
                                      </p:tavLst>
                                    </p:anim>
                                    <p:anim calcmode="lin" valueType="num">
                                      <p:cBhvr>
                                        <p:cTn id="196" dur="1000"/>
                                        <p:tgtEl>
                                          <p:spTgt spid="73"/>
                                        </p:tgtEl>
                                        <p:attrNameLst>
                                          <p:attrName>ppt_h</p:attrName>
                                        </p:attrNameLst>
                                      </p:cBhvr>
                                      <p:tavLst>
                                        <p:tav tm="0">
                                          <p:val>
                                            <p:strVal val="ppt_h"/>
                                          </p:val>
                                        </p:tav>
                                        <p:tav tm="100000">
                                          <p:val>
                                            <p:strVal val="ppt_h"/>
                                          </p:val>
                                        </p:tav>
                                      </p:tavLst>
                                    </p:anim>
                                    <p:animEffect transition="out" filter="fade">
                                      <p:cBhvr>
                                        <p:cTn id="197" dur="1000"/>
                                        <p:tgtEl>
                                          <p:spTgt spid="73"/>
                                        </p:tgtEl>
                                      </p:cBhvr>
                                    </p:animEffect>
                                    <p:set>
                                      <p:cBhvr>
                                        <p:cTn id="198" dur="1" fill="hold">
                                          <p:stCondLst>
                                            <p:cond delay="999"/>
                                          </p:stCondLst>
                                        </p:cTn>
                                        <p:tgtEl>
                                          <p:spTgt spid="73"/>
                                        </p:tgtEl>
                                        <p:attrNameLst>
                                          <p:attrName>style.visibility</p:attrName>
                                        </p:attrNameLst>
                                      </p:cBhvr>
                                      <p:to>
                                        <p:strVal val="hidden"/>
                                      </p:to>
                                    </p:set>
                                  </p:childTnLst>
                                </p:cTn>
                              </p:par>
                              <p:par>
                                <p:cTn id="199" presetID="55" presetClass="exit" presetSubtype="0" fill="hold" grpId="1" nodeType="withEffect">
                                  <p:stCondLst>
                                    <p:cond delay="0"/>
                                  </p:stCondLst>
                                  <p:childTnLst>
                                    <p:anim calcmode="lin" valueType="num">
                                      <p:cBhvr>
                                        <p:cTn id="200" dur="1000"/>
                                        <p:tgtEl>
                                          <p:spTgt spid="74"/>
                                        </p:tgtEl>
                                        <p:attrNameLst>
                                          <p:attrName>ppt_w</p:attrName>
                                        </p:attrNameLst>
                                      </p:cBhvr>
                                      <p:tavLst>
                                        <p:tav tm="0">
                                          <p:val>
                                            <p:strVal val="ppt_w"/>
                                          </p:val>
                                        </p:tav>
                                        <p:tav tm="100000">
                                          <p:val>
                                            <p:strVal val="ppt_w*0.70"/>
                                          </p:val>
                                        </p:tav>
                                      </p:tavLst>
                                    </p:anim>
                                    <p:anim calcmode="lin" valueType="num">
                                      <p:cBhvr>
                                        <p:cTn id="201" dur="1000"/>
                                        <p:tgtEl>
                                          <p:spTgt spid="74"/>
                                        </p:tgtEl>
                                        <p:attrNameLst>
                                          <p:attrName>ppt_h</p:attrName>
                                        </p:attrNameLst>
                                      </p:cBhvr>
                                      <p:tavLst>
                                        <p:tav tm="0">
                                          <p:val>
                                            <p:strVal val="ppt_h"/>
                                          </p:val>
                                        </p:tav>
                                        <p:tav tm="100000">
                                          <p:val>
                                            <p:strVal val="ppt_h"/>
                                          </p:val>
                                        </p:tav>
                                      </p:tavLst>
                                    </p:anim>
                                    <p:animEffect transition="out" filter="fade">
                                      <p:cBhvr>
                                        <p:cTn id="202" dur="1000"/>
                                        <p:tgtEl>
                                          <p:spTgt spid="74"/>
                                        </p:tgtEl>
                                      </p:cBhvr>
                                    </p:animEffect>
                                    <p:set>
                                      <p:cBhvr>
                                        <p:cTn id="203" dur="1" fill="hold">
                                          <p:stCondLst>
                                            <p:cond delay="999"/>
                                          </p:stCondLst>
                                        </p:cTn>
                                        <p:tgtEl>
                                          <p:spTgt spid="74"/>
                                        </p:tgtEl>
                                        <p:attrNameLst>
                                          <p:attrName>style.visibility</p:attrName>
                                        </p:attrNameLst>
                                      </p:cBhvr>
                                      <p:to>
                                        <p:strVal val="hidden"/>
                                      </p:to>
                                    </p:set>
                                  </p:childTnLst>
                                </p:cTn>
                              </p:par>
                            </p:childTnLst>
                          </p:cTn>
                        </p:par>
                      </p:childTnLst>
                    </p:cTn>
                  </p:par>
                  <p:par>
                    <p:cTn id="204" fill="hold">
                      <p:stCondLst>
                        <p:cond delay="indefinite"/>
                      </p:stCondLst>
                      <p:childTnLst>
                        <p:par>
                          <p:cTn id="205" fill="hold">
                            <p:stCondLst>
                              <p:cond delay="0"/>
                            </p:stCondLst>
                            <p:childTnLst>
                              <p:par>
                                <p:cTn id="206" presetID="55" presetClass="exit" presetSubtype="0" fill="hold" nodeType="clickEffect">
                                  <p:stCondLst>
                                    <p:cond delay="0"/>
                                  </p:stCondLst>
                                  <p:childTnLst>
                                    <p:anim calcmode="lin" valueType="num">
                                      <p:cBhvr>
                                        <p:cTn id="207" dur="1000"/>
                                        <p:tgtEl>
                                          <p:spTgt spid="16"/>
                                        </p:tgtEl>
                                        <p:attrNameLst>
                                          <p:attrName>ppt_w</p:attrName>
                                        </p:attrNameLst>
                                      </p:cBhvr>
                                      <p:tavLst>
                                        <p:tav tm="0">
                                          <p:val>
                                            <p:strVal val="ppt_w"/>
                                          </p:val>
                                        </p:tav>
                                        <p:tav tm="100000">
                                          <p:val>
                                            <p:strVal val="ppt_w*0.70"/>
                                          </p:val>
                                        </p:tav>
                                      </p:tavLst>
                                    </p:anim>
                                    <p:anim calcmode="lin" valueType="num">
                                      <p:cBhvr>
                                        <p:cTn id="208" dur="1000"/>
                                        <p:tgtEl>
                                          <p:spTgt spid="16"/>
                                        </p:tgtEl>
                                        <p:attrNameLst>
                                          <p:attrName>ppt_h</p:attrName>
                                        </p:attrNameLst>
                                      </p:cBhvr>
                                      <p:tavLst>
                                        <p:tav tm="0">
                                          <p:val>
                                            <p:strVal val="ppt_h"/>
                                          </p:val>
                                        </p:tav>
                                        <p:tav tm="100000">
                                          <p:val>
                                            <p:strVal val="ppt_h"/>
                                          </p:val>
                                        </p:tav>
                                      </p:tavLst>
                                    </p:anim>
                                    <p:animEffect transition="out" filter="fade">
                                      <p:cBhvr>
                                        <p:cTn id="209" dur="1000"/>
                                        <p:tgtEl>
                                          <p:spTgt spid="16"/>
                                        </p:tgtEl>
                                      </p:cBhvr>
                                    </p:animEffect>
                                    <p:set>
                                      <p:cBhvr>
                                        <p:cTn id="210" dur="1" fill="hold">
                                          <p:stCondLst>
                                            <p:cond delay="999"/>
                                          </p:stCondLst>
                                        </p:cTn>
                                        <p:tgtEl>
                                          <p:spTgt spid="16"/>
                                        </p:tgtEl>
                                        <p:attrNameLst>
                                          <p:attrName>style.visibility</p:attrName>
                                        </p:attrNameLst>
                                      </p:cBhvr>
                                      <p:to>
                                        <p:strVal val="hidden"/>
                                      </p:to>
                                    </p:set>
                                  </p:childTnLst>
                                </p:cTn>
                              </p:par>
                            </p:childTnLst>
                          </p:cTn>
                        </p:par>
                      </p:childTnLst>
                    </p:cTn>
                  </p:par>
                  <p:par>
                    <p:cTn id="211" fill="hold">
                      <p:stCondLst>
                        <p:cond delay="indefinite"/>
                      </p:stCondLst>
                      <p:childTnLst>
                        <p:par>
                          <p:cTn id="212" fill="hold">
                            <p:stCondLst>
                              <p:cond delay="0"/>
                            </p:stCondLst>
                            <p:childTnLst>
                              <p:par>
                                <p:cTn id="213" presetID="22" presetClass="entr" presetSubtype="4" fill="hold" nodeType="clickEffect">
                                  <p:stCondLst>
                                    <p:cond delay="0"/>
                                  </p:stCondLst>
                                  <p:childTnLst>
                                    <p:set>
                                      <p:cBhvr>
                                        <p:cTn id="214" dur="1" fill="hold">
                                          <p:stCondLst>
                                            <p:cond delay="0"/>
                                          </p:stCondLst>
                                        </p:cTn>
                                        <p:tgtEl>
                                          <p:spTgt spid="66"/>
                                        </p:tgtEl>
                                        <p:attrNameLst>
                                          <p:attrName>style.visibility</p:attrName>
                                        </p:attrNameLst>
                                      </p:cBhvr>
                                      <p:to>
                                        <p:strVal val="visible"/>
                                      </p:to>
                                    </p:set>
                                    <p:animEffect transition="in" filter="wipe(down)">
                                      <p:cBhvr>
                                        <p:cTn id="215" dur="500"/>
                                        <p:tgtEl>
                                          <p:spTgt spid="66"/>
                                        </p:tgtEl>
                                      </p:cBhvr>
                                    </p:animEffect>
                                  </p:childTnLst>
                                </p:cTn>
                              </p:par>
                              <p:par>
                                <p:cTn id="216" presetID="22" presetClass="entr" presetSubtype="4" fill="hold" nodeType="withEffect">
                                  <p:stCondLst>
                                    <p:cond delay="0"/>
                                  </p:stCondLst>
                                  <p:childTnLst>
                                    <p:set>
                                      <p:cBhvr>
                                        <p:cTn id="217" dur="1" fill="hold">
                                          <p:stCondLst>
                                            <p:cond delay="0"/>
                                          </p:stCondLst>
                                        </p:cTn>
                                        <p:tgtEl>
                                          <p:spTgt spid="67"/>
                                        </p:tgtEl>
                                        <p:attrNameLst>
                                          <p:attrName>style.visibility</p:attrName>
                                        </p:attrNameLst>
                                      </p:cBhvr>
                                      <p:to>
                                        <p:strVal val="visible"/>
                                      </p:to>
                                    </p:set>
                                    <p:animEffect transition="in" filter="wipe(down)">
                                      <p:cBhvr>
                                        <p:cTn id="218" dur="500"/>
                                        <p:tgtEl>
                                          <p:spTgt spid="67"/>
                                        </p:tgtEl>
                                      </p:cBhvr>
                                    </p:animEffect>
                                  </p:childTnLst>
                                </p:cTn>
                              </p:par>
                              <p:par>
                                <p:cTn id="219" presetID="22" presetClass="entr" presetSubtype="4" fill="hold" nodeType="withEffect">
                                  <p:stCondLst>
                                    <p:cond delay="0"/>
                                  </p:stCondLst>
                                  <p:childTnLst>
                                    <p:set>
                                      <p:cBhvr>
                                        <p:cTn id="220" dur="1" fill="hold">
                                          <p:stCondLst>
                                            <p:cond delay="0"/>
                                          </p:stCondLst>
                                        </p:cTn>
                                        <p:tgtEl>
                                          <p:spTgt spid="68"/>
                                        </p:tgtEl>
                                        <p:attrNameLst>
                                          <p:attrName>style.visibility</p:attrName>
                                        </p:attrNameLst>
                                      </p:cBhvr>
                                      <p:to>
                                        <p:strVal val="visible"/>
                                      </p:to>
                                    </p:set>
                                    <p:animEffect transition="in" filter="wipe(down)">
                                      <p:cBhvr>
                                        <p:cTn id="221" dur="500"/>
                                        <p:tgtEl>
                                          <p:spTgt spid="68"/>
                                        </p:tgtEl>
                                      </p:cBhvr>
                                    </p:animEffect>
                                  </p:childTnLst>
                                </p:cTn>
                              </p:par>
                              <p:par>
                                <p:cTn id="222" presetID="22" presetClass="entr" presetSubtype="4" fill="hold" grpId="0" nodeType="withEffect">
                                  <p:stCondLst>
                                    <p:cond delay="0"/>
                                  </p:stCondLst>
                                  <p:childTnLst>
                                    <p:set>
                                      <p:cBhvr>
                                        <p:cTn id="223" dur="1" fill="hold">
                                          <p:stCondLst>
                                            <p:cond delay="0"/>
                                          </p:stCondLst>
                                        </p:cTn>
                                        <p:tgtEl>
                                          <p:spTgt spid="69"/>
                                        </p:tgtEl>
                                        <p:attrNameLst>
                                          <p:attrName>style.visibility</p:attrName>
                                        </p:attrNameLst>
                                      </p:cBhvr>
                                      <p:to>
                                        <p:strVal val="visible"/>
                                      </p:to>
                                    </p:set>
                                    <p:animEffect transition="in" filter="wipe(down)">
                                      <p:cBhvr>
                                        <p:cTn id="224" dur="500"/>
                                        <p:tgtEl>
                                          <p:spTgt spid="69"/>
                                        </p:tgtEl>
                                      </p:cBhvr>
                                    </p:animEffect>
                                  </p:childTnLst>
                                </p:cTn>
                              </p:par>
                              <p:par>
                                <p:cTn id="225" presetID="22" presetClass="entr" presetSubtype="4" fill="hold" grpId="0" nodeType="withEffect">
                                  <p:stCondLst>
                                    <p:cond delay="0"/>
                                  </p:stCondLst>
                                  <p:childTnLst>
                                    <p:set>
                                      <p:cBhvr>
                                        <p:cTn id="226" dur="1" fill="hold">
                                          <p:stCondLst>
                                            <p:cond delay="0"/>
                                          </p:stCondLst>
                                        </p:cTn>
                                        <p:tgtEl>
                                          <p:spTgt spid="70"/>
                                        </p:tgtEl>
                                        <p:attrNameLst>
                                          <p:attrName>style.visibility</p:attrName>
                                        </p:attrNameLst>
                                      </p:cBhvr>
                                      <p:to>
                                        <p:strVal val="visible"/>
                                      </p:to>
                                    </p:set>
                                    <p:animEffect transition="in" filter="wipe(down)">
                                      <p:cBhvr>
                                        <p:cTn id="227" dur="500"/>
                                        <p:tgtEl>
                                          <p:spTgt spid="70"/>
                                        </p:tgtEl>
                                      </p:cBhvr>
                                    </p:animEffect>
                                  </p:childTnLst>
                                </p:cTn>
                              </p:par>
                              <p:par>
                                <p:cTn id="228" presetID="22" presetClass="entr" presetSubtype="4" fill="hold" grpId="0" nodeType="withEffect">
                                  <p:stCondLst>
                                    <p:cond delay="0"/>
                                  </p:stCondLst>
                                  <p:childTnLst>
                                    <p:set>
                                      <p:cBhvr>
                                        <p:cTn id="229" dur="1" fill="hold">
                                          <p:stCondLst>
                                            <p:cond delay="0"/>
                                          </p:stCondLst>
                                        </p:cTn>
                                        <p:tgtEl>
                                          <p:spTgt spid="71"/>
                                        </p:tgtEl>
                                        <p:attrNameLst>
                                          <p:attrName>style.visibility</p:attrName>
                                        </p:attrNameLst>
                                      </p:cBhvr>
                                      <p:to>
                                        <p:strVal val="visible"/>
                                      </p:to>
                                    </p:set>
                                    <p:animEffect transition="in" filter="wipe(down)">
                                      <p:cBhvr>
                                        <p:cTn id="230" dur="500"/>
                                        <p:tgtEl>
                                          <p:spTgt spid="71"/>
                                        </p:tgtEl>
                                      </p:cBhvr>
                                    </p:animEffect>
                                  </p:childTnLst>
                                </p:cTn>
                              </p:par>
                            </p:childTnLst>
                          </p:cTn>
                        </p:par>
                      </p:childTnLst>
                    </p:cTn>
                  </p:par>
                  <p:par>
                    <p:cTn id="231" fill="hold">
                      <p:stCondLst>
                        <p:cond delay="indefinite"/>
                      </p:stCondLst>
                      <p:childTnLst>
                        <p:par>
                          <p:cTn id="232" fill="hold">
                            <p:stCondLst>
                              <p:cond delay="0"/>
                            </p:stCondLst>
                            <p:childTnLst>
                              <p:par>
                                <p:cTn id="233" presetID="18" presetClass="entr" presetSubtype="6" fill="hold" nodeType="clickEffect">
                                  <p:stCondLst>
                                    <p:cond delay="0"/>
                                  </p:stCondLst>
                                  <p:childTnLst>
                                    <p:set>
                                      <p:cBhvr>
                                        <p:cTn id="234" dur="1" fill="hold">
                                          <p:stCondLst>
                                            <p:cond delay="0"/>
                                          </p:stCondLst>
                                        </p:cTn>
                                        <p:tgtEl>
                                          <p:spTgt spid="72"/>
                                        </p:tgtEl>
                                        <p:attrNameLst>
                                          <p:attrName>style.visibility</p:attrName>
                                        </p:attrNameLst>
                                      </p:cBhvr>
                                      <p:to>
                                        <p:strVal val="visible"/>
                                      </p:to>
                                    </p:set>
                                    <p:animEffect transition="in" filter="strips(downRight)">
                                      <p:cBhvr>
                                        <p:cTn id="235" dur="2000"/>
                                        <p:tgtEl>
                                          <p:spTgt spid="72"/>
                                        </p:tgtEl>
                                      </p:cBhvr>
                                    </p:animEffect>
                                  </p:childTnLst>
                                </p:cTn>
                              </p:par>
                            </p:childTnLst>
                          </p:cTn>
                        </p:par>
                      </p:childTnLst>
                    </p:cTn>
                  </p:par>
                  <p:par>
                    <p:cTn id="236" fill="hold">
                      <p:stCondLst>
                        <p:cond delay="indefinite"/>
                      </p:stCondLst>
                      <p:childTnLst>
                        <p:par>
                          <p:cTn id="237" fill="hold">
                            <p:stCondLst>
                              <p:cond delay="0"/>
                            </p:stCondLst>
                            <p:childTnLst>
                              <p:par>
                                <p:cTn id="238" presetID="22" presetClass="entr" presetSubtype="4" fill="hold" nodeType="clickEffect">
                                  <p:stCondLst>
                                    <p:cond delay="0"/>
                                  </p:stCondLst>
                                  <p:childTnLst>
                                    <p:set>
                                      <p:cBhvr>
                                        <p:cTn id="239" dur="1" fill="hold">
                                          <p:stCondLst>
                                            <p:cond delay="0"/>
                                          </p:stCondLst>
                                        </p:cTn>
                                        <p:tgtEl>
                                          <p:spTgt spid="77"/>
                                        </p:tgtEl>
                                        <p:attrNameLst>
                                          <p:attrName>style.visibility</p:attrName>
                                        </p:attrNameLst>
                                      </p:cBhvr>
                                      <p:to>
                                        <p:strVal val="visible"/>
                                      </p:to>
                                    </p:set>
                                    <p:animEffect transition="in" filter="wipe(down)">
                                      <p:cBhvr>
                                        <p:cTn id="240" dur="500"/>
                                        <p:tgtEl>
                                          <p:spTgt spid="77"/>
                                        </p:tgtEl>
                                      </p:cBhvr>
                                    </p:animEffect>
                                  </p:childTnLst>
                                </p:cTn>
                              </p:par>
                              <p:par>
                                <p:cTn id="241" presetID="22" presetClass="entr" presetSubtype="4" fill="hold" nodeType="withEffect">
                                  <p:stCondLst>
                                    <p:cond delay="0"/>
                                  </p:stCondLst>
                                  <p:childTnLst>
                                    <p:set>
                                      <p:cBhvr>
                                        <p:cTn id="242" dur="1" fill="hold">
                                          <p:stCondLst>
                                            <p:cond delay="0"/>
                                          </p:stCondLst>
                                        </p:cTn>
                                        <p:tgtEl>
                                          <p:spTgt spid="79"/>
                                        </p:tgtEl>
                                        <p:attrNameLst>
                                          <p:attrName>style.visibility</p:attrName>
                                        </p:attrNameLst>
                                      </p:cBhvr>
                                      <p:to>
                                        <p:strVal val="visible"/>
                                      </p:to>
                                    </p:set>
                                    <p:animEffect transition="in" filter="wipe(down)">
                                      <p:cBhvr>
                                        <p:cTn id="243" dur="500"/>
                                        <p:tgtEl>
                                          <p:spTgt spid="79"/>
                                        </p:tgtEl>
                                      </p:cBhvr>
                                    </p:animEffect>
                                  </p:childTnLst>
                                </p:cTn>
                              </p:par>
                            </p:childTnLst>
                          </p:cTn>
                        </p:par>
                      </p:childTnLst>
                    </p:cTn>
                  </p:par>
                  <p:par>
                    <p:cTn id="244" fill="hold">
                      <p:stCondLst>
                        <p:cond delay="indefinite"/>
                      </p:stCondLst>
                      <p:childTnLst>
                        <p:par>
                          <p:cTn id="245" fill="hold">
                            <p:stCondLst>
                              <p:cond delay="0"/>
                            </p:stCondLst>
                            <p:childTnLst>
                              <p:par>
                                <p:cTn id="246" presetID="18" presetClass="entr" presetSubtype="6" fill="hold" nodeType="clickEffect">
                                  <p:stCondLst>
                                    <p:cond delay="0"/>
                                  </p:stCondLst>
                                  <p:childTnLst>
                                    <p:set>
                                      <p:cBhvr>
                                        <p:cTn id="247" dur="1" fill="hold">
                                          <p:stCondLst>
                                            <p:cond delay="0"/>
                                          </p:stCondLst>
                                        </p:cTn>
                                        <p:tgtEl>
                                          <p:spTgt spid="35852"/>
                                        </p:tgtEl>
                                        <p:attrNameLst>
                                          <p:attrName>style.visibility</p:attrName>
                                        </p:attrNameLst>
                                      </p:cBhvr>
                                      <p:to>
                                        <p:strVal val="visible"/>
                                      </p:to>
                                    </p:set>
                                    <p:animEffect transition="in" filter="strips(downRight)">
                                      <p:cBhvr>
                                        <p:cTn id="248" dur="2000"/>
                                        <p:tgtEl>
                                          <p:spTgt spid="35852"/>
                                        </p:tgtEl>
                                      </p:cBhvr>
                                    </p:animEffect>
                                  </p:childTnLst>
                                </p:cTn>
                              </p:par>
                            </p:childTnLst>
                          </p:cTn>
                        </p:par>
                      </p:childTnLst>
                    </p:cTn>
                  </p:par>
                  <p:par>
                    <p:cTn id="249" fill="hold">
                      <p:stCondLst>
                        <p:cond delay="indefinite"/>
                      </p:stCondLst>
                      <p:childTnLst>
                        <p:par>
                          <p:cTn id="250" fill="hold">
                            <p:stCondLst>
                              <p:cond delay="0"/>
                            </p:stCondLst>
                            <p:childTnLst>
                              <p:par>
                                <p:cTn id="251" presetID="18" presetClass="entr" presetSubtype="6" fill="hold" nodeType="clickEffect">
                                  <p:stCondLst>
                                    <p:cond delay="0"/>
                                  </p:stCondLst>
                                  <p:childTnLst>
                                    <p:set>
                                      <p:cBhvr>
                                        <p:cTn id="252" dur="1" fill="hold">
                                          <p:stCondLst>
                                            <p:cond delay="0"/>
                                          </p:stCondLst>
                                        </p:cTn>
                                        <p:tgtEl>
                                          <p:spTgt spid="35853"/>
                                        </p:tgtEl>
                                        <p:attrNameLst>
                                          <p:attrName>style.visibility</p:attrName>
                                        </p:attrNameLst>
                                      </p:cBhvr>
                                      <p:to>
                                        <p:strVal val="visible"/>
                                      </p:to>
                                    </p:set>
                                    <p:animEffect transition="in" filter="strips(downRight)">
                                      <p:cBhvr>
                                        <p:cTn id="253" dur="2000"/>
                                        <p:tgtEl>
                                          <p:spTgt spid="35853"/>
                                        </p:tgtEl>
                                      </p:cBhvr>
                                    </p:animEffect>
                                  </p:childTnLst>
                                </p:cTn>
                              </p:par>
                            </p:childTnLst>
                          </p:cTn>
                        </p:par>
                      </p:childTnLst>
                    </p:cTn>
                  </p:par>
                  <p:par>
                    <p:cTn id="254" fill="hold">
                      <p:stCondLst>
                        <p:cond delay="indefinite"/>
                      </p:stCondLst>
                      <p:childTnLst>
                        <p:par>
                          <p:cTn id="255" fill="hold">
                            <p:stCondLst>
                              <p:cond delay="0"/>
                            </p:stCondLst>
                            <p:childTnLst>
                              <p:par>
                                <p:cTn id="256" presetID="22" presetClass="entr" presetSubtype="1" fill="hold" nodeType="clickEffect">
                                  <p:stCondLst>
                                    <p:cond delay="0"/>
                                  </p:stCondLst>
                                  <p:childTnLst>
                                    <p:set>
                                      <p:cBhvr>
                                        <p:cTn id="257" dur="1" fill="hold">
                                          <p:stCondLst>
                                            <p:cond delay="0"/>
                                          </p:stCondLst>
                                        </p:cTn>
                                        <p:tgtEl>
                                          <p:spTgt spid="35854"/>
                                        </p:tgtEl>
                                        <p:attrNameLst>
                                          <p:attrName>style.visibility</p:attrName>
                                        </p:attrNameLst>
                                      </p:cBhvr>
                                      <p:to>
                                        <p:strVal val="visible"/>
                                      </p:to>
                                    </p:set>
                                    <p:animEffect transition="in" filter="wipe(up)">
                                      <p:cBhvr>
                                        <p:cTn id="258" dur="2000"/>
                                        <p:tgtEl>
                                          <p:spTgt spid="35854"/>
                                        </p:tgtEl>
                                      </p:cBhvr>
                                    </p:animEffect>
                                  </p:childTnLst>
                                </p:cTn>
                              </p:par>
                            </p:childTnLst>
                          </p:cTn>
                        </p:par>
                      </p:childTnLst>
                    </p:cTn>
                  </p:par>
                  <p:par>
                    <p:cTn id="259" fill="hold">
                      <p:stCondLst>
                        <p:cond delay="indefinite"/>
                      </p:stCondLst>
                      <p:childTnLst>
                        <p:par>
                          <p:cTn id="260" fill="hold">
                            <p:stCondLst>
                              <p:cond delay="0"/>
                            </p:stCondLst>
                            <p:childTnLst>
                              <p:par>
                                <p:cTn id="261" presetID="18" presetClass="entr" presetSubtype="12" fill="hold" nodeType="clickEffect">
                                  <p:stCondLst>
                                    <p:cond delay="0"/>
                                  </p:stCondLst>
                                  <p:childTnLst>
                                    <p:set>
                                      <p:cBhvr>
                                        <p:cTn id="262" dur="1" fill="hold">
                                          <p:stCondLst>
                                            <p:cond delay="0"/>
                                          </p:stCondLst>
                                        </p:cTn>
                                        <p:tgtEl>
                                          <p:spTgt spid="82"/>
                                        </p:tgtEl>
                                        <p:attrNameLst>
                                          <p:attrName>style.visibility</p:attrName>
                                        </p:attrNameLst>
                                      </p:cBhvr>
                                      <p:to>
                                        <p:strVal val="visible"/>
                                      </p:to>
                                    </p:set>
                                    <p:animEffect transition="in" filter="strips(downLeft)">
                                      <p:cBhvr>
                                        <p:cTn id="263" dur="1000"/>
                                        <p:tgtEl>
                                          <p:spTgt spid="82"/>
                                        </p:tgtEl>
                                      </p:cBhvr>
                                    </p:animEffect>
                                  </p:childTnLst>
                                </p:cTn>
                              </p:par>
                            </p:childTnLst>
                          </p:cTn>
                        </p:par>
                        <p:par>
                          <p:cTn id="264" fill="hold">
                            <p:stCondLst>
                              <p:cond delay="1000"/>
                            </p:stCondLst>
                            <p:childTnLst>
                              <p:par>
                                <p:cTn id="265" presetID="22" presetClass="entr" presetSubtype="4" fill="hold" grpId="0" nodeType="afterEffect">
                                  <p:stCondLst>
                                    <p:cond delay="0"/>
                                  </p:stCondLst>
                                  <p:childTnLst>
                                    <p:set>
                                      <p:cBhvr>
                                        <p:cTn id="266" dur="1" fill="hold">
                                          <p:stCondLst>
                                            <p:cond delay="0"/>
                                          </p:stCondLst>
                                        </p:cTn>
                                        <p:tgtEl>
                                          <p:spTgt spid="83"/>
                                        </p:tgtEl>
                                        <p:attrNameLst>
                                          <p:attrName>style.visibility</p:attrName>
                                        </p:attrNameLst>
                                      </p:cBhvr>
                                      <p:to>
                                        <p:strVal val="visible"/>
                                      </p:to>
                                    </p:set>
                                    <p:animEffect transition="in" filter="wipe(down)">
                                      <p:cBhvr>
                                        <p:cTn id="267" dur="1000"/>
                                        <p:tgtEl>
                                          <p:spTgt spid="83"/>
                                        </p:tgtEl>
                                      </p:cBhvr>
                                    </p:animEffect>
                                  </p:childTnLst>
                                </p:cTn>
                              </p:par>
                            </p:childTnLst>
                          </p:cTn>
                        </p:par>
                        <p:par>
                          <p:cTn id="268" fill="hold">
                            <p:stCondLst>
                              <p:cond delay="2000"/>
                            </p:stCondLst>
                            <p:childTnLst>
                              <p:par>
                                <p:cTn id="269" presetID="2" presetClass="entr" presetSubtype="2" fill="hold" grpId="0" nodeType="afterEffect">
                                  <p:stCondLst>
                                    <p:cond delay="0"/>
                                  </p:stCondLst>
                                  <p:childTnLst>
                                    <p:set>
                                      <p:cBhvr>
                                        <p:cTn id="270" dur="1" fill="hold">
                                          <p:stCondLst>
                                            <p:cond delay="0"/>
                                          </p:stCondLst>
                                        </p:cTn>
                                        <p:tgtEl>
                                          <p:spTgt spid="85"/>
                                        </p:tgtEl>
                                        <p:attrNameLst>
                                          <p:attrName>style.visibility</p:attrName>
                                        </p:attrNameLst>
                                      </p:cBhvr>
                                      <p:to>
                                        <p:strVal val="visible"/>
                                      </p:to>
                                    </p:set>
                                    <p:anim calcmode="lin" valueType="num">
                                      <p:cBhvr additive="base">
                                        <p:cTn id="271" dur="1000" fill="hold"/>
                                        <p:tgtEl>
                                          <p:spTgt spid="85"/>
                                        </p:tgtEl>
                                        <p:attrNameLst>
                                          <p:attrName>ppt_x</p:attrName>
                                        </p:attrNameLst>
                                      </p:cBhvr>
                                      <p:tavLst>
                                        <p:tav tm="0">
                                          <p:val>
                                            <p:strVal val="1+#ppt_w/2"/>
                                          </p:val>
                                        </p:tav>
                                        <p:tav tm="100000">
                                          <p:val>
                                            <p:strVal val="#ppt_x"/>
                                          </p:val>
                                        </p:tav>
                                      </p:tavLst>
                                    </p:anim>
                                    <p:anim calcmode="lin" valueType="num">
                                      <p:cBhvr additive="base">
                                        <p:cTn id="272" dur="1000" fill="hold"/>
                                        <p:tgtEl>
                                          <p:spTgt spid="85"/>
                                        </p:tgtEl>
                                        <p:attrNameLst>
                                          <p:attrName>ppt_y</p:attrName>
                                        </p:attrNameLst>
                                      </p:cBhvr>
                                      <p:tavLst>
                                        <p:tav tm="0">
                                          <p:val>
                                            <p:strVal val="#ppt_y"/>
                                          </p:val>
                                        </p:tav>
                                        <p:tav tm="100000">
                                          <p:val>
                                            <p:strVal val="#ppt_y"/>
                                          </p:val>
                                        </p:tav>
                                      </p:tavLst>
                                    </p:anim>
                                  </p:childTnLst>
                                </p:cTn>
                              </p:par>
                            </p:childTnLst>
                          </p:cTn>
                        </p:par>
                        <p:par>
                          <p:cTn id="273" fill="hold">
                            <p:stCondLst>
                              <p:cond delay="3000"/>
                            </p:stCondLst>
                            <p:childTnLst>
                              <p:par>
                                <p:cTn id="274" presetID="2" presetClass="entr" presetSubtype="2" fill="hold" grpId="0" nodeType="afterEffect">
                                  <p:stCondLst>
                                    <p:cond delay="0"/>
                                  </p:stCondLst>
                                  <p:childTnLst>
                                    <p:set>
                                      <p:cBhvr>
                                        <p:cTn id="275" dur="1" fill="hold">
                                          <p:stCondLst>
                                            <p:cond delay="0"/>
                                          </p:stCondLst>
                                        </p:cTn>
                                        <p:tgtEl>
                                          <p:spTgt spid="80"/>
                                        </p:tgtEl>
                                        <p:attrNameLst>
                                          <p:attrName>style.visibility</p:attrName>
                                        </p:attrNameLst>
                                      </p:cBhvr>
                                      <p:to>
                                        <p:strVal val="visible"/>
                                      </p:to>
                                    </p:set>
                                    <p:anim calcmode="lin" valueType="num">
                                      <p:cBhvr additive="base">
                                        <p:cTn id="276" dur="1000" fill="hold"/>
                                        <p:tgtEl>
                                          <p:spTgt spid="80"/>
                                        </p:tgtEl>
                                        <p:attrNameLst>
                                          <p:attrName>ppt_x</p:attrName>
                                        </p:attrNameLst>
                                      </p:cBhvr>
                                      <p:tavLst>
                                        <p:tav tm="0">
                                          <p:val>
                                            <p:strVal val="1+#ppt_w/2"/>
                                          </p:val>
                                        </p:tav>
                                        <p:tav tm="100000">
                                          <p:val>
                                            <p:strVal val="#ppt_x"/>
                                          </p:val>
                                        </p:tav>
                                      </p:tavLst>
                                    </p:anim>
                                    <p:anim calcmode="lin" valueType="num">
                                      <p:cBhvr additive="base">
                                        <p:cTn id="277" dur="1000" fill="hold"/>
                                        <p:tgtEl>
                                          <p:spTgt spid="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74" grpId="1" animBg="1"/>
      <p:bldP spid="73" grpId="0" animBg="1"/>
      <p:bldP spid="73" grpId="1" animBg="1"/>
      <p:bldP spid="48" grpId="0" animBg="1"/>
      <p:bldP spid="48" grpId="1" animBg="1"/>
      <p:bldP spid="45" grpId="0" animBg="1"/>
      <p:bldP spid="45" grpId="1" animBg="1"/>
      <p:bldP spid="13" grpId="0"/>
      <p:bldP spid="14" grpId="0"/>
      <p:bldP spid="15" grpId="0"/>
      <p:bldP spid="28" grpId="0" animBg="1"/>
      <p:bldP spid="29" grpId="0"/>
      <p:bldP spid="46" grpId="0" animBg="1"/>
      <p:bldP spid="46" grpId="1" animBg="1"/>
      <p:bldP spid="47" grpId="0" animBg="1"/>
      <p:bldP spid="47" grpId="1" animBg="1"/>
      <p:bldP spid="53" grpId="0" animBg="1"/>
      <p:bldP spid="53" grpId="1" animBg="1"/>
      <p:bldP spid="56" grpId="0"/>
      <p:bldP spid="56" grpId="1"/>
      <p:bldP spid="35843" grpId="0"/>
      <p:bldP spid="35843" grpId="1"/>
      <p:bldP spid="58" grpId="0"/>
      <p:bldP spid="58" grpId="1"/>
      <p:bldP spid="59" grpId="0"/>
      <p:bldP spid="59" grpId="1"/>
      <p:bldP spid="60" grpId="0"/>
      <p:bldP spid="60" grpId="1"/>
      <p:bldP spid="64" grpId="0" animBg="1"/>
      <p:bldP spid="64" grpId="1" animBg="1"/>
      <p:bldP spid="35845" grpId="0"/>
      <p:bldP spid="35845" grpId="1"/>
      <p:bldP spid="69" grpId="0"/>
      <p:bldP spid="70" grpId="0"/>
      <p:bldP spid="71" grpId="0"/>
      <p:bldP spid="80" grpId="0"/>
      <p:bldP spid="83" grpId="0" animBg="1"/>
      <p:bldP spid="8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Овал 64"/>
          <p:cNvSpPr/>
          <p:nvPr/>
        </p:nvSpPr>
        <p:spPr>
          <a:xfrm>
            <a:off x="7740650" y="1484313"/>
            <a:ext cx="288925" cy="360362"/>
          </a:xfrm>
          <a:prstGeom prst="ellipse">
            <a:avLst/>
          </a:prstGeom>
          <a:solidFill>
            <a:srgbClr val="F977E6"/>
          </a:solidFill>
          <a:ln>
            <a:solidFill>
              <a:srgbClr val="F977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64" name="Овал 63"/>
          <p:cNvSpPr/>
          <p:nvPr/>
        </p:nvSpPr>
        <p:spPr>
          <a:xfrm>
            <a:off x="7164388" y="1196975"/>
            <a:ext cx="433387" cy="360363"/>
          </a:xfrm>
          <a:prstGeom prst="ellipse">
            <a:avLst/>
          </a:prstGeom>
          <a:solidFill>
            <a:srgbClr val="F977E6"/>
          </a:solidFill>
          <a:ln>
            <a:solidFill>
              <a:srgbClr val="F977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63" name="Скругленный прямоугольник 62"/>
          <p:cNvSpPr/>
          <p:nvPr/>
        </p:nvSpPr>
        <p:spPr>
          <a:xfrm>
            <a:off x="396875" y="836613"/>
            <a:ext cx="7848600" cy="431800"/>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66" name="Прямоугольник 65"/>
          <p:cNvSpPr/>
          <p:nvPr/>
        </p:nvSpPr>
        <p:spPr>
          <a:xfrm>
            <a:off x="323850" y="1484313"/>
            <a:ext cx="3960813" cy="431800"/>
          </a:xfrm>
          <a:prstGeom prst="rect">
            <a:avLst/>
          </a:prstGeom>
          <a:solidFill>
            <a:srgbClr val="99FF66"/>
          </a:solidFill>
          <a:ln>
            <a:solidFill>
              <a:srgbClr val="99FF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4" name="Скругленный прямоугольник 13"/>
          <p:cNvSpPr/>
          <p:nvPr/>
        </p:nvSpPr>
        <p:spPr>
          <a:xfrm>
            <a:off x="8316913" y="1196975"/>
            <a:ext cx="2520950" cy="360363"/>
          </a:xfrm>
          <a:prstGeom prst="roundRect">
            <a:avLst/>
          </a:prstGeom>
          <a:solidFill>
            <a:srgbClr val="99FF66"/>
          </a:solidFill>
          <a:ln>
            <a:solidFill>
              <a:srgbClr val="99FF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0257" name="Содержимое 2"/>
          <p:cNvSpPr>
            <a:spLocks noGrp="1"/>
          </p:cNvSpPr>
          <p:nvPr>
            <p:ph idx="1"/>
          </p:nvPr>
        </p:nvSpPr>
        <p:spPr>
          <a:xfrm>
            <a:off x="323850" y="836613"/>
            <a:ext cx="10585450" cy="1368425"/>
          </a:xfrm>
        </p:spPr>
        <p:txBody>
          <a:bodyPr/>
          <a:lstStyle/>
          <a:p>
            <a:pPr marL="0" indent="0" eaLnBrk="1" hangingPunct="1">
              <a:buFont typeface="Arial" charset="0"/>
              <a:buNone/>
            </a:pPr>
            <a:r>
              <a:rPr lang="ru-RU" sz="2000" b="1" smtClean="0">
                <a:solidFill>
                  <a:schemeClr val="tx1"/>
                </a:solidFill>
              </a:rPr>
              <a:t>Первая труба пропускает на 1 литр воды в минуту меньше, чем вторая. Сколько литров воды в минуту пропускает первая труба, если резервуар объемом 110 литров она заполняет на 2 минуты дольше, чем вторая труба заполняет резервуар объемом 99 литров?</a:t>
            </a:r>
          </a:p>
        </p:txBody>
      </p:sp>
      <p:sp>
        <p:nvSpPr>
          <p:cNvPr id="2" name="Заголовок 1"/>
          <p:cNvSpPr>
            <a:spLocks noGrp="1"/>
          </p:cNvSpPr>
          <p:nvPr>
            <p:ph type="title"/>
          </p:nvPr>
        </p:nvSpPr>
        <p:spPr/>
        <p:txBody>
          <a:bodyPr rtlCol="0">
            <a:noAutofit/>
          </a:bodyPr>
          <a:lstStyle/>
          <a:p>
            <a:pPr eaLnBrk="1" fontAlgn="auto" hangingPunct="1">
              <a:spcAft>
                <a:spcPts val="0"/>
              </a:spcAft>
              <a:defRPr/>
            </a:pPr>
            <a:r>
              <a:rPr dirty="0">
                <a:solidFill>
                  <a:srgbClr val="002060"/>
                </a:solidFill>
                <a:latin typeface="+mn-lt"/>
              </a:rPr>
              <a:t>Прототип задания </a:t>
            </a:r>
            <a:r>
              <a:rPr lang="en-US" dirty="0">
                <a:solidFill>
                  <a:srgbClr val="002060"/>
                </a:solidFill>
                <a:latin typeface="+mn-lt"/>
              </a:rPr>
              <a:t>B13 (№ 26599)</a:t>
            </a:r>
            <a:br>
              <a:rPr lang="en-US" dirty="0">
                <a:solidFill>
                  <a:srgbClr val="002060"/>
                </a:solidFill>
                <a:latin typeface="+mn-lt"/>
              </a:rPr>
            </a:br>
            <a:endParaRPr dirty="0">
              <a:solidFill>
                <a:srgbClr val="002060"/>
              </a:solidFill>
              <a:latin typeface="+mn-lt"/>
            </a:endParaRPr>
          </a:p>
        </p:txBody>
      </p:sp>
      <p:grpSp>
        <p:nvGrpSpPr>
          <p:cNvPr id="10259" name="Group 4"/>
          <p:cNvGrpSpPr>
            <a:grpSpLocks/>
          </p:cNvGrpSpPr>
          <p:nvPr/>
        </p:nvGrpSpPr>
        <p:grpSpPr bwMode="auto">
          <a:xfrm>
            <a:off x="77788" y="76200"/>
            <a:ext cx="10975975" cy="6705600"/>
            <a:chOff x="168" y="176"/>
            <a:chExt cx="5408" cy="3928"/>
          </a:xfrm>
        </p:grpSpPr>
        <p:sp>
          <p:nvSpPr>
            <p:cNvPr id="10334"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10335"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10336"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10337"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10338"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0339"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0340"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0341"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graphicFrame>
        <p:nvGraphicFramePr>
          <p:cNvPr id="13" name="Object 2"/>
          <p:cNvGraphicFramePr>
            <a:graphicFrameLocks noChangeAspect="1"/>
          </p:cNvGraphicFramePr>
          <p:nvPr/>
        </p:nvGraphicFramePr>
        <p:xfrm>
          <a:off x="8605838" y="2420938"/>
          <a:ext cx="1409700" cy="558800"/>
        </p:xfrm>
        <a:graphic>
          <a:graphicData uri="http://schemas.openxmlformats.org/presentationml/2006/ole">
            <p:oleObj spid="_x0000_s10242" name="Формула" r:id="rId3" imgW="1409400" imgH="558720" progId="Equation.3">
              <p:embed/>
            </p:oleObj>
          </a:graphicData>
        </a:graphic>
      </p:graphicFrame>
      <p:sp>
        <p:nvSpPr>
          <p:cNvPr id="15" name="Text Box 1"/>
          <p:cNvSpPr txBox="1">
            <a:spLocks noChangeArrowheads="1"/>
          </p:cNvSpPr>
          <p:nvPr/>
        </p:nvSpPr>
        <p:spPr bwMode="auto">
          <a:xfrm>
            <a:off x="1087438" y="2813050"/>
            <a:ext cx="890587" cy="430213"/>
          </a:xfrm>
          <a:prstGeom prst="rect">
            <a:avLst/>
          </a:prstGeom>
          <a:noFill/>
          <a:ln w="9525">
            <a:noFill/>
            <a:miter lim="800000"/>
            <a:headEnd/>
            <a:tailEnd/>
          </a:ln>
          <a:effectLst/>
        </p:spPr>
        <p:txBody>
          <a:bodyPr>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х-1</a:t>
            </a:r>
            <a:endParaRPr lang="ru-RU" dirty="0">
              <a:latin typeface="Arial" pitchFamily="34" charset="0"/>
              <a:cs typeface="Arial" pitchFamily="34" charset="0"/>
            </a:endParaRPr>
          </a:p>
        </p:txBody>
      </p:sp>
      <p:sp>
        <p:nvSpPr>
          <p:cNvPr id="16" name="Text Box 2"/>
          <p:cNvSpPr txBox="1">
            <a:spLocks noChangeArrowheads="1"/>
          </p:cNvSpPr>
          <p:nvPr/>
        </p:nvSpPr>
        <p:spPr bwMode="auto">
          <a:xfrm>
            <a:off x="1016000" y="3389313"/>
            <a:ext cx="952500" cy="427037"/>
          </a:xfrm>
          <a:prstGeom prst="rect">
            <a:avLst/>
          </a:prstGeom>
          <a:noFill/>
          <a:ln w="9525">
            <a:noFill/>
            <a:miter lim="800000"/>
            <a:headEnd/>
            <a:tailEnd/>
          </a:ln>
          <a:effectLst/>
        </p:spPr>
        <p:txBody>
          <a:bodyPr>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  </a:t>
            </a:r>
            <a:r>
              <a:rPr lang="ru-RU" sz="2200" b="1" dirty="0" err="1">
                <a:effectLst>
                  <a:outerShdw blurRad="38100" dist="38100" dir="2700000" algn="tl">
                    <a:srgbClr val="C0C0C0"/>
                  </a:outerShdw>
                </a:effectLst>
                <a:latin typeface="Arial" pitchFamily="34" charset="0"/>
                <a:cs typeface="Arial" pitchFamily="34" charset="0"/>
              </a:rPr>
              <a:t>х</a:t>
            </a:r>
            <a:endParaRPr lang="ru-RU" dirty="0">
              <a:latin typeface="Arial" pitchFamily="34" charset="0"/>
              <a:cs typeface="Arial" pitchFamily="34" charset="0"/>
            </a:endParaRPr>
          </a:p>
        </p:txBody>
      </p:sp>
      <p:sp>
        <p:nvSpPr>
          <p:cNvPr id="17" name="Rectangle 3"/>
          <p:cNvSpPr>
            <a:spLocks noChangeArrowheads="1"/>
          </p:cNvSpPr>
          <p:nvPr/>
        </p:nvSpPr>
        <p:spPr bwMode="auto">
          <a:xfrm>
            <a:off x="871538" y="2236788"/>
            <a:ext cx="1465262" cy="430212"/>
          </a:xfrm>
          <a:prstGeom prst="rect">
            <a:avLst/>
          </a:prstGeom>
          <a:noFill/>
          <a:ln w="9525">
            <a:noFill/>
            <a:miter lim="800000"/>
            <a:headEnd/>
            <a:tailEnd/>
          </a:ln>
          <a:effectLst/>
        </p:spPr>
        <p:txBody>
          <a:bodyPr wrap="none">
            <a:spAutoFit/>
          </a:bodyPr>
          <a:lstStyle/>
          <a:p>
            <a:pPr>
              <a:defRPr/>
            </a:pPr>
            <a:r>
              <a:rPr lang="en-US" sz="2200" b="1" dirty="0">
                <a:solidFill>
                  <a:srgbClr val="C80000"/>
                </a:solidFill>
                <a:effectLst>
                  <a:outerShdw blurRad="38100" dist="38100" dir="2700000" algn="tl">
                    <a:srgbClr val="C0C0C0"/>
                  </a:outerShdw>
                </a:effectLst>
                <a:latin typeface="Arial" pitchFamily="34" charset="0"/>
                <a:cs typeface="Arial" pitchFamily="34" charset="0"/>
              </a:rPr>
              <a:t>k,</a:t>
            </a:r>
            <a:r>
              <a:rPr lang="ru-RU" sz="2200" b="1" dirty="0">
                <a:solidFill>
                  <a:srgbClr val="C80000"/>
                </a:solidFill>
                <a:effectLst>
                  <a:outerShdw blurRad="38100" dist="38100" dir="2700000" algn="tl">
                    <a:srgbClr val="C0C0C0"/>
                  </a:outerShdw>
                </a:effectLst>
                <a:latin typeface="Arial" pitchFamily="34" charset="0"/>
                <a:cs typeface="Arial" pitchFamily="34" charset="0"/>
              </a:rPr>
              <a:t> л./мин.</a:t>
            </a:r>
            <a:endParaRPr lang="ru-RU" dirty="0">
              <a:latin typeface="Arial" pitchFamily="34" charset="0"/>
              <a:cs typeface="Arial" pitchFamily="34" charset="0"/>
            </a:endParaRPr>
          </a:p>
        </p:txBody>
      </p:sp>
      <p:grpSp>
        <p:nvGrpSpPr>
          <p:cNvPr id="4" name="Group 4"/>
          <p:cNvGrpSpPr>
            <a:grpSpLocks/>
          </p:cNvGrpSpPr>
          <p:nvPr/>
        </p:nvGrpSpPr>
        <p:grpSpPr bwMode="auto">
          <a:xfrm>
            <a:off x="385763" y="2125663"/>
            <a:ext cx="4878387" cy="1828800"/>
            <a:chOff x="408" y="1055"/>
            <a:chExt cx="3360" cy="1152"/>
          </a:xfrm>
        </p:grpSpPr>
        <p:sp>
          <p:nvSpPr>
            <p:cNvPr id="19" name="Rectangle 5"/>
            <p:cNvSpPr>
              <a:spLocks noChangeArrowheads="1"/>
            </p:cNvSpPr>
            <p:nvPr/>
          </p:nvSpPr>
          <p:spPr bwMode="auto">
            <a:xfrm>
              <a:off x="457" y="1486"/>
              <a:ext cx="315" cy="269"/>
            </a:xfrm>
            <a:prstGeom prst="rect">
              <a:avLst/>
            </a:prstGeom>
            <a:noFill/>
            <a:ln w="9525">
              <a:noFill/>
              <a:miter lim="800000"/>
              <a:headEnd/>
              <a:tailEnd/>
            </a:ln>
            <a:effectLst/>
          </p:spPr>
          <p:txBody>
            <a:bodyPr wrap="none">
              <a:spAutoFit/>
            </a:bodyPr>
            <a:lstStyle/>
            <a:p>
              <a:pPr>
                <a:defRPr/>
              </a:pPr>
              <a:r>
                <a:rPr lang="en-US" sz="2200" b="1">
                  <a:solidFill>
                    <a:srgbClr val="C80000"/>
                  </a:solidFill>
                  <a:effectLst>
                    <a:outerShdw blurRad="38100" dist="38100" dir="2700000" algn="tl">
                      <a:srgbClr val="C0C0C0"/>
                    </a:outerShdw>
                  </a:effectLst>
                  <a:latin typeface="Arial" pitchFamily="34" charset="0"/>
                  <a:cs typeface="Arial" pitchFamily="34" charset="0"/>
                </a:rPr>
                <a:t>1 </a:t>
              </a:r>
              <a:endParaRPr lang="ru-RU">
                <a:latin typeface="Arial" pitchFamily="34" charset="0"/>
                <a:cs typeface="Arial" pitchFamily="34" charset="0"/>
              </a:endParaRPr>
            </a:p>
          </p:txBody>
        </p:sp>
        <p:sp>
          <p:nvSpPr>
            <p:cNvPr id="20" name="Rectangle 6"/>
            <p:cNvSpPr>
              <a:spLocks noChangeArrowheads="1"/>
            </p:cNvSpPr>
            <p:nvPr/>
          </p:nvSpPr>
          <p:spPr bwMode="auto">
            <a:xfrm>
              <a:off x="444" y="1870"/>
              <a:ext cx="256" cy="269"/>
            </a:xfrm>
            <a:prstGeom prst="rect">
              <a:avLst/>
            </a:prstGeom>
            <a:noFill/>
            <a:ln w="9525">
              <a:noFill/>
              <a:miter lim="800000"/>
              <a:headEnd/>
              <a:tailEnd/>
            </a:ln>
            <a:effectLst/>
          </p:spPr>
          <p:txBody>
            <a:bodyPr wrap="none">
              <a:spAutoFit/>
            </a:bodyPr>
            <a:lstStyle/>
            <a:p>
              <a:pPr>
                <a:defRPr/>
              </a:pPr>
              <a:r>
                <a:rPr lang="ru-RU" sz="2200" b="1">
                  <a:solidFill>
                    <a:srgbClr val="C80000"/>
                  </a:solidFill>
                  <a:effectLst>
                    <a:outerShdw blurRad="38100" dist="38100" dir="2700000" algn="tl">
                      <a:srgbClr val="C0C0C0"/>
                    </a:outerShdw>
                  </a:effectLst>
                  <a:latin typeface="Arial" pitchFamily="34" charset="0"/>
                  <a:cs typeface="Arial" pitchFamily="34" charset="0"/>
                </a:rPr>
                <a:t>2</a:t>
              </a:r>
              <a:endParaRPr lang="ru-RU">
                <a:latin typeface="Arial" pitchFamily="34" charset="0"/>
                <a:cs typeface="Arial" pitchFamily="34" charset="0"/>
              </a:endParaRPr>
            </a:p>
          </p:txBody>
        </p:sp>
        <p:grpSp>
          <p:nvGrpSpPr>
            <p:cNvPr id="10329" name="Group 7"/>
            <p:cNvGrpSpPr>
              <a:grpSpLocks/>
            </p:cNvGrpSpPr>
            <p:nvPr/>
          </p:nvGrpSpPr>
          <p:grpSpPr bwMode="auto">
            <a:xfrm>
              <a:off x="408" y="1055"/>
              <a:ext cx="3360" cy="1152"/>
              <a:chOff x="408" y="1055"/>
              <a:chExt cx="3360" cy="1152"/>
            </a:xfrm>
          </p:grpSpPr>
          <p:grpSp>
            <p:nvGrpSpPr>
              <p:cNvPr id="10330" name="Group 8"/>
              <p:cNvGrpSpPr>
                <a:grpSpLocks/>
              </p:cNvGrpSpPr>
              <p:nvPr/>
            </p:nvGrpSpPr>
            <p:grpSpPr bwMode="auto">
              <a:xfrm>
                <a:off x="408" y="1391"/>
                <a:ext cx="3360" cy="404"/>
                <a:chOff x="96" y="493"/>
                <a:chExt cx="4929" cy="404"/>
              </a:xfrm>
            </p:grpSpPr>
            <p:sp>
              <p:nvSpPr>
                <p:cNvPr id="10332" name="Freeform 9"/>
                <p:cNvSpPr>
                  <a:spLocks/>
                </p:cNvSpPr>
                <p:nvPr/>
              </p:nvSpPr>
              <p:spPr bwMode="auto">
                <a:xfrm>
                  <a:off x="96" y="493"/>
                  <a:ext cx="4929" cy="25"/>
                </a:xfrm>
                <a:custGeom>
                  <a:avLst/>
                  <a:gdLst>
                    <a:gd name="T0" fmla="*/ 0 w 4881"/>
                    <a:gd name="T1" fmla="*/ 25 h 25"/>
                    <a:gd name="T2" fmla="*/ 4977 w 4881"/>
                    <a:gd name="T3" fmla="*/ 0 h 25"/>
                    <a:gd name="T4" fmla="*/ 0 60000 65536"/>
                    <a:gd name="T5" fmla="*/ 0 60000 65536"/>
                    <a:gd name="T6" fmla="*/ 0 w 4881"/>
                    <a:gd name="T7" fmla="*/ 0 h 25"/>
                    <a:gd name="T8" fmla="*/ 4881 w 4881"/>
                    <a:gd name="T9" fmla="*/ 25 h 25"/>
                  </a:gdLst>
                  <a:ahLst/>
                  <a:cxnLst>
                    <a:cxn ang="T4">
                      <a:pos x="T0" y="T1"/>
                    </a:cxn>
                    <a:cxn ang="T5">
                      <a:pos x="T2" y="T3"/>
                    </a:cxn>
                  </a:cxnLst>
                  <a:rect l="T6" t="T7" r="T8" b="T9"/>
                  <a:pathLst>
                    <a:path w="4881" h="25">
                      <a:moveTo>
                        <a:pt x="0" y="25"/>
                      </a:moveTo>
                      <a:lnTo>
                        <a:pt x="4881" y="0"/>
                      </a:lnTo>
                    </a:path>
                  </a:pathLst>
                </a:custGeom>
                <a:noFill/>
                <a:ln w="9525">
                  <a:solidFill>
                    <a:schemeClr val="tx1"/>
                  </a:solidFill>
                  <a:round/>
                  <a:headEnd/>
                  <a:tailEnd/>
                </a:ln>
              </p:spPr>
              <p:txBody>
                <a:bodyPr/>
                <a:lstStyle/>
                <a:p>
                  <a:endParaRPr lang="ru-RU"/>
                </a:p>
              </p:txBody>
            </p:sp>
            <p:sp>
              <p:nvSpPr>
                <p:cNvPr id="10333" name="Freeform 10"/>
                <p:cNvSpPr>
                  <a:spLocks/>
                </p:cNvSpPr>
                <p:nvPr/>
              </p:nvSpPr>
              <p:spPr bwMode="auto">
                <a:xfrm>
                  <a:off x="96" y="864"/>
                  <a:ext cx="4929" cy="33"/>
                </a:xfrm>
                <a:custGeom>
                  <a:avLst/>
                  <a:gdLst>
                    <a:gd name="T0" fmla="*/ 0 w 4881"/>
                    <a:gd name="T1" fmla="*/ 33 h 33"/>
                    <a:gd name="T2" fmla="*/ 4977 w 4881"/>
                    <a:gd name="T3" fmla="*/ 0 h 33"/>
                    <a:gd name="T4" fmla="*/ 0 60000 65536"/>
                    <a:gd name="T5" fmla="*/ 0 60000 65536"/>
                    <a:gd name="T6" fmla="*/ 0 w 4881"/>
                    <a:gd name="T7" fmla="*/ 0 h 33"/>
                    <a:gd name="T8" fmla="*/ 4881 w 4881"/>
                    <a:gd name="T9" fmla="*/ 33 h 33"/>
                  </a:gdLst>
                  <a:ahLst/>
                  <a:cxnLst>
                    <a:cxn ang="T4">
                      <a:pos x="T0" y="T1"/>
                    </a:cxn>
                    <a:cxn ang="T5">
                      <a:pos x="T2" y="T3"/>
                    </a:cxn>
                  </a:cxnLst>
                  <a:rect l="T6" t="T7" r="T8" b="T9"/>
                  <a:pathLst>
                    <a:path w="4881" h="33">
                      <a:moveTo>
                        <a:pt x="0" y="33"/>
                      </a:moveTo>
                      <a:lnTo>
                        <a:pt x="4881" y="0"/>
                      </a:lnTo>
                    </a:path>
                  </a:pathLst>
                </a:custGeom>
                <a:noFill/>
                <a:ln w="9525">
                  <a:solidFill>
                    <a:schemeClr val="tx1"/>
                  </a:solidFill>
                  <a:round/>
                  <a:headEnd/>
                  <a:tailEnd/>
                </a:ln>
              </p:spPr>
              <p:txBody>
                <a:bodyPr/>
                <a:lstStyle/>
                <a:p>
                  <a:endParaRPr lang="ru-RU"/>
                </a:p>
              </p:txBody>
            </p:sp>
          </p:grpSp>
          <p:sp>
            <p:nvSpPr>
              <p:cNvPr id="10331" name="Freeform 11"/>
              <p:cNvSpPr>
                <a:spLocks/>
              </p:cNvSpPr>
              <p:nvPr/>
            </p:nvSpPr>
            <p:spPr bwMode="auto">
              <a:xfrm>
                <a:off x="744" y="1055"/>
                <a:ext cx="5" cy="1152"/>
              </a:xfrm>
              <a:custGeom>
                <a:avLst/>
                <a:gdLst>
                  <a:gd name="T0" fmla="*/ 5 w 5"/>
                  <a:gd name="T1" fmla="*/ 0 h 1162"/>
                  <a:gd name="T2" fmla="*/ 0 w 5"/>
                  <a:gd name="T3" fmla="*/ 1142 h 1162"/>
                  <a:gd name="T4" fmla="*/ 0 60000 65536"/>
                  <a:gd name="T5" fmla="*/ 0 60000 65536"/>
                  <a:gd name="T6" fmla="*/ 0 w 5"/>
                  <a:gd name="T7" fmla="*/ 0 h 1162"/>
                  <a:gd name="T8" fmla="*/ 5 w 5"/>
                  <a:gd name="T9" fmla="*/ 1162 h 1162"/>
                </a:gdLst>
                <a:ahLst/>
                <a:cxnLst>
                  <a:cxn ang="T4">
                    <a:pos x="T0" y="T1"/>
                  </a:cxn>
                  <a:cxn ang="T5">
                    <a:pos x="T2" y="T3"/>
                  </a:cxn>
                </a:cxnLst>
                <a:rect l="T6" t="T7" r="T8" b="T9"/>
                <a:pathLst>
                  <a:path w="5" h="1162">
                    <a:moveTo>
                      <a:pt x="5" y="0"/>
                    </a:moveTo>
                    <a:lnTo>
                      <a:pt x="0" y="1162"/>
                    </a:lnTo>
                  </a:path>
                </a:pathLst>
              </a:custGeom>
              <a:noFill/>
              <a:ln w="9525">
                <a:solidFill>
                  <a:schemeClr val="tx1"/>
                </a:solidFill>
                <a:round/>
                <a:headEnd/>
                <a:tailEnd/>
              </a:ln>
            </p:spPr>
            <p:txBody>
              <a:bodyPr/>
              <a:lstStyle/>
              <a:p>
                <a:endParaRPr lang="ru-RU"/>
              </a:p>
            </p:txBody>
          </p:sp>
        </p:grpSp>
      </p:grpSp>
      <p:grpSp>
        <p:nvGrpSpPr>
          <p:cNvPr id="7" name="Group 12"/>
          <p:cNvGrpSpPr>
            <a:grpSpLocks/>
          </p:cNvGrpSpPr>
          <p:nvPr/>
        </p:nvGrpSpPr>
        <p:grpSpPr bwMode="auto">
          <a:xfrm>
            <a:off x="2528888" y="2092325"/>
            <a:ext cx="1376362" cy="1905000"/>
            <a:chOff x="1320" y="1055"/>
            <a:chExt cx="581" cy="1152"/>
          </a:xfrm>
        </p:grpSpPr>
        <p:sp>
          <p:nvSpPr>
            <p:cNvPr id="27" name="Rectangle 13"/>
            <p:cNvSpPr>
              <a:spLocks noChangeArrowheads="1"/>
            </p:cNvSpPr>
            <p:nvPr/>
          </p:nvSpPr>
          <p:spPr bwMode="auto">
            <a:xfrm>
              <a:off x="1392" y="1118"/>
              <a:ext cx="459" cy="256"/>
            </a:xfrm>
            <a:prstGeom prst="rect">
              <a:avLst/>
            </a:prstGeom>
            <a:noFill/>
            <a:ln w="9525">
              <a:noFill/>
              <a:miter lim="800000"/>
              <a:headEnd/>
              <a:tailEnd/>
            </a:ln>
            <a:effectLst/>
          </p:spPr>
          <p:txBody>
            <a:bodyPr wrap="none">
              <a:spAutoFit/>
            </a:bodyPr>
            <a:lstStyle/>
            <a:p>
              <a:pPr>
                <a:defRPr/>
              </a:pPr>
              <a:r>
                <a:rPr lang="ru-RU" sz="2200" b="1" dirty="0">
                  <a:solidFill>
                    <a:srgbClr val="C80000"/>
                  </a:solidFill>
                  <a:effectLst>
                    <a:outerShdw blurRad="38100" dist="38100" dir="2700000" algn="tl">
                      <a:srgbClr val="C0C0C0"/>
                    </a:outerShdw>
                  </a:effectLst>
                  <a:latin typeface="Arial" pitchFamily="34" charset="0"/>
                  <a:cs typeface="Arial" pitchFamily="34" charset="0"/>
                </a:rPr>
                <a:t>А, дет.</a:t>
              </a:r>
              <a:endParaRPr lang="ru-RU" dirty="0">
                <a:latin typeface="Arial" pitchFamily="34" charset="0"/>
                <a:cs typeface="Arial" pitchFamily="34" charset="0"/>
              </a:endParaRPr>
            </a:p>
          </p:txBody>
        </p:sp>
        <p:sp>
          <p:nvSpPr>
            <p:cNvPr id="10325" name="Freeform 14"/>
            <p:cNvSpPr>
              <a:spLocks/>
            </p:cNvSpPr>
            <p:nvPr/>
          </p:nvSpPr>
          <p:spPr bwMode="auto">
            <a:xfrm>
              <a:off x="1320" y="1055"/>
              <a:ext cx="3" cy="1152"/>
            </a:xfrm>
            <a:custGeom>
              <a:avLst/>
              <a:gdLst>
                <a:gd name="T0" fmla="*/ 3 w 3"/>
                <a:gd name="T1" fmla="*/ 0 h 1162"/>
                <a:gd name="T2" fmla="*/ 0 w 3"/>
                <a:gd name="T3" fmla="*/ 114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sp>
          <p:nvSpPr>
            <p:cNvPr id="10326" name="Freeform 15"/>
            <p:cNvSpPr>
              <a:spLocks/>
            </p:cNvSpPr>
            <p:nvPr/>
          </p:nvSpPr>
          <p:spPr bwMode="auto">
            <a:xfrm>
              <a:off x="1898" y="1055"/>
              <a:ext cx="3" cy="1152"/>
            </a:xfrm>
            <a:custGeom>
              <a:avLst/>
              <a:gdLst>
                <a:gd name="T0" fmla="*/ 3 w 3"/>
                <a:gd name="T1" fmla="*/ 0 h 1162"/>
                <a:gd name="T2" fmla="*/ 0 w 3"/>
                <a:gd name="T3" fmla="*/ 114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grpSp>
      <p:sp>
        <p:nvSpPr>
          <p:cNvPr id="30" name="Freeform 16"/>
          <p:cNvSpPr>
            <a:spLocks/>
          </p:cNvSpPr>
          <p:nvPr/>
        </p:nvSpPr>
        <p:spPr bwMode="auto">
          <a:xfrm>
            <a:off x="385763" y="2074863"/>
            <a:ext cx="4878387" cy="1879600"/>
          </a:xfrm>
          <a:custGeom>
            <a:avLst/>
            <a:gdLst>
              <a:gd name="T0" fmla="*/ 0 w 2813"/>
              <a:gd name="T1" fmla="*/ 42843445 h 1184"/>
              <a:gd name="T2" fmla="*/ 2147483647 w 2813"/>
              <a:gd name="T3" fmla="*/ 0 h 1184"/>
              <a:gd name="T4" fmla="*/ 2147483647 w 2813"/>
              <a:gd name="T5" fmla="*/ 2147483647 h 1184"/>
              <a:gd name="T6" fmla="*/ 0 w 2813"/>
              <a:gd name="T7" fmla="*/ 2147483647 h 1184"/>
              <a:gd name="T8" fmla="*/ 12030348 w 2813"/>
              <a:gd name="T9" fmla="*/ 55443439 h 1184"/>
              <a:gd name="T10" fmla="*/ 0 60000 65536"/>
              <a:gd name="T11" fmla="*/ 0 60000 65536"/>
              <a:gd name="T12" fmla="*/ 0 60000 65536"/>
              <a:gd name="T13" fmla="*/ 0 60000 65536"/>
              <a:gd name="T14" fmla="*/ 0 60000 65536"/>
              <a:gd name="T15" fmla="*/ 0 w 2813"/>
              <a:gd name="T16" fmla="*/ 0 h 1184"/>
              <a:gd name="T17" fmla="*/ 2813 w 2813"/>
              <a:gd name="T18" fmla="*/ 1184 h 1184"/>
            </a:gdLst>
            <a:ahLst/>
            <a:cxnLst>
              <a:cxn ang="T10">
                <a:pos x="T0" y="T1"/>
              </a:cxn>
              <a:cxn ang="T11">
                <a:pos x="T2" y="T3"/>
              </a:cxn>
              <a:cxn ang="T12">
                <a:pos x="T4" y="T5"/>
              </a:cxn>
              <a:cxn ang="T13">
                <a:pos x="T6" y="T7"/>
              </a:cxn>
              <a:cxn ang="T14">
                <a:pos x="T8" y="T9"/>
              </a:cxn>
            </a:cxnLst>
            <a:rect l="T15" t="T16" r="T17" b="T18"/>
            <a:pathLst>
              <a:path w="2813" h="1184">
                <a:moveTo>
                  <a:pt x="0" y="17"/>
                </a:moveTo>
                <a:lnTo>
                  <a:pt x="2813" y="0"/>
                </a:lnTo>
                <a:lnTo>
                  <a:pt x="2805" y="1182"/>
                </a:lnTo>
                <a:lnTo>
                  <a:pt x="0" y="1184"/>
                </a:lnTo>
                <a:lnTo>
                  <a:pt x="4" y="22"/>
                </a:lnTo>
              </a:path>
            </a:pathLst>
          </a:custGeom>
          <a:noFill/>
          <a:ln w="9525">
            <a:solidFill>
              <a:schemeClr val="tx1"/>
            </a:solidFill>
            <a:round/>
            <a:headEnd/>
            <a:tailEnd/>
          </a:ln>
        </p:spPr>
        <p:txBody>
          <a:bodyPr/>
          <a:lstStyle/>
          <a:p>
            <a:endParaRPr lang="ru-RU"/>
          </a:p>
        </p:txBody>
      </p:sp>
      <p:sp>
        <p:nvSpPr>
          <p:cNvPr id="31" name="Rectangle 17"/>
          <p:cNvSpPr>
            <a:spLocks noChangeArrowheads="1"/>
          </p:cNvSpPr>
          <p:nvPr/>
        </p:nvSpPr>
        <p:spPr bwMode="auto">
          <a:xfrm>
            <a:off x="4113213" y="2165350"/>
            <a:ext cx="677862" cy="430213"/>
          </a:xfrm>
          <a:prstGeom prst="rect">
            <a:avLst/>
          </a:prstGeom>
          <a:noFill/>
          <a:ln w="9525">
            <a:noFill/>
            <a:miter lim="800000"/>
            <a:headEnd/>
            <a:tailEnd/>
          </a:ln>
          <a:effectLst/>
        </p:spPr>
        <p:txBody>
          <a:bodyPr wrap="none">
            <a:spAutoFit/>
          </a:bodyPr>
          <a:lstStyle/>
          <a:p>
            <a:pPr>
              <a:defRPr/>
            </a:pPr>
            <a:r>
              <a:rPr lang="en-US" sz="2200" b="1" dirty="0">
                <a:solidFill>
                  <a:srgbClr val="C80000"/>
                </a:solidFill>
                <a:effectLst>
                  <a:outerShdw blurRad="38100" dist="38100" dir="2700000" algn="tl">
                    <a:srgbClr val="C0C0C0"/>
                  </a:outerShdw>
                </a:effectLst>
                <a:latin typeface="Arial" pitchFamily="34" charset="0"/>
                <a:cs typeface="Arial" pitchFamily="34" charset="0"/>
              </a:rPr>
              <a:t>t</a:t>
            </a:r>
            <a:r>
              <a:rPr lang="ru-RU" sz="2200" b="1" dirty="0">
                <a:solidFill>
                  <a:srgbClr val="C80000"/>
                </a:solidFill>
                <a:effectLst>
                  <a:outerShdw blurRad="38100" dist="38100" dir="2700000" algn="tl">
                    <a:srgbClr val="C0C0C0"/>
                  </a:outerShdw>
                </a:effectLst>
                <a:latin typeface="Arial" pitchFamily="34" charset="0"/>
                <a:cs typeface="Arial" pitchFamily="34" charset="0"/>
              </a:rPr>
              <a:t>, ч.</a:t>
            </a:r>
            <a:endParaRPr lang="ru-RU" dirty="0">
              <a:latin typeface="Arial" pitchFamily="34" charset="0"/>
              <a:cs typeface="Arial" pitchFamily="34" charset="0"/>
            </a:endParaRPr>
          </a:p>
        </p:txBody>
      </p:sp>
      <p:grpSp>
        <p:nvGrpSpPr>
          <p:cNvPr id="8" name="Group 22"/>
          <p:cNvGrpSpPr>
            <a:grpSpLocks/>
          </p:cNvGrpSpPr>
          <p:nvPr/>
        </p:nvGrpSpPr>
        <p:grpSpPr bwMode="auto">
          <a:xfrm>
            <a:off x="2816225" y="2813050"/>
            <a:ext cx="655638" cy="1068388"/>
            <a:chOff x="1376" y="1479"/>
            <a:chExt cx="371" cy="656"/>
          </a:xfrm>
        </p:grpSpPr>
        <p:sp>
          <p:nvSpPr>
            <p:cNvPr id="33" name="Text Box 23"/>
            <p:cNvSpPr txBox="1">
              <a:spLocks noChangeArrowheads="1"/>
            </p:cNvSpPr>
            <p:nvPr/>
          </p:nvSpPr>
          <p:spPr bwMode="auto">
            <a:xfrm>
              <a:off x="1384" y="1479"/>
              <a:ext cx="363" cy="264"/>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sp>
          <p:nvSpPr>
            <p:cNvPr id="34" name="Text Box 24"/>
            <p:cNvSpPr txBox="1">
              <a:spLocks noChangeArrowheads="1"/>
            </p:cNvSpPr>
            <p:nvPr/>
          </p:nvSpPr>
          <p:spPr bwMode="auto">
            <a:xfrm>
              <a:off x="1376" y="1871"/>
              <a:ext cx="282" cy="264"/>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99</a:t>
              </a:r>
              <a:endParaRPr lang="ru-RU" dirty="0">
                <a:latin typeface="Arial" pitchFamily="34" charset="0"/>
                <a:cs typeface="Arial" pitchFamily="34" charset="0"/>
              </a:endParaRPr>
            </a:p>
          </p:txBody>
        </p:sp>
      </p:grpSp>
      <p:grpSp>
        <p:nvGrpSpPr>
          <p:cNvPr id="9" name="Group 25"/>
          <p:cNvGrpSpPr>
            <a:grpSpLocks/>
          </p:cNvGrpSpPr>
          <p:nvPr/>
        </p:nvGrpSpPr>
        <p:grpSpPr bwMode="auto">
          <a:xfrm>
            <a:off x="3897313" y="2609850"/>
            <a:ext cx="720725" cy="722313"/>
            <a:chOff x="2044" y="2160"/>
            <a:chExt cx="454" cy="455"/>
          </a:xfrm>
        </p:grpSpPr>
        <p:sp>
          <p:nvSpPr>
            <p:cNvPr id="36" name="Text Box 26"/>
            <p:cNvSpPr txBox="1">
              <a:spLocks noChangeArrowheads="1"/>
            </p:cNvSpPr>
            <p:nvPr/>
          </p:nvSpPr>
          <p:spPr bwMode="auto">
            <a:xfrm>
              <a:off x="2064" y="2160"/>
              <a:ext cx="403" cy="271"/>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sp>
          <p:nvSpPr>
            <p:cNvPr id="37" name="Text Box 27"/>
            <p:cNvSpPr txBox="1">
              <a:spLocks noChangeArrowheads="1"/>
            </p:cNvSpPr>
            <p:nvPr/>
          </p:nvSpPr>
          <p:spPr bwMode="auto">
            <a:xfrm>
              <a:off x="2044" y="2344"/>
              <a:ext cx="454" cy="271"/>
            </a:xfrm>
            <a:prstGeom prst="rect">
              <a:avLst/>
            </a:prstGeom>
            <a:noFill/>
            <a:ln w="9525">
              <a:noFill/>
              <a:miter lim="800000"/>
              <a:headEnd/>
              <a:tailEnd/>
            </a:ln>
            <a:effectLst/>
          </p:spPr>
          <p:txBody>
            <a:bodyPr>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 </a:t>
              </a:r>
              <a:r>
                <a:rPr lang="en-US" sz="2200" b="1" dirty="0">
                  <a:effectLst>
                    <a:outerShdw blurRad="38100" dist="38100" dir="2700000" algn="tl">
                      <a:srgbClr val="C0C0C0"/>
                    </a:outerShdw>
                  </a:effectLst>
                  <a:latin typeface="Arial" pitchFamily="34" charset="0"/>
                  <a:cs typeface="Arial" pitchFamily="34" charset="0"/>
                </a:rPr>
                <a:t>x</a:t>
              </a:r>
              <a:r>
                <a:rPr lang="ru-RU" sz="2200" b="1" dirty="0">
                  <a:effectLst>
                    <a:outerShdw blurRad="38100" dist="38100" dir="2700000" algn="tl">
                      <a:srgbClr val="C0C0C0"/>
                    </a:outerShdw>
                  </a:effectLst>
                  <a:latin typeface="Arial" pitchFamily="34" charset="0"/>
                  <a:cs typeface="Arial" pitchFamily="34" charset="0"/>
                </a:rPr>
                <a:t>-1</a:t>
              </a:r>
              <a:endParaRPr lang="ru-RU" dirty="0">
                <a:latin typeface="Arial" pitchFamily="34" charset="0"/>
                <a:cs typeface="Arial" pitchFamily="34" charset="0"/>
              </a:endParaRPr>
            </a:p>
          </p:txBody>
        </p:sp>
        <p:sp>
          <p:nvSpPr>
            <p:cNvPr id="10321" name="Freeform 28"/>
            <p:cNvSpPr>
              <a:spLocks/>
            </p:cNvSpPr>
            <p:nvPr/>
          </p:nvSpPr>
          <p:spPr bwMode="auto">
            <a:xfrm>
              <a:off x="2112" y="2400"/>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10" name="Group 29"/>
          <p:cNvGrpSpPr>
            <a:grpSpLocks/>
          </p:cNvGrpSpPr>
          <p:nvPr/>
        </p:nvGrpSpPr>
        <p:grpSpPr bwMode="auto">
          <a:xfrm>
            <a:off x="3852863" y="3244850"/>
            <a:ext cx="979487" cy="709613"/>
            <a:chOff x="2272" y="2464"/>
            <a:chExt cx="617" cy="447"/>
          </a:xfrm>
        </p:grpSpPr>
        <p:sp>
          <p:nvSpPr>
            <p:cNvPr id="40" name="Text Box 30"/>
            <p:cNvSpPr txBox="1">
              <a:spLocks noChangeArrowheads="1"/>
            </p:cNvSpPr>
            <p:nvPr/>
          </p:nvSpPr>
          <p:spPr bwMode="auto">
            <a:xfrm>
              <a:off x="2345" y="2464"/>
              <a:ext cx="296" cy="252"/>
            </a:xfrm>
            <a:prstGeom prst="rect">
              <a:avLst/>
            </a:prstGeom>
            <a:noFill/>
            <a:ln w="9525">
              <a:noFill/>
              <a:miter lim="800000"/>
              <a:headEnd/>
              <a:tailEnd/>
            </a:ln>
            <a:effectLst/>
          </p:spPr>
          <p:txBody>
            <a:bodyPr wrap="none">
              <a:spAutoFit/>
            </a:bodyPr>
            <a:lstStyle/>
            <a:p>
              <a:pPr>
                <a:defRPr/>
              </a:pPr>
              <a:r>
                <a:rPr lang="ru-RU" sz="2000" b="1" dirty="0">
                  <a:effectLst>
                    <a:outerShdw blurRad="38100" dist="38100" dir="2700000" algn="tl">
                      <a:srgbClr val="C0C0C0"/>
                    </a:outerShdw>
                  </a:effectLst>
                  <a:latin typeface="Arial" pitchFamily="34" charset="0"/>
                  <a:cs typeface="Arial" pitchFamily="34" charset="0"/>
                </a:rPr>
                <a:t>99</a:t>
              </a:r>
              <a:endParaRPr lang="ru-RU" sz="2000" dirty="0">
                <a:latin typeface="Arial" pitchFamily="34" charset="0"/>
                <a:cs typeface="Arial" pitchFamily="34" charset="0"/>
              </a:endParaRPr>
            </a:p>
          </p:txBody>
        </p:sp>
        <p:sp>
          <p:nvSpPr>
            <p:cNvPr id="41" name="Text Box 31"/>
            <p:cNvSpPr txBox="1">
              <a:spLocks noChangeArrowheads="1"/>
            </p:cNvSpPr>
            <p:nvPr/>
          </p:nvSpPr>
          <p:spPr bwMode="auto">
            <a:xfrm>
              <a:off x="2272" y="2640"/>
              <a:ext cx="617" cy="271"/>
            </a:xfrm>
            <a:prstGeom prst="rect">
              <a:avLst/>
            </a:prstGeom>
            <a:noFill/>
            <a:ln w="9525">
              <a:noFill/>
              <a:miter lim="800000"/>
              <a:headEnd/>
              <a:tailEnd/>
            </a:ln>
            <a:effectLst/>
          </p:spPr>
          <p:txBody>
            <a:bodyPr>
              <a:spAutoFit/>
            </a:bodyPr>
            <a:lstStyle/>
            <a:p>
              <a:pPr>
                <a:defRPr/>
              </a:pPr>
              <a:r>
                <a:rPr lang="en-US" sz="2200" b="1" dirty="0">
                  <a:effectLst>
                    <a:outerShdw blurRad="38100" dist="38100" dir="2700000" algn="tl">
                      <a:srgbClr val="C0C0C0"/>
                    </a:outerShdw>
                  </a:effectLst>
                  <a:latin typeface="Arial" pitchFamily="34" charset="0"/>
                  <a:cs typeface="Arial" pitchFamily="34" charset="0"/>
                </a:rPr>
                <a:t> </a:t>
              </a:r>
              <a:r>
                <a:rPr lang="ru-RU" sz="2200" b="1" dirty="0">
                  <a:effectLst>
                    <a:outerShdw blurRad="38100" dist="38100" dir="2700000" algn="tl">
                      <a:srgbClr val="C0C0C0"/>
                    </a:outerShdw>
                  </a:effectLst>
                  <a:latin typeface="Arial" pitchFamily="34" charset="0"/>
                  <a:cs typeface="Arial" pitchFamily="34" charset="0"/>
                </a:rPr>
                <a:t>  </a:t>
              </a:r>
              <a:r>
                <a:rPr lang="ru-RU" sz="2200" b="1" dirty="0" err="1">
                  <a:effectLst>
                    <a:outerShdw blurRad="38100" dist="38100" dir="2700000" algn="tl">
                      <a:srgbClr val="C0C0C0"/>
                    </a:outerShdw>
                  </a:effectLst>
                  <a:latin typeface="Arial" pitchFamily="34" charset="0"/>
                  <a:cs typeface="Arial" pitchFamily="34" charset="0"/>
                </a:rPr>
                <a:t>х</a:t>
              </a:r>
              <a:endParaRPr lang="ru-RU" dirty="0">
                <a:latin typeface="Arial" pitchFamily="34" charset="0"/>
                <a:cs typeface="Arial" pitchFamily="34" charset="0"/>
              </a:endParaRPr>
            </a:p>
          </p:txBody>
        </p:sp>
        <p:sp>
          <p:nvSpPr>
            <p:cNvPr id="10318" name="Freeform 32"/>
            <p:cNvSpPr>
              <a:spLocks/>
            </p:cNvSpPr>
            <p:nvPr/>
          </p:nvSpPr>
          <p:spPr bwMode="auto">
            <a:xfrm>
              <a:off x="2352" y="2688"/>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11" name="Group 33"/>
          <p:cNvGrpSpPr>
            <a:grpSpLocks/>
          </p:cNvGrpSpPr>
          <p:nvPr/>
        </p:nvGrpSpPr>
        <p:grpSpPr bwMode="auto">
          <a:xfrm>
            <a:off x="3852863" y="3213100"/>
            <a:ext cx="889000" cy="674688"/>
            <a:chOff x="2272" y="2448"/>
            <a:chExt cx="560" cy="425"/>
          </a:xfrm>
        </p:grpSpPr>
        <p:sp>
          <p:nvSpPr>
            <p:cNvPr id="10313" name="Text Box 34"/>
            <p:cNvSpPr txBox="1">
              <a:spLocks noChangeArrowheads="1"/>
            </p:cNvSpPr>
            <p:nvPr/>
          </p:nvSpPr>
          <p:spPr bwMode="auto">
            <a:xfrm>
              <a:off x="2304" y="2448"/>
              <a:ext cx="116" cy="233"/>
            </a:xfrm>
            <a:prstGeom prst="rect">
              <a:avLst/>
            </a:prstGeom>
            <a:noFill/>
            <a:ln w="9525">
              <a:noFill/>
              <a:miter lim="800000"/>
              <a:headEnd/>
              <a:tailEnd/>
            </a:ln>
          </p:spPr>
          <p:txBody>
            <a:bodyPr wrap="none">
              <a:spAutoFit/>
            </a:bodyPr>
            <a:lstStyle/>
            <a:p>
              <a:endParaRPr lang="ru-RU"/>
            </a:p>
          </p:txBody>
        </p:sp>
        <p:sp>
          <p:nvSpPr>
            <p:cNvPr id="10314" name="Text Box 35"/>
            <p:cNvSpPr txBox="1">
              <a:spLocks noChangeArrowheads="1"/>
            </p:cNvSpPr>
            <p:nvPr/>
          </p:nvSpPr>
          <p:spPr bwMode="auto">
            <a:xfrm>
              <a:off x="2272" y="2640"/>
              <a:ext cx="560" cy="233"/>
            </a:xfrm>
            <a:prstGeom prst="rect">
              <a:avLst/>
            </a:prstGeom>
            <a:noFill/>
            <a:ln w="9525">
              <a:noFill/>
              <a:miter lim="800000"/>
              <a:headEnd/>
              <a:tailEnd/>
            </a:ln>
          </p:spPr>
          <p:txBody>
            <a:bodyPr>
              <a:spAutoFit/>
            </a:bodyPr>
            <a:lstStyle/>
            <a:p>
              <a:endParaRPr lang="ru-RU"/>
            </a:p>
          </p:txBody>
        </p:sp>
        <p:sp>
          <p:nvSpPr>
            <p:cNvPr id="10315" name="Freeform 36"/>
            <p:cNvSpPr>
              <a:spLocks/>
            </p:cNvSpPr>
            <p:nvPr/>
          </p:nvSpPr>
          <p:spPr bwMode="auto">
            <a:xfrm>
              <a:off x="2352" y="2688"/>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sp>
        <p:nvSpPr>
          <p:cNvPr id="48" name="Прямоугольная выноска 47">
            <a:hlinkClick r:id="rId4" highlightClick="1"/>
          </p:cNvPr>
          <p:cNvSpPr/>
          <p:nvPr/>
        </p:nvSpPr>
        <p:spPr>
          <a:xfrm>
            <a:off x="5048250" y="1876425"/>
            <a:ext cx="2808288" cy="1008063"/>
          </a:xfrm>
          <a:prstGeom prst="wedgeRectCallout">
            <a:avLst>
              <a:gd name="adj1" fmla="val -43791"/>
              <a:gd name="adj2" fmla="val 82367"/>
            </a:avLst>
          </a:prstGeom>
          <a:solidFill>
            <a:srgbClr val="9FE6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49" name="Прямоугольник 48"/>
          <p:cNvSpPr/>
          <p:nvPr/>
        </p:nvSpPr>
        <p:spPr>
          <a:xfrm>
            <a:off x="5337175" y="4541838"/>
            <a:ext cx="2016125"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0" name="Прямоугольник 49"/>
          <p:cNvSpPr/>
          <p:nvPr/>
        </p:nvSpPr>
        <p:spPr>
          <a:xfrm>
            <a:off x="5048250" y="1804988"/>
            <a:ext cx="2447925" cy="936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1" name="Rectangle 3"/>
          <p:cNvSpPr>
            <a:spLocks noChangeArrowheads="1"/>
          </p:cNvSpPr>
          <p:nvPr/>
        </p:nvSpPr>
        <p:spPr bwMode="auto">
          <a:xfrm>
            <a:off x="5048250" y="1876425"/>
            <a:ext cx="2832100" cy="585788"/>
          </a:xfrm>
          <a:prstGeom prst="rect">
            <a:avLst/>
          </a:prstGeom>
          <a:noFill/>
          <a:ln w="9525">
            <a:noFill/>
            <a:miter lim="800000"/>
            <a:headEnd/>
            <a:tailEnd/>
          </a:ln>
        </p:spPr>
        <p:txBody>
          <a:bodyPr wrap="none" anchor="ctr">
            <a:spAutoFit/>
          </a:bodyPr>
          <a:lstStyle/>
          <a:p>
            <a:r>
              <a:rPr lang="ru-RU" sz="1600">
                <a:latin typeface="Calibri" pitchFamily="34" charset="0"/>
              </a:rPr>
              <a:t>Чтобы найти время надо</a:t>
            </a:r>
          </a:p>
          <a:p>
            <a:r>
              <a:rPr lang="ru-RU" sz="1600">
                <a:latin typeface="Calibri" pitchFamily="34" charset="0"/>
              </a:rPr>
              <a:t> работу разделить на скорость</a:t>
            </a:r>
            <a:endParaRPr lang="en-US" sz="1600">
              <a:latin typeface="Calibri" pitchFamily="34" charset="0"/>
            </a:endParaRPr>
          </a:p>
        </p:txBody>
      </p:sp>
      <p:sp>
        <p:nvSpPr>
          <p:cNvPr id="52" name="Прямоугольник 51"/>
          <p:cNvSpPr>
            <a:spLocks noChangeArrowheads="1"/>
          </p:cNvSpPr>
          <p:nvPr/>
        </p:nvSpPr>
        <p:spPr bwMode="auto">
          <a:xfrm>
            <a:off x="6056313" y="2452688"/>
            <a:ext cx="460375" cy="369887"/>
          </a:xfrm>
          <a:prstGeom prst="rect">
            <a:avLst/>
          </a:prstGeom>
          <a:noFill/>
          <a:ln w="9525">
            <a:noFill/>
            <a:miter lim="800000"/>
            <a:headEnd/>
            <a:tailEnd/>
          </a:ln>
        </p:spPr>
        <p:txBody>
          <a:bodyPr wrap="none">
            <a:spAutoFit/>
          </a:bodyPr>
          <a:lstStyle/>
          <a:p>
            <a:r>
              <a:rPr lang="en-US" b="1" i="1">
                <a:solidFill>
                  <a:srgbClr val="FF0000"/>
                </a:solidFill>
              </a:rPr>
              <a:t>t =</a:t>
            </a:r>
            <a:endParaRPr lang="ru-RU" b="1" i="1">
              <a:solidFill>
                <a:srgbClr val="FF0000"/>
              </a:solidFill>
              <a:latin typeface="Calibri" pitchFamily="34" charset="0"/>
            </a:endParaRPr>
          </a:p>
        </p:txBody>
      </p:sp>
      <p:sp>
        <p:nvSpPr>
          <p:cNvPr id="53" name="Прямоугольник 52"/>
          <p:cNvSpPr>
            <a:spLocks noChangeArrowheads="1"/>
          </p:cNvSpPr>
          <p:nvPr/>
        </p:nvSpPr>
        <p:spPr bwMode="auto">
          <a:xfrm>
            <a:off x="6416675" y="2597150"/>
            <a:ext cx="312738" cy="368300"/>
          </a:xfrm>
          <a:prstGeom prst="rect">
            <a:avLst/>
          </a:prstGeom>
          <a:noFill/>
          <a:ln w="9525">
            <a:noFill/>
            <a:miter lim="800000"/>
            <a:headEnd/>
            <a:tailEnd/>
          </a:ln>
        </p:spPr>
        <p:txBody>
          <a:bodyPr wrap="none">
            <a:spAutoFit/>
          </a:bodyPr>
          <a:lstStyle/>
          <a:p>
            <a:r>
              <a:rPr lang="en-US" b="1" i="1">
                <a:solidFill>
                  <a:srgbClr val="FF0000"/>
                </a:solidFill>
              </a:rPr>
              <a:t>k</a:t>
            </a:r>
            <a:endParaRPr lang="ru-RU" b="1" i="1">
              <a:solidFill>
                <a:srgbClr val="FF0000"/>
              </a:solidFill>
              <a:latin typeface="Calibri" pitchFamily="34" charset="0"/>
            </a:endParaRPr>
          </a:p>
        </p:txBody>
      </p:sp>
      <p:sp>
        <p:nvSpPr>
          <p:cNvPr id="54" name="Прямоугольник 53"/>
          <p:cNvSpPr>
            <a:spLocks noChangeArrowheads="1"/>
          </p:cNvSpPr>
          <p:nvPr/>
        </p:nvSpPr>
        <p:spPr bwMode="auto">
          <a:xfrm>
            <a:off x="6416675" y="2308225"/>
            <a:ext cx="350838" cy="369888"/>
          </a:xfrm>
          <a:prstGeom prst="rect">
            <a:avLst/>
          </a:prstGeom>
          <a:noFill/>
          <a:ln w="9525">
            <a:noFill/>
            <a:miter lim="800000"/>
            <a:headEnd/>
            <a:tailEnd/>
          </a:ln>
        </p:spPr>
        <p:txBody>
          <a:bodyPr wrap="none">
            <a:spAutoFit/>
          </a:bodyPr>
          <a:lstStyle/>
          <a:p>
            <a:r>
              <a:rPr lang="en-US" b="1" i="1" u="sng">
                <a:solidFill>
                  <a:srgbClr val="FF0000"/>
                </a:solidFill>
              </a:rPr>
              <a:t>A</a:t>
            </a:r>
            <a:endParaRPr lang="ru-RU" b="1" i="1" u="sng">
              <a:solidFill>
                <a:srgbClr val="FF0000"/>
              </a:solidFill>
              <a:latin typeface="Calibri" pitchFamily="34" charset="0"/>
            </a:endParaRPr>
          </a:p>
        </p:txBody>
      </p:sp>
      <p:sp>
        <p:nvSpPr>
          <p:cNvPr id="55" name="Прямоугольник 54"/>
          <p:cNvSpPr/>
          <p:nvPr/>
        </p:nvSpPr>
        <p:spPr>
          <a:xfrm>
            <a:off x="7453313" y="2565400"/>
            <a:ext cx="287337" cy="28733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6" name="Rectangle 5"/>
          <p:cNvSpPr>
            <a:spLocks noChangeArrowheads="1"/>
          </p:cNvSpPr>
          <p:nvPr/>
        </p:nvSpPr>
        <p:spPr bwMode="auto">
          <a:xfrm>
            <a:off x="7453313" y="2492375"/>
            <a:ext cx="312737" cy="369888"/>
          </a:xfrm>
          <a:prstGeom prst="rect">
            <a:avLst/>
          </a:prstGeom>
          <a:noFill/>
          <a:ln w="9525">
            <a:noFill/>
            <a:miter lim="800000"/>
            <a:headEnd/>
            <a:tailEnd/>
          </a:ln>
          <a:effectLst/>
        </p:spPr>
        <p:txBody>
          <a:bodyPr wrap="none" anchor="ctr">
            <a:spAutoFit/>
          </a:bodyPr>
          <a:lstStyle/>
          <a:p>
            <a:pPr>
              <a:defRPr/>
            </a:pPr>
            <a:r>
              <a:rPr lang="ru-RU" b="1" dirty="0">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х</a:t>
            </a:r>
          </a:p>
        </p:txBody>
      </p:sp>
      <p:grpSp>
        <p:nvGrpSpPr>
          <p:cNvPr id="12" name="Group 128"/>
          <p:cNvGrpSpPr>
            <a:grpSpLocks/>
          </p:cNvGrpSpPr>
          <p:nvPr/>
        </p:nvGrpSpPr>
        <p:grpSpPr bwMode="auto">
          <a:xfrm>
            <a:off x="5299075" y="3028950"/>
            <a:ext cx="2220913" cy="998538"/>
            <a:chOff x="2969" y="1872"/>
            <a:chExt cx="1399" cy="629"/>
          </a:xfrm>
        </p:grpSpPr>
        <p:sp>
          <p:nvSpPr>
            <p:cNvPr id="10310" name="Freeform 124"/>
            <p:cNvSpPr>
              <a:spLocks/>
            </p:cNvSpPr>
            <p:nvPr/>
          </p:nvSpPr>
          <p:spPr bwMode="auto">
            <a:xfrm flipV="1">
              <a:off x="3168" y="1872"/>
              <a:ext cx="1200" cy="480"/>
            </a:xfrm>
            <a:custGeom>
              <a:avLst/>
              <a:gdLst>
                <a:gd name="T0" fmla="*/ 469 w 1816"/>
                <a:gd name="T1" fmla="*/ 0 h 720"/>
                <a:gd name="T2" fmla="*/ 524 w 1816"/>
                <a:gd name="T3" fmla="*/ 0 h 720"/>
                <a:gd name="T4" fmla="*/ 524 w 1816"/>
                <a:gd name="T5" fmla="*/ 213 h 720"/>
                <a:gd name="T6" fmla="*/ 0 w 1816"/>
                <a:gd name="T7" fmla="*/ 209 h 720"/>
                <a:gd name="T8" fmla="*/ 0 60000 65536"/>
                <a:gd name="T9" fmla="*/ 0 60000 65536"/>
                <a:gd name="T10" fmla="*/ 0 60000 65536"/>
                <a:gd name="T11" fmla="*/ 0 60000 65536"/>
                <a:gd name="T12" fmla="*/ 0 w 1816"/>
                <a:gd name="T13" fmla="*/ 0 h 720"/>
                <a:gd name="T14" fmla="*/ 1816 w 1816"/>
                <a:gd name="T15" fmla="*/ 720 h 720"/>
              </a:gdLst>
              <a:ahLst/>
              <a:cxnLst>
                <a:cxn ang="T8">
                  <a:pos x="T0" y="T1"/>
                </a:cxn>
                <a:cxn ang="T9">
                  <a:pos x="T2" y="T3"/>
                </a:cxn>
                <a:cxn ang="T10">
                  <a:pos x="T4" y="T5"/>
                </a:cxn>
                <a:cxn ang="T11">
                  <a:pos x="T6" y="T7"/>
                </a:cxn>
              </a:cxnLst>
              <a:rect l="T12" t="T13" r="T14" b="T15"/>
              <a:pathLst>
                <a:path w="1816" h="720">
                  <a:moveTo>
                    <a:pt x="1625" y="0"/>
                  </a:moveTo>
                  <a:lnTo>
                    <a:pt x="1816" y="0"/>
                  </a:lnTo>
                  <a:lnTo>
                    <a:pt x="1816" y="720"/>
                  </a:lnTo>
                  <a:lnTo>
                    <a:pt x="0" y="704"/>
                  </a:lnTo>
                </a:path>
              </a:pathLst>
            </a:custGeom>
            <a:noFill/>
            <a:ln w="38100">
              <a:solidFill>
                <a:srgbClr val="0000FF"/>
              </a:solidFill>
              <a:round/>
              <a:headEnd/>
              <a:tailEnd type="stealth" w="lg" len="lg"/>
            </a:ln>
          </p:spPr>
          <p:txBody>
            <a:bodyPr/>
            <a:lstStyle/>
            <a:p>
              <a:endParaRPr lang="ru-RU"/>
            </a:p>
          </p:txBody>
        </p:sp>
        <p:sp>
          <p:nvSpPr>
            <p:cNvPr id="59" name="Rectangle 126"/>
            <p:cNvSpPr>
              <a:spLocks noChangeArrowheads="1"/>
            </p:cNvSpPr>
            <p:nvPr/>
          </p:nvSpPr>
          <p:spPr bwMode="auto">
            <a:xfrm rot="29967">
              <a:off x="2969" y="2212"/>
              <a:ext cx="1115" cy="271"/>
            </a:xfrm>
            <a:prstGeom prst="rect">
              <a:avLst/>
            </a:prstGeom>
            <a:noFill/>
            <a:ln w="9525">
              <a:noFill/>
              <a:miter lim="800000"/>
              <a:headEnd/>
              <a:tailEnd/>
            </a:ln>
            <a:effectLst/>
          </p:spPr>
          <p:txBody>
            <a:bodyPr wrap="none">
              <a:spAutoFit/>
            </a:bodyPr>
            <a:lstStyle/>
            <a:p>
              <a:pPr>
                <a:defRPr/>
              </a:pPr>
              <a:r>
                <a:rPr lang="ru-RU" sz="2200" b="1" dirty="0">
                  <a:solidFill>
                    <a:srgbClr val="000099"/>
                  </a:solidFill>
                  <a:effectLst>
                    <a:outerShdw blurRad="38100" dist="38100" dir="2700000" algn="tl">
                      <a:srgbClr val="C0C0C0"/>
                    </a:outerShdw>
                  </a:effectLst>
                  <a:latin typeface="Arial" pitchFamily="34" charset="0"/>
                  <a:cs typeface="Arial" pitchFamily="34" charset="0"/>
                </a:rPr>
                <a:t> на 2</a:t>
              </a:r>
              <a:r>
                <a:rPr lang="en-US" sz="2200" b="1" dirty="0">
                  <a:solidFill>
                    <a:srgbClr val="000099"/>
                  </a:solidFill>
                  <a:effectLst>
                    <a:outerShdw blurRad="38100" dist="38100" dir="2700000" algn="tl">
                      <a:srgbClr val="C0C0C0"/>
                    </a:outerShdw>
                  </a:effectLst>
                  <a:latin typeface="Arial" pitchFamily="34" charset="0"/>
                  <a:cs typeface="Arial" pitchFamily="34" charset="0"/>
                </a:rPr>
                <a:t> </a:t>
              </a:r>
              <a:r>
                <a:rPr lang="ru-RU" sz="2200" b="1" dirty="0">
                  <a:solidFill>
                    <a:srgbClr val="000099"/>
                  </a:solidFill>
                  <a:effectLst>
                    <a:outerShdw blurRad="38100" dist="38100" dir="2700000" algn="tl">
                      <a:srgbClr val="C0C0C0"/>
                    </a:outerShdw>
                  </a:effectLst>
                  <a:latin typeface="Arial" pitchFamily="34" charset="0"/>
                  <a:cs typeface="Arial" pitchFamily="34" charset="0"/>
                </a:rPr>
                <a:t>мин    </a:t>
              </a:r>
              <a:endParaRPr lang="ru-RU" dirty="0">
                <a:latin typeface="Arial" pitchFamily="34" charset="0"/>
                <a:cs typeface="Arial" pitchFamily="34" charset="0"/>
              </a:endParaRPr>
            </a:p>
          </p:txBody>
        </p:sp>
        <p:sp>
          <p:nvSpPr>
            <p:cNvPr id="60" name="Oval 127"/>
            <p:cNvSpPr>
              <a:spLocks noChangeArrowheads="1"/>
            </p:cNvSpPr>
            <p:nvPr/>
          </p:nvSpPr>
          <p:spPr bwMode="auto">
            <a:xfrm rot="222229">
              <a:off x="3840" y="2160"/>
              <a:ext cx="334" cy="341"/>
            </a:xfrm>
            <a:prstGeom prst="ellipse">
              <a:avLst/>
            </a:prstGeom>
            <a:gradFill rotWithShape="1">
              <a:gsLst>
                <a:gs pos="0">
                  <a:schemeClr val="bg1"/>
                </a:gs>
                <a:gs pos="100000">
                  <a:srgbClr val="66FFFF"/>
                </a:gs>
              </a:gsLst>
              <a:path path="shape">
                <a:fillToRect l="50000" t="50000" r="50000" b="50000"/>
              </a:path>
            </a:gradFill>
            <a:ln w="12700">
              <a:solidFill>
                <a:schemeClr val="tx2"/>
              </a:solidFill>
              <a:round/>
              <a:headEnd type="none" w="lg" len="lg"/>
              <a:tailEnd type="none" w="lg" len="lg"/>
            </a:ln>
            <a:effectLst>
              <a:outerShdw dist="107763" dir="18900000" algn="ctr" rotWithShape="0">
                <a:srgbClr val="0000FF">
                  <a:alpha val="50000"/>
                </a:srgbClr>
              </a:outerShdw>
            </a:effectLst>
          </p:spPr>
          <p:txBody>
            <a:bodyPr wrap="none" anchor="ctr"/>
            <a:lstStyle/>
            <a:p>
              <a:pPr algn="ctr">
                <a:defRPr/>
              </a:pPr>
              <a:r>
                <a:rPr lang="en-US" sz="4000" b="1">
                  <a:solidFill>
                    <a:srgbClr val="FF0000"/>
                  </a:solidFill>
                  <a:effectLst>
                    <a:outerShdw blurRad="38100" dist="38100" dir="2700000" algn="tl">
                      <a:srgbClr val="C0C0C0"/>
                    </a:outerShdw>
                  </a:effectLst>
                  <a:latin typeface="Times New Roman" pitchFamily="18" charset="0"/>
                  <a:cs typeface="Arial" pitchFamily="34" charset="0"/>
                </a:rPr>
                <a:t>&lt;</a:t>
              </a:r>
              <a:endParaRPr lang="ru-RU">
                <a:latin typeface="Arial" pitchFamily="34" charset="0"/>
                <a:cs typeface="Arial" pitchFamily="34" charset="0"/>
              </a:endParaRPr>
            </a:p>
          </p:txBody>
        </p:sp>
      </p:grpSp>
      <p:graphicFrame>
        <p:nvGraphicFramePr>
          <p:cNvPr id="24579" name="Object 3"/>
          <p:cNvGraphicFramePr>
            <a:graphicFrameLocks noChangeAspect="1"/>
          </p:cNvGraphicFramePr>
          <p:nvPr/>
        </p:nvGraphicFramePr>
        <p:xfrm>
          <a:off x="8029575" y="3213100"/>
          <a:ext cx="2679700" cy="292100"/>
        </p:xfrm>
        <a:graphic>
          <a:graphicData uri="http://schemas.openxmlformats.org/presentationml/2006/ole">
            <p:oleObj spid="_x0000_s10243" name="Формула" r:id="rId5" imgW="2679480" imgH="291960" progId="Equation.3">
              <p:embed/>
            </p:oleObj>
          </a:graphicData>
        </a:graphic>
      </p:graphicFrame>
      <p:graphicFrame>
        <p:nvGraphicFramePr>
          <p:cNvPr id="24580" name="Object 4"/>
          <p:cNvGraphicFramePr>
            <a:graphicFrameLocks noChangeAspect="1"/>
          </p:cNvGraphicFramePr>
          <p:nvPr/>
        </p:nvGraphicFramePr>
        <p:xfrm>
          <a:off x="7885113" y="3644900"/>
          <a:ext cx="3009900" cy="292100"/>
        </p:xfrm>
        <a:graphic>
          <a:graphicData uri="http://schemas.openxmlformats.org/presentationml/2006/ole">
            <p:oleObj spid="_x0000_s10244" name="Формула" r:id="rId6" imgW="3009600" imgH="291960" progId="Equation.3">
              <p:embed/>
            </p:oleObj>
          </a:graphicData>
        </a:graphic>
      </p:graphicFrame>
      <p:graphicFrame>
        <p:nvGraphicFramePr>
          <p:cNvPr id="24581" name="Object 5"/>
          <p:cNvGraphicFramePr>
            <a:graphicFrameLocks noChangeAspect="1"/>
          </p:cNvGraphicFramePr>
          <p:nvPr/>
        </p:nvGraphicFramePr>
        <p:xfrm>
          <a:off x="7956550" y="4076700"/>
          <a:ext cx="1816100" cy="292100"/>
        </p:xfrm>
        <a:graphic>
          <a:graphicData uri="http://schemas.openxmlformats.org/presentationml/2006/ole">
            <p:oleObj spid="_x0000_s10245" name="Формула" r:id="rId7" imgW="1815840" imgH="291960" progId="Equation.3">
              <p:embed/>
            </p:oleObj>
          </a:graphicData>
        </a:graphic>
      </p:graphicFrame>
      <p:graphicFrame>
        <p:nvGraphicFramePr>
          <p:cNvPr id="24582" name="Object 6"/>
          <p:cNvGraphicFramePr>
            <a:graphicFrameLocks noChangeAspect="1"/>
          </p:cNvGraphicFramePr>
          <p:nvPr/>
        </p:nvGraphicFramePr>
        <p:xfrm>
          <a:off x="7885113" y="4437063"/>
          <a:ext cx="2679700" cy="660400"/>
        </p:xfrm>
        <a:graphic>
          <a:graphicData uri="http://schemas.openxmlformats.org/presentationml/2006/ole">
            <p:oleObj spid="_x0000_s10246" name="Формула" r:id="rId8" imgW="2679480" imgH="660240" progId="Equation.3">
              <p:embed/>
            </p:oleObj>
          </a:graphicData>
        </a:graphic>
      </p:graphicFrame>
      <p:sp>
        <p:nvSpPr>
          <p:cNvPr id="71" name="Овал 70"/>
          <p:cNvSpPr/>
          <p:nvPr/>
        </p:nvSpPr>
        <p:spPr>
          <a:xfrm>
            <a:off x="323850" y="1125538"/>
            <a:ext cx="4248150" cy="503237"/>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2" name="Прямоугольник 71"/>
          <p:cNvSpPr>
            <a:spLocks noChangeArrowheads="1"/>
          </p:cNvSpPr>
          <p:nvPr/>
        </p:nvSpPr>
        <p:spPr bwMode="auto">
          <a:xfrm>
            <a:off x="7164388" y="5229225"/>
            <a:ext cx="3743325" cy="369888"/>
          </a:xfrm>
          <a:prstGeom prst="rect">
            <a:avLst/>
          </a:prstGeom>
          <a:noFill/>
          <a:ln w="9525">
            <a:noFill/>
            <a:miter lim="800000"/>
            <a:headEnd/>
            <a:tailEnd/>
          </a:ln>
        </p:spPr>
        <p:txBody>
          <a:bodyPr wrap="none">
            <a:spAutoFit/>
          </a:bodyPr>
          <a:lstStyle/>
          <a:p>
            <a:r>
              <a:rPr lang="ru-RU" b="1">
                <a:latin typeface="Calibri" pitchFamily="34" charset="0"/>
              </a:rPr>
              <a:t>Первая труба пропускает 10 литров</a:t>
            </a:r>
            <a:endParaRPr lang="ru-RU">
              <a:latin typeface="Calibri" pitchFamily="34" charset="0"/>
            </a:endParaRPr>
          </a:p>
        </p:txBody>
      </p:sp>
      <p:sp>
        <p:nvSpPr>
          <p:cNvPr id="73" name="Прямоугольник 72"/>
          <p:cNvSpPr>
            <a:spLocks noChangeArrowheads="1"/>
          </p:cNvSpPr>
          <p:nvPr/>
        </p:nvSpPr>
        <p:spPr bwMode="auto">
          <a:xfrm>
            <a:off x="8964613" y="6237288"/>
            <a:ext cx="1177925" cy="369887"/>
          </a:xfrm>
          <a:prstGeom prst="rect">
            <a:avLst/>
          </a:prstGeom>
          <a:noFill/>
          <a:ln w="9525">
            <a:noFill/>
            <a:miter lim="800000"/>
            <a:headEnd/>
            <a:tailEnd/>
          </a:ln>
        </p:spPr>
        <p:txBody>
          <a:bodyPr wrap="none">
            <a:spAutoFit/>
          </a:bodyPr>
          <a:lstStyle/>
          <a:p>
            <a:r>
              <a:rPr lang="ru-RU" b="1">
                <a:solidFill>
                  <a:srgbClr val="FF0000"/>
                </a:solidFill>
              </a:rPr>
              <a:t>Ответ 10</a:t>
            </a:r>
            <a:endParaRPr lang="ru-RU" b="1">
              <a:solidFill>
                <a:srgbClr val="FF0000"/>
              </a:solidFill>
              <a:latin typeface="Calibri" pitchFamily="34" charset="0"/>
            </a:endParaRPr>
          </a:p>
        </p:txBody>
      </p:sp>
      <p:graphicFrame>
        <p:nvGraphicFramePr>
          <p:cNvPr id="74" name="Таблица 73"/>
          <p:cNvGraphicFramePr>
            <a:graphicFrameLocks noGrp="1"/>
          </p:cNvGraphicFramePr>
          <p:nvPr/>
        </p:nvGraphicFramePr>
        <p:xfrm>
          <a:off x="323850" y="4221163"/>
          <a:ext cx="5328592" cy="1656185"/>
        </p:xfrm>
        <a:graphic>
          <a:graphicData uri="http://schemas.openxmlformats.org/drawingml/2006/table">
            <a:tbl>
              <a:tblPr firstRow="1" bandRow="1">
                <a:tableStyleId>{5C22544A-7EE6-4342-B048-85BDC9FD1C3A}</a:tableStyleId>
              </a:tblPr>
              <a:tblGrid>
                <a:gridCol w="792088"/>
                <a:gridCol w="1584176"/>
                <a:gridCol w="1620180"/>
                <a:gridCol w="1332148"/>
              </a:tblGrid>
              <a:tr h="546997">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400" b="1" dirty="0" smtClean="0">
                          <a:solidFill>
                            <a:srgbClr val="C80000"/>
                          </a:solidFill>
                          <a:effectLst>
                            <a:outerShdw blurRad="38100" dist="38100" dir="2700000" algn="tl">
                              <a:srgbClr val="C0C0C0"/>
                            </a:outerShdw>
                          </a:effectLst>
                          <a:latin typeface="Arial" pitchFamily="34" charset="0"/>
                          <a:cs typeface="Arial" pitchFamily="34" charset="0"/>
                        </a:rPr>
                        <a:t>k</a:t>
                      </a:r>
                      <a:r>
                        <a:rPr kumimoji="0" lang="en-US" sz="2400" b="1" i="0" u="none" strike="noStrike" cap="none" normalizeH="0" baseline="0" dirty="0" smtClean="0">
                          <a:ln>
                            <a:noFill/>
                          </a:ln>
                          <a:solidFill>
                            <a:srgbClr val="C80000"/>
                          </a:solidFill>
                          <a:effectLst>
                            <a:outerShdw blurRad="38100" dist="38100" dir="2700000" algn="tl">
                              <a:srgbClr val="C0C0C0"/>
                            </a:outerShdw>
                          </a:effectLst>
                          <a:latin typeface="Arial" pitchFamily="34" charset="0"/>
                          <a:cs typeface="Arial" pitchFamily="34" charset="0"/>
                        </a:rPr>
                        <a:t>,</a:t>
                      </a:r>
                      <a:r>
                        <a:rPr kumimoji="0" lang="ru-RU" sz="2400" b="1" i="0" u="none" strike="noStrike" cap="none" normalizeH="0" baseline="0" dirty="0" smtClean="0">
                          <a:ln>
                            <a:noFill/>
                          </a:ln>
                          <a:solidFill>
                            <a:srgbClr val="C80000"/>
                          </a:solidFill>
                          <a:effectLst>
                            <a:outerShdw blurRad="38100" dist="38100" dir="2700000" algn="tl">
                              <a:srgbClr val="C0C0C0"/>
                            </a:outerShdw>
                          </a:effectLst>
                          <a:latin typeface="Arial" pitchFamily="34" charset="0"/>
                          <a:cs typeface="Arial" pitchFamily="34" charset="0"/>
                        </a:rPr>
                        <a:t> л./мин.</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0" lang="ru-RU" sz="2400" b="1" i="0" u="none" strike="noStrike" cap="none" normalizeH="0" baseline="0" dirty="0" smtClean="0">
                          <a:ln>
                            <a:noFill/>
                          </a:ln>
                          <a:solidFill>
                            <a:srgbClr val="C80000"/>
                          </a:solidFill>
                          <a:effectLst/>
                          <a:latin typeface="Arial" pitchFamily="34" charset="0"/>
                          <a:cs typeface="Arial" pitchFamily="34" charset="0"/>
                        </a:rPr>
                        <a:t>А, дет.</a:t>
                      </a:r>
                      <a:endParaRPr lang="ru-RU" sz="240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0" lang="en-US" sz="2400" b="1" i="0" u="none" strike="noStrike" cap="none" normalizeH="0" baseline="0" dirty="0" smtClean="0">
                          <a:ln>
                            <a:noFill/>
                          </a:ln>
                          <a:solidFill>
                            <a:srgbClr val="C80000"/>
                          </a:solidFill>
                          <a:effectLst>
                            <a:outerShdw blurRad="38100" dist="38100" dir="2700000" algn="tl">
                              <a:srgbClr val="C0C0C0"/>
                            </a:outerShdw>
                          </a:effectLst>
                          <a:latin typeface="Arial" pitchFamily="34" charset="0"/>
                          <a:cs typeface="Arial" pitchFamily="34" charset="0"/>
                        </a:rPr>
                        <a:t>t</a:t>
                      </a:r>
                      <a:r>
                        <a:rPr kumimoji="0" lang="ru-RU" sz="2400" b="1" i="0" u="none" strike="noStrike" cap="none" normalizeH="0" baseline="0" dirty="0" smtClean="0">
                          <a:ln>
                            <a:noFill/>
                          </a:ln>
                          <a:solidFill>
                            <a:srgbClr val="C80000"/>
                          </a:solidFill>
                          <a:effectLst>
                            <a:outerShdw blurRad="38100" dist="38100" dir="2700000" algn="tl">
                              <a:srgbClr val="C0C0C0"/>
                            </a:outerShdw>
                          </a:effectLst>
                          <a:latin typeface="Arial" pitchFamily="34" charset="0"/>
                          <a:cs typeface="Arial" pitchFamily="34" charset="0"/>
                        </a:rPr>
                        <a:t>,ч.</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54594">
                <a:tc>
                  <a:txBody>
                    <a:bodyPr/>
                    <a:lstStyle/>
                    <a:p>
                      <a:r>
                        <a:rPr lang="ru-RU" sz="2000" b="1" dirty="0" smtClean="0">
                          <a:solidFill>
                            <a:srgbClr val="FF0000"/>
                          </a:solidFill>
                        </a:rPr>
                        <a:t>  </a:t>
                      </a:r>
                      <a:r>
                        <a:rPr lang="ru-RU" sz="2400" b="1" dirty="0" smtClean="0">
                          <a:solidFill>
                            <a:srgbClr val="FF0000"/>
                          </a:solidFill>
                        </a:rPr>
                        <a:t>1</a:t>
                      </a:r>
                      <a:endParaRPr lang="ru-RU" sz="24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ru-RU" sz="2400" b="1" dirty="0" smtClean="0">
                          <a:effectLst>
                            <a:outerShdw blurRad="38100" dist="38100" dir="2700000" algn="tl">
                              <a:srgbClr val="C0C0C0"/>
                            </a:outerShdw>
                          </a:effectLst>
                          <a:latin typeface="Arial" pitchFamily="34" charset="0"/>
                          <a:cs typeface="Arial" pitchFamily="34" charset="0"/>
                        </a:rPr>
                        <a:t>   </a:t>
                      </a:r>
                      <a:r>
                        <a:rPr lang="ru-RU" sz="2400" b="1" dirty="0" err="1" smtClean="0">
                          <a:effectLst>
                            <a:outerShdw blurRad="38100" dist="38100" dir="2700000" algn="tl">
                              <a:srgbClr val="C0C0C0"/>
                            </a:outerShdw>
                          </a:effectLst>
                          <a:latin typeface="Arial" pitchFamily="34" charset="0"/>
                          <a:cs typeface="Arial" pitchFamily="34" charset="0"/>
                        </a:rPr>
                        <a:t>х</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54594">
                <a:tc>
                  <a:txBody>
                    <a:bodyPr/>
                    <a:lstStyle/>
                    <a:p>
                      <a:r>
                        <a:rPr lang="ru-RU" sz="2400" b="1" dirty="0" smtClean="0">
                          <a:solidFill>
                            <a:srgbClr val="FF0000"/>
                          </a:solidFill>
                        </a:rPr>
                        <a:t>  2</a:t>
                      </a:r>
                      <a:endParaRPr lang="ru-RU" sz="24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ru-RU" sz="2400" b="1" dirty="0" smtClean="0">
                          <a:effectLst>
                            <a:outerShdw blurRad="38100" dist="38100" dir="2700000" algn="tl">
                              <a:srgbClr val="C0C0C0"/>
                            </a:outerShdw>
                          </a:effectLst>
                          <a:latin typeface="Arial" pitchFamily="34" charset="0"/>
                          <a:cs typeface="Arial" pitchFamily="34" charset="0"/>
                        </a:rPr>
                        <a:t>  х+1</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18" name="Group 22"/>
          <p:cNvGrpSpPr>
            <a:grpSpLocks/>
          </p:cNvGrpSpPr>
          <p:nvPr/>
        </p:nvGrpSpPr>
        <p:grpSpPr bwMode="auto">
          <a:xfrm>
            <a:off x="3060700" y="4797425"/>
            <a:ext cx="655638" cy="1068388"/>
            <a:chOff x="1376" y="1479"/>
            <a:chExt cx="371" cy="656"/>
          </a:xfrm>
        </p:grpSpPr>
        <p:sp>
          <p:nvSpPr>
            <p:cNvPr id="76" name="Text Box 23"/>
            <p:cNvSpPr txBox="1">
              <a:spLocks noChangeArrowheads="1"/>
            </p:cNvSpPr>
            <p:nvPr/>
          </p:nvSpPr>
          <p:spPr bwMode="auto">
            <a:xfrm>
              <a:off x="1384" y="1479"/>
              <a:ext cx="363" cy="264"/>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sp>
          <p:nvSpPr>
            <p:cNvPr id="77" name="Text Box 24"/>
            <p:cNvSpPr txBox="1">
              <a:spLocks noChangeArrowheads="1"/>
            </p:cNvSpPr>
            <p:nvPr/>
          </p:nvSpPr>
          <p:spPr bwMode="auto">
            <a:xfrm>
              <a:off x="1376" y="1871"/>
              <a:ext cx="282" cy="264"/>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99</a:t>
              </a:r>
              <a:endParaRPr lang="ru-RU" dirty="0">
                <a:latin typeface="Arial" pitchFamily="34" charset="0"/>
                <a:cs typeface="Arial" pitchFamily="34" charset="0"/>
              </a:endParaRPr>
            </a:p>
          </p:txBody>
        </p:sp>
      </p:grpSp>
      <p:sp>
        <p:nvSpPr>
          <p:cNvPr id="81" name="Прямоугольник 80"/>
          <p:cNvSpPr/>
          <p:nvPr/>
        </p:nvSpPr>
        <p:spPr>
          <a:xfrm>
            <a:off x="6229350" y="6021388"/>
            <a:ext cx="679450" cy="369887"/>
          </a:xfrm>
          <a:prstGeom prst="rect">
            <a:avLst/>
          </a:prstGeom>
        </p:spPr>
        <p:txBody>
          <a:bodyPr wrap="none">
            <a:spAutoFit/>
          </a:bodyPr>
          <a:lstStyle/>
          <a:p>
            <a:pPr fontAlgn="auto">
              <a:spcBef>
                <a:spcPts val="0"/>
              </a:spcBef>
              <a:spcAft>
                <a:spcPts val="0"/>
              </a:spcAft>
              <a:defRPr/>
            </a:pPr>
            <a:r>
              <a:rPr lang="ru-RU" b="1" dirty="0">
                <a:effectLst>
                  <a:outerShdw blurRad="38100" dist="38100" dir="2700000" algn="tl">
                    <a:srgbClr val="C0C0C0"/>
                  </a:outerShdw>
                </a:effectLst>
                <a:latin typeface="Arial" pitchFamily="34" charset="0"/>
                <a:cs typeface="Arial" pitchFamily="34" charset="0"/>
              </a:rPr>
              <a:t>ИЛИ</a:t>
            </a:r>
            <a:endParaRPr lang="ru-RU" dirty="0">
              <a:latin typeface="+mn-lt"/>
              <a:cs typeface="+mn-cs"/>
            </a:endParaRPr>
          </a:p>
        </p:txBody>
      </p:sp>
      <p:graphicFrame>
        <p:nvGraphicFramePr>
          <p:cNvPr id="82" name="Object 7"/>
          <p:cNvGraphicFramePr>
            <a:graphicFrameLocks noChangeAspect="1"/>
          </p:cNvGraphicFramePr>
          <p:nvPr/>
        </p:nvGraphicFramePr>
        <p:xfrm>
          <a:off x="4716463" y="4797425"/>
          <a:ext cx="393700" cy="558800"/>
        </p:xfrm>
        <a:graphic>
          <a:graphicData uri="http://schemas.openxmlformats.org/presentationml/2006/ole">
            <p:oleObj spid="_x0000_s10247" name="Формула" r:id="rId9" imgW="393480" imgH="558720" progId="Equation.3">
              <p:embed/>
            </p:oleObj>
          </a:graphicData>
        </a:graphic>
      </p:graphicFrame>
      <p:graphicFrame>
        <p:nvGraphicFramePr>
          <p:cNvPr id="24584" name="Object 8"/>
          <p:cNvGraphicFramePr>
            <a:graphicFrameLocks noChangeAspect="1"/>
          </p:cNvGraphicFramePr>
          <p:nvPr/>
        </p:nvGraphicFramePr>
        <p:xfrm>
          <a:off x="4575175" y="5300663"/>
          <a:ext cx="533400" cy="558800"/>
        </p:xfrm>
        <a:graphic>
          <a:graphicData uri="http://schemas.openxmlformats.org/presentationml/2006/ole">
            <p:oleObj spid="_x0000_s10248" name="Формула" r:id="rId10" imgW="533160" imgH="558720" progId="Equation.3">
              <p:embed/>
            </p:oleObj>
          </a:graphicData>
        </a:graphic>
      </p:graphicFrame>
      <p:graphicFrame>
        <p:nvGraphicFramePr>
          <p:cNvPr id="24585" name="Object 9"/>
          <p:cNvGraphicFramePr>
            <a:graphicFrameLocks noChangeAspect="1"/>
          </p:cNvGraphicFramePr>
          <p:nvPr/>
        </p:nvGraphicFramePr>
        <p:xfrm>
          <a:off x="612775" y="5949950"/>
          <a:ext cx="1524000" cy="558800"/>
        </p:xfrm>
        <a:graphic>
          <a:graphicData uri="http://schemas.openxmlformats.org/presentationml/2006/ole">
            <p:oleObj spid="_x0000_s10249" name="Формула" r:id="rId11" imgW="1523880" imgH="558720" progId="Equation.3">
              <p:embed/>
            </p:oleObj>
          </a:graphicData>
        </a:graphic>
      </p:graphicFrame>
      <p:graphicFrame>
        <p:nvGraphicFramePr>
          <p:cNvPr id="24586" name="Object 10"/>
          <p:cNvGraphicFramePr>
            <a:graphicFrameLocks noChangeAspect="1"/>
          </p:cNvGraphicFramePr>
          <p:nvPr/>
        </p:nvGraphicFramePr>
        <p:xfrm>
          <a:off x="2314575" y="6146800"/>
          <a:ext cx="1816100" cy="292100"/>
        </p:xfrm>
        <a:graphic>
          <a:graphicData uri="http://schemas.openxmlformats.org/presentationml/2006/ole">
            <p:oleObj spid="_x0000_s10250" name="Формула" r:id="rId12" imgW="1815840" imgH="291960" progId="Equation.3">
              <p:embed/>
            </p:oleObj>
          </a:graphicData>
        </a:graphic>
      </p:graphicFrame>
      <p:graphicFrame>
        <p:nvGraphicFramePr>
          <p:cNvPr id="24587" name="Object 11"/>
          <p:cNvGraphicFramePr>
            <a:graphicFrameLocks noChangeAspect="1"/>
          </p:cNvGraphicFramePr>
          <p:nvPr/>
        </p:nvGraphicFramePr>
        <p:xfrm>
          <a:off x="4429125" y="6021388"/>
          <a:ext cx="889000" cy="647700"/>
        </p:xfrm>
        <a:graphic>
          <a:graphicData uri="http://schemas.openxmlformats.org/presentationml/2006/ole">
            <p:oleObj spid="_x0000_s10251" name="Формула" r:id="rId13" imgW="888840" imgH="647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wipe(down)">
                                      <p:cBhvr>
                                        <p:cTn id="7" dur="1000"/>
                                        <p:tgtEl>
                                          <p:spTgt spid="63"/>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p:cTn id="12" dur="1000" fill="hold"/>
                                        <p:tgtEl>
                                          <p:spTgt spid="17"/>
                                        </p:tgtEl>
                                        <p:attrNameLst>
                                          <p:attrName>ppt_x</p:attrName>
                                        </p:attrNameLst>
                                      </p:cBhvr>
                                      <p:tavLst>
                                        <p:tav tm="0">
                                          <p:val>
                                            <p:strVal val="#ppt_x-.2"/>
                                          </p:val>
                                        </p:tav>
                                        <p:tav tm="100000">
                                          <p:val>
                                            <p:strVal val="#ppt_x"/>
                                          </p:val>
                                        </p:tav>
                                      </p:tavLst>
                                    </p:anim>
                                    <p:anim calcmode="lin" valueType="num">
                                      <p:cBhvr>
                                        <p:cTn id="13"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7"/>
                                        </p:tgtEl>
                                      </p:cBhvr>
                                    </p:animEffect>
                                  </p:childTnLst>
                                </p:cTn>
                              </p:par>
                              <p:par>
                                <p:cTn id="15" presetID="29"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ppt_x</p:attrName>
                                        </p:attrNameLst>
                                      </p:cBhvr>
                                      <p:tavLst>
                                        <p:tav tm="0">
                                          <p:val>
                                            <p:strVal val="#ppt_x-.2"/>
                                          </p:val>
                                        </p:tav>
                                        <p:tav tm="100000">
                                          <p:val>
                                            <p:strVal val="#ppt_x"/>
                                          </p:val>
                                        </p:tav>
                                      </p:tavLst>
                                    </p:anim>
                                    <p:anim calcmode="lin" valueType="num">
                                      <p:cBhvr>
                                        <p:cTn id="1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9" dur="1000"/>
                                        <p:tgtEl>
                                          <p:spTgt spid="4"/>
                                        </p:tgtEl>
                                      </p:cBhvr>
                                    </p:animEffect>
                                  </p:childTnLst>
                                </p:cTn>
                              </p:par>
                              <p:par>
                                <p:cTn id="20" presetID="29" presetClass="entr" presetSubtype="0"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1000" fill="hold"/>
                                        <p:tgtEl>
                                          <p:spTgt spid="7"/>
                                        </p:tgtEl>
                                        <p:attrNameLst>
                                          <p:attrName>ppt_x</p:attrName>
                                        </p:attrNameLst>
                                      </p:cBhvr>
                                      <p:tavLst>
                                        <p:tav tm="0">
                                          <p:val>
                                            <p:strVal val="#ppt_x-.2"/>
                                          </p:val>
                                        </p:tav>
                                        <p:tav tm="100000">
                                          <p:val>
                                            <p:strVal val="#ppt_x"/>
                                          </p:val>
                                        </p:tav>
                                      </p:tavLst>
                                    </p:anim>
                                    <p:anim calcmode="lin" valueType="num">
                                      <p:cBhvr>
                                        <p:cTn id="23"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4" dur="1000"/>
                                        <p:tgtEl>
                                          <p:spTgt spid="7"/>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anim calcmode="lin" valueType="num">
                                      <p:cBhvr>
                                        <p:cTn id="27" dur="1000" fill="hold"/>
                                        <p:tgtEl>
                                          <p:spTgt spid="30"/>
                                        </p:tgtEl>
                                        <p:attrNameLst>
                                          <p:attrName>ppt_x</p:attrName>
                                        </p:attrNameLst>
                                      </p:cBhvr>
                                      <p:tavLst>
                                        <p:tav tm="0">
                                          <p:val>
                                            <p:strVal val="#ppt_x-.2"/>
                                          </p:val>
                                        </p:tav>
                                        <p:tav tm="100000">
                                          <p:val>
                                            <p:strVal val="#ppt_x"/>
                                          </p:val>
                                        </p:tav>
                                      </p:tavLst>
                                    </p:anim>
                                    <p:anim calcmode="lin" valueType="num">
                                      <p:cBhvr>
                                        <p:cTn id="28" dur="1000" fill="hold"/>
                                        <p:tgtEl>
                                          <p:spTgt spid="30"/>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0"/>
                                        </p:tgtEl>
                                      </p:cBhvr>
                                    </p:animEffect>
                                  </p:childTnLst>
                                </p:cTn>
                              </p:par>
                              <p:par>
                                <p:cTn id="30" presetID="29" presetClass="entr" presetSubtype="0" fill="hold" grpId="0" nodeType="with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p:cTn id="32" dur="1000" fill="hold"/>
                                        <p:tgtEl>
                                          <p:spTgt spid="31"/>
                                        </p:tgtEl>
                                        <p:attrNameLst>
                                          <p:attrName>ppt_x</p:attrName>
                                        </p:attrNameLst>
                                      </p:cBhvr>
                                      <p:tavLst>
                                        <p:tav tm="0">
                                          <p:val>
                                            <p:strVal val="#ppt_x-.2"/>
                                          </p:val>
                                        </p:tav>
                                        <p:tav tm="100000">
                                          <p:val>
                                            <p:strVal val="#ppt_x"/>
                                          </p:val>
                                        </p:tav>
                                      </p:tavLst>
                                    </p:anim>
                                    <p:anim calcmode="lin" valueType="num">
                                      <p:cBhvr>
                                        <p:cTn id="33" dur="1000" fill="hold"/>
                                        <p:tgtEl>
                                          <p:spTgt spid="31"/>
                                        </p:tgtEl>
                                        <p:attrNameLst>
                                          <p:attrName>ppt_y</p:attrName>
                                        </p:attrNameLst>
                                      </p:cBhvr>
                                      <p:tavLst>
                                        <p:tav tm="0">
                                          <p:val>
                                            <p:strVal val="#ppt_y"/>
                                          </p:val>
                                        </p:tav>
                                        <p:tav tm="100000">
                                          <p:val>
                                            <p:strVal val="#ppt_y"/>
                                          </p:val>
                                        </p:tav>
                                      </p:tavLst>
                                    </p:anim>
                                    <p:animEffect transition="in" filter="wipe(right)" prLst="gradientSize: 0.1">
                                      <p:cBhvr>
                                        <p:cTn id="34" dur="1000"/>
                                        <p:tgtEl>
                                          <p:spTgt spid="31"/>
                                        </p:tgtEl>
                                      </p:cBhvr>
                                    </p:animEffect>
                                  </p:childTnLst>
                                </p:cTn>
                              </p:par>
                            </p:childTnLst>
                          </p:cTn>
                        </p:par>
                      </p:childTnLst>
                    </p:cTn>
                  </p:par>
                  <p:par>
                    <p:cTn id="35" fill="hold">
                      <p:stCondLst>
                        <p:cond delay="indefinite"/>
                      </p:stCondLst>
                      <p:childTnLst>
                        <p:par>
                          <p:cTn id="36" fill="hold">
                            <p:stCondLst>
                              <p:cond delay="0"/>
                            </p:stCondLst>
                            <p:childTnLst>
                              <p:par>
                                <p:cTn id="37" presetID="29"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p:cTn id="39" dur="1000" fill="hold"/>
                                        <p:tgtEl>
                                          <p:spTgt spid="16"/>
                                        </p:tgtEl>
                                        <p:attrNameLst>
                                          <p:attrName>ppt_x</p:attrName>
                                        </p:attrNameLst>
                                      </p:cBhvr>
                                      <p:tavLst>
                                        <p:tav tm="0">
                                          <p:val>
                                            <p:strVal val="#ppt_x-.2"/>
                                          </p:val>
                                        </p:tav>
                                        <p:tav tm="100000">
                                          <p:val>
                                            <p:strVal val="#ppt_x"/>
                                          </p:val>
                                        </p:tav>
                                      </p:tavLst>
                                    </p:anim>
                                    <p:anim calcmode="lin" valueType="num">
                                      <p:cBhvr>
                                        <p:cTn id="40"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41" dur="1000"/>
                                        <p:tgtEl>
                                          <p:spTgt spid="16"/>
                                        </p:tgtEl>
                                      </p:cBhvr>
                                    </p:animEffect>
                                  </p:childTnLst>
                                </p:cTn>
                              </p:par>
                              <p:par>
                                <p:cTn id="42" presetID="55" presetClass="exit" presetSubtype="0" fill="hold" grpId="1" nodeType="withEffect">
                                  <p:stCondLst>
                                    <p:cond delay="0"/>
                                  </p:stCondLst>
                                  <p:childTnLst>
                                    <p:anim calcmode="lin" valueType="num">
                                      <p:cBhvr>
                                        <p:cTn id="43" dur="1000"/>
                                        <p:tgtEl>
                                          <p:spTgt spid="63"/>
                                        </p:tgtEl>
                                        <p:attrNameLst>
                                          <p:attrName>ppt_w</p:attrName>
                                        </p:attrNameLst>
                                      </p:cBhvr>
                                      <p:tavLst>
                                        <p:tav tm="0">
                                          <p:val>
                                            <p:strVal val="ppt_w"/>
                                          </p:val>
                                        </p:tav>
                                        <p:tav tm="100000">
                                          <p:val>
                                            <p:strVal val="ppt_w*0.70"/>
                                          </p:val>
                                        </p:tav>
                                      </p:tavLst>
                                    </p:anim>
                                    <p:anim calcmode="lin" valueType="num">
                                      <p:cBhvr>
                                        <p:cTn id="44" dur="1000"/>
                                        <p:tgtEl>
                                          <p:spTgt spid="63"/>
                                        </p:tgtEl>
                                        <p:attrNameLst>
                                          <p:attrName>ppt_h</p:attrName>
                                        </p:attrNameLst>
                                      </p:cBhvr>
                                      <p:tavLst>
                                        <p:tav tm="0">
                                          <p:val>
                                            <p:strVal val="ppt_h"/>
                                          </p:val>
                                        </p:tav>
                                        <p:tav tm="100000">
                                          <p:val>
                                            <p:strVal val="ppt_h"/>
                                          </p:val>
                                        </p:tav>
                                      </p:tavLst>
                                    </p:anim>
                                    <p:animEffect transition="out" filter="fade">
                                      <p:cBhvr>
                                        <p:cTn id="45" dur="1000"/>
                                        <p:tgtEl>
                                          <p:spTgt spid="63"/>
                                        </p:tgtEl>
                                      </p:cBhvr>
                                    </p:animEffect>
                                    <p:set>
                                      <p:cBhvr>
                                        <p:cTn id="46" dur="1" fill="hold">
                                          <p:stCondLst>
                                            <p:cond delay="999"/>
                                          </p:stCondLst>
                                        </p:cTn>
                                        <p:tgtEl>
                                          <p:spTgt spid="63"/>
                                        </p:tgtEl>
                                        <p:attrNameLst>
                                          <p:attrName>style.visibility</p:attrName>
                                        </p:attrNameLst>
                                      </p:cBhvr>
                                      <p:to>
                                        <p:strVal val="hidden"/>
                                      </p:to>
                                    </p:set>
                                  </p:childTnLst>
                                </p:cTn>
                              </p:par>
                            </p:childTnLst>
                          </p:cTn>
                        </p:par>
                        <p:par>
                          <p:cTn id="47" fill="hold">
                            <p:stCondLst>
                              <p:cond delay="1000"/>
                            </p:stCondLst>
                            <p:childTnLst>
                              <p:par>
                                <p:cTn id="48" presetID="29" presetClass="entr" presetSubtype="0" fill="hold" grpId="0" nodeType="afterEffect">
                                  <p:stCondLst>
                                    <p:cond delay="0"/>
                                  </p:stCondLst>
                                  <p:childTnLst>
                                    <p:set>
                                      <p:cBhvr>
                                        <p:cTn id="49" dur="1" fill="hold">
                                          <p:stCondLst>
                                            <p:cond delay="0"/>
                                          </p:stCondLst>
                                        </p:cTn>
                                        <p:tgtEl>
                                          <p:spTgt spid="15"/>
                                        </p:tgtEl>
                                        <p:attrNameLst>
                                          <p:attrName>style.visibility</p:attrName>
                                        </p:attrNameLst>
                                      </p:cBhvr>
                                      <p:to>
                                        <p:strVal val="visible"/>
                                      </p:to>
                                    </p:set>
                                    <p:anim calcmode="lin" valueType="num">
                                      <p:cBhvr>
                                        <p:cTn id="50" dur="1000" fill="hold"/>
                                        <p:tgtEl>
                                          <p:spTgt spid="15"/>
                                        </p:tgtEl>
                                        <p:attrNameLst>
                                          <p:attrName>ppt_x</p:attrName>
                                        </p:attrNameLst>
                                      </p:cBhvr>
                                      <p:tavLst>
                                        <p:tav tm="0">
                                          <p:val>
                                            <p:strVal val="#ppt_x-.2"/>
                                          </p:val>
                                        </p:tav>
                                        <p:tav tm="100000">
                                          <p:val>
                                            <p:strVal val="#ppt_x"/>
                                          </p:val>
                                        </p:tav>
                                      </p:tavLst>
                                    </p:anim>
                                    <p:anim calcmode="lin" valueType="num">
                                      <p:cBhvr>
                                        <p:cTn id="51" dur="1000" fill="hold"/>
                                        <p:tgtEl>
                                          <p:spTgt spid="15"/>
                                        </p:tgtEl>
                                        <p:attrNameLst>
                                          <p:attrName>ppt_y</p:attrName>
                                        </p:attrNameLst>
                                      </p:cBhvr>
                                      <p:tavLst>
                                        <p:tav tm="0">
                                          <p:val>
                                            <p:strVal val="#ppt_y"/>
                                          </p:val>
                                        </p:tav>
                                        <p:tav tm="100000">
                                          <p:val>
                                            <p:strVal val="#ppt_y"/>
                                          </p:val>
                                        </p:tav>
                                      </p:tavLst>
                                    </p:anim>
                                    <p:animEffect transition="in" filter="wipe(right)" prLst="gradientSize: 0.1">
                                      <p:cBhvr>
                                        <p:cTn id="52" dur="1000"/>
                                        <p:tgtEl>
                                          <p:spTgt spid="15"/>
                                        </p:tgtEl>
                                      </p:cBhvr>
                                    </p:animEffect>
                                  </p:childTnLst>
                                </p:cTn>
                              </p:par>
                            </p:childTnLst>
                          </p:cTn>
                        </p:par>
                        <p:par>
                          <p:cTn id="53" fill="hold">
                            <p:stCondLst>
                              <p:cond delay="2000"/>
                            </p:stCondLst>
                            <p:childTnLst>
                              <p:par>
                                <p:cTn id="54" presetID="29" presetClass="entr" presetSubtype="0" fill="hold" nodeType="afterEffect">
                                  <p:stCondLst>
                                    <p:cond delay="0"/>
                                  </p:stCondLst>
                                  <p:childTnLst>
                                    <p:set>
                                      <p:cBhvr>
                                        <p:cTn id="55" dur="1" fill="hold">
                                          <p:stCondLst>
                                            <p:cond delay="0"/>
                                          </p:stCondLst>
                                        </p:cTn>
                                        <p:tgtEl>
                                          <p:spTgt spid="8"/>
                                        </p:tgtEl>
                                        <p:attrNameLst>
                                          <p:attrName>style.visibility</p:attrName>
                                        </p:attrNameLst>
                                      </p:cBhvr>
                                      <p:to>
                                        <p:strVal val="visible"/>
                                      </p:to>
                                    </p:set>
                                    <p:anim calcmode="lin" valueType="num">
                                      <p:cBhvr>
                                        <p:cTn id="56" dur="1000" fill="hold"/>
                                        <p:tgtEl>
                                          <p:spTgt spid="8"/>
                                        </p:tgtEl>
                                        <p:attrNameLst>
                                          <p:attrName>ppt_x</p:attrName>
                                        </p:attrNameLst>
                                      </p:cBhvr>
                                      <p:tavLst>
                                        <p:tav tm="0">
                                          <p:val>
                                            <p:strVal val="#ppt_x-.2"/>
                                          </p:val>
                                        </p:tav>
                                        <p:tav tm="100000">
                                          <p:val>
                                            <p:strVal val="#ppt_x"/>
                                          </p:val>
                                        </p:tav>
                                      </p:tavLst>
                                    </p:anim>
                                    <p:anim calcmode="lin" valueType="num">
                                      <p:cBhvr>
                                        <p:cTn id="57"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58" dur="1000"/>
                                        <p:tgtEl>
                                          <p:spTgt spid="8"/>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64"/>
                                        </p:tgtEl>
                                        <p:attrNameLst>
                                          <p:attrName>style.visibility</p:attrName>
                                        </p:attrNameLst>
                                      </p:cBhvr>
                                      <p:to>
                                        <p:strVal val="visible"/>
                                      </p:to>
                                    </p:set>
                                    <p:animEffect transition="in" filter="wipe(down)">
                                      <p:cBhvr>
                                        <p:cTn id="63" dur="1000"/>
                                        <p:tgtEl>
                                          <p:spTgt spid="64"/>
                                        </p:tgtEl>
                                      </p:cBhvr>
                                    </p:animEffect>
                                  </p:childTnLst>
                                </p:cTn>
                              </p:par>
                            </p:childTnLst>
                          </p:cTn>
                        </p:par>
                        <p:par>
                          <p:cTn id="64" fill="hold">
                            <p:stCondLst>
                              <p:cond delay="1000"/>
                            </p:stCondLst>
                            <p:childTnLst>
                              <p:par>
                                <p:cTn id="65" presetID="22" presetClass="entr" presetSubtype="4" fill="hold" grpId="0" nodeType="afterEffect">
                                  <p:stCondLst>
                                    <p:cond delay="0"/>
                                  </p:stCondLst>
                                  <p:childTnLst>
                                    <p:set>
                                      <p:cBhvr>
                                        <p:cTn id="66" dur="1" fill="hold">
                                          <p:stCondLst>
                                            <p:cond delay="0"/>
                                          </p:stCondLst>
                                        </p:cTn>
                                        <p:tgtEl>
                                          <p:spTgt spid="65"/>
                                        </p:tgtEl>
                                        <p:attrNameLst>
                                          <p:attrName>style.visibility</p:attrName>
                                        </p:attrNameLst>
                                      </p:cBhvr>
                                      <p:to>
                                        <p:strVal val="visible"/>
                                      </p:to>
                                    </p:set>
                                    <p:animEffect transition="in" filter="wipe(down)">
                                      <p:cBhvr>
                                        <p:cTn id="67" dur="1000"/>
                                        <p:tgtEl>
                                          <p:spTgt spid="65"/>
                                        </p:tgtEl>
                                      </p:cBhvr>
                                    </p:animEffect>
                                  </p:childTnLst>
                                </p:cTn>
                              </p:par>
                            </p:childTnLst>
                          </p:cTn>
                        </p:par>
                      </p:childTnLst>
                    </p:cTn>
                  </p:par>
                  <p:par>
                    <p:cTn id="68" fill="hold">
                      <p:stCondLst>
                        <p:cond delay="indefinite"/>
                      </p:stCondLst>
                      <p:childTnLst>
                        <p:par>
                          <p:cTn id="69" fill="hold">
                            <p:stCondLst>
                              <p:cond delay="0"/>
                            </p:stCondLst>
                            <p:childTnLst>
                              <p:par>
                                <p:cTn id="70" presetID="29" presetClass="entr" presetSubtype="0" fill="hold" nodeType="clickEffect">
                                  <p:stCondLst>
                                    <p:cond delay="0"/>
                                  </p:stCondLst>
                                  <p:childTnLst>
                                    <p:set>
                                      <p:cBhvr>
                                        <p:cTn id="71" dur="1" fill="hold">
                                          <p:stCondLst>
                                            <p:cond delay="0"/>
                                          </p:stCondLst>
                                        </p:cTn>
                                        <p:tgtEl>
                                          <p:spTgt spid="9"/>
                                        </p:tgtEl>
                                        <p:attrNameLst>
                                          <p:attrName>style.visibility</p:attrName>
                                        </p:attrNameLst>
                                      </p:cBhvr>
                                      <p:to>
                                        <p:strVal val="visible"/>
                                      </p:to>
                                    </p:set>
                                    <p:anim calcmode="lin" valueType="num">
                                      <p:cBhvr>
                                        <p:cTn id="72" dur="1000" fill="hold"/>
                                        <p:tgtEl>
                                          <p:spTgt spid="9"/>
                                        </p:tgtEl>
                                        <p:attrNameLst>
                                          <p:attrName>ppt_x</p:attrName>
                                        </p:attrNameLst>
                                      </p:cBhvr>
                                      <p:tavLst>
                                        <p:tav tm="0">
                                          <p:val>
                                            <p:strVal val="#ppt_x-.2"/>
                                          </p:val>
                                        </p:tav>
                                        <p:tav tm="100000">
                                          <p:val>
                                            <p:strVal val="#ppt_x"/>
                                          </p:val>
                                        </p:tav>
                                      </p:tavLst>
                                    </p:anim>
                                    <p:anim calcmode="lin" valueType="num">
                                      <p:cBhvr>
                                        <p:cTn id="73"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74" dur="1000"/>
                                        <p:tgtEl>
                                          <p:spTgt spid="9"/>
                                        </p:tgtEl>
                                      </p:cBhvr>
                                    </p:animEffect>
                                  </p:childTnLst>
                                </p:cTn>
                              </p:par>
                              <p:par>
                                <p:cTn id="75" presetID="55" presetClass="exit" presetSubtype="0" fill="hold" grpId="1" nodeType="withEffect">
                                  <p:stCondLst>
                                    <p:cond delay="0"/>
                                  </p:stCondLst>
                                  <p:childTnLst>
                                    <p:anim calcmode="lin" valueType="num">
                                      <p:cBhvr>
                                        <p:cTn id="76" dur="1000"/>
                                        <p:tgtEl>
                                          <p:spTgt spid="64"/>
                                        </p:tgtEl>
                                        <p:attrNameLst>
                                          <p:attrName>ppt_w</p:attrName>
                                        </p:attrNameLst>
                                      </p:cBhvr>
                                      <p:tavLst>
                                        <p:tav tm="0">
                                          <p:val>
                                            <p:strVal val="ppt_w"/>
                                          </p:val>
                                        </p:tav>
                                        <p:tav tm="100000">
                                          <p:val>
                                            <p:strVal val="ppt_w*0.70"/>
                                          </p:val>
                                        </p:tav>
                                      </p:tavLst>
                                    </p:anim>
                                    <p:anim calcmode="lin" valueType="num">
                                      <p:cBhvr>
                                        <p:cTn id="77" dur="1000"/>
                                        <p:tgtEl>
                                          <p:spTgt spid="64"/>
                                        </p:tgtEl>
                                        <p:attrNameLst>
                                          <p:attrName>ppt_h</p:attrName>
                                        </p:attrNameLst>
                                      </p:cBhvr>
                                      <p:tavLst>
                                        <p:tav tm="0">
                                          <p:val>
                                            <p:strVal val="ppt_h"/>
                                          </p:val>
                                        </p:tav>
                                        <p:tav tm="100000">
                                          <p:val>
                                            <p:strVal val="ppt_h"/>
                                          </p:val>
                                        </p:tav>
                                      </p:tavLst>
                                    </p:anim>
                                    <p:animEffect transition="out" filter="fade">
                                      <p:cBhvr>
                                        <p:cTn id="78" dur="1000"/>
                                        <p:tgtEl>
                                          <p:spTgt spid="64"/>
                                        </p:tgtEl>
                                      </p:cBhvr>
                                    </p:animEffect>
                                    <p:set>
                                      <p:cBhvr>
                                        <p:cTn id="79" dur="1" fill="hold">
                                          <p:stCondLst>
                                            <p:cond delay="999"/>
                                          </p:stCondLst>
                                        </p:cTn>
                                        <p:tgtEl>
                                          <p:spTgt spid="64"/>
                                        </p:tgtEl>
                                        <p:attrNameLst>
                                          <p:attrName>style.visibility</p:attrName>
                                        </p:attrNameLst>
                                      </p:cBhvr>
                                      <p:to>
                                        <p:strVal val="hidden"/>
                                      </p:to>
                                    </p:set>
                                  </p:childTnLst>
                                </p:cTn>
                              </p:par>
                              <p:par>
                                <p:cTn id="80" presetID="55" presetClass="exit" presetSubtype="0" fill="hold" grpId="1" nodeType="withEffect">
                                  <p:stCondLst>
                                    <p:cond delay="0"/>
                                  </p:stCondLst>
                                  <p:childTnLst>
                                    <p:anim calcmode="lin" valueType="num">
                                      <p:cBhvr>
                                        <p:cTn id="81" dur="1000"/>
                                        <p:tgtEl>
                                          <p:spTgt spid="65"/>
                                        </p:tgtEl>
                                        <p:attrNameLst>
                                          <p:attrName>ppt_w</p:attrName>
                                        </p:attrNameLst>
                                      </p:cBhvr>
                                      <p:tavLst>
                                        <p:tav tm="0">
                                          <p:val>
                                            <p:strVal val="ppt_w"/>
                                          </p:val>
                                        </p:tav>
                                        <p:tav tm="100000">
                                          <p:val>
                                            <p:strVal val="ppt_w*0.70"/>
                                          </p:val>
                                        </p:tav>
                                      </p:tavLst>
                                    </p:anim>
                                    <p:anim calcmode="lin" valueType="num">
                                      <p:cBhvr>
                                        <p:cTn id="82" dur="1000"/>
                                        <p:tgtEl>
                                          <p:spTgt spid="65"/>
                                        </p:tgtEl>
                                        <p:attrNameLst>
                                          <p:attrName>ppt_h</p:attrName>
                                        </p:attrNameLst>
                                      </p:cBhvr>
                                      <p:tavLst>
                                        <p:tav tm="0">
                                          <p:val>
                                            <p:strVal val="ppt_h"/>
                                          </p:val>
                                        </p:tav>
                                        <p:tav tm="100000">
                                          <p:val>
                                            <p:strVal val="ppt_h"/>
                                          </p:val>
                                        </p:tav>
                                      </p:tavLst>
                                    </p:anim>
                                    <p:animEffect transition="out" filter="fade">
                                      <p:cBhvr>
                                        <p:cTn id="83" dur="1000"/>
                                        <p:tgtEl>
                                          <p:spTgt spid="65"/>
                                        </p:tgtEl>
                                      </p:cBhvr>
                                    </p:animEffect>
                                    <p:set>
                                      <p:cBhvr>
                                        <p:cTn id="84" dur="1" fill="hold">
                                          <p:stCondLst>
                                            <p:cond delay="999"/>
                                          </p:stCondLst>
                                        </p:cTn>
                                        <p:tgtEl>
                                          <p:spTgt spid="65"/>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22" presetClass="entr" presetSubtype="1" fill="hold" grpId="0" nodeType="clickEffect">
                                  <p:stCondLst>
                                    <p:cond delay="0"/>
                                  </p:stCondLst>
                                  <p:childTnLst>
                                    <p:set>
                                      <p:cBhvr>
                                        <p:cTn id="88" dur="1" fill="hold">
                                          <p:stCondLst>
                                            <p:cond delay="0"/>
                                          </p:stCondLst>
                                        </p:cTn>
                                        <p:tgtEl>
                                          <p:spTgt spid="48"/>
                                        </p:tgtEl>
                                        <p:attrNameLst>
                                          <p:attrName>style.visibility</p:attrName>
                                        </p:attrNameLst>
                                      </p:cBhvr>
                                      <p:to>
                                        <p:strVal val="visible"/>
                                      </p:to>
                                    </p:set>
                                    <p:animEffect transition="in" filter="wipe(up)">
                                      <p:cBhvr>
                                        <p:cTn id="89" dur="1000"/>
                                        <p:tgtEl>
                                          <p:spTgt spid="48"/>
                                        </p:tgtEl>
                                      </p:cBhvr>
                                    </p:animEffect>
                                  </p:childTnLst>
                                </p:cTn>
                              </p:par>
                              <p:par>
                                <p:cTn id="90" presetID="22" presetClass="entr" presetSubtype="1" fill="hold" grpId="0" nodeType="withEffect" nodePh="1">
                                  <p:stCondLst>
                                    <p:cond delay="0"/>
                                  </p:stCondLst>
                                  <p:endCondLst>
                                    <p:cond evt="begin" delay="0">
                                      <p:tn val="90"/>
                                    </p:cond>
                                  </p:endCondLst>
                                  <p:childTnLst>
                                    <p:set>
                                      <p:cBhvr>
                                        <p:cTn id="91" dur="1" fill="hold">
                                          <p:stCondLst>
                                            <p:cond delay="0"/>
                                          </p:stCondLst>
                                        </p:cTn>
                                        <p:tgtEl>
                                          <p:spTgt spid="50"/>
                                        </p:tgtEl>
                                        <p:attrNameLst>
                                          <p:attrName>style.visibility</p:attrName>
                                        </p:attrNameLst>
                                      </p:cBhvr>
                                      <p:to>
                                        <p:strVal val="visible"/>
                                      </p:to>
                                    </p:set>
                                    <p:animEffect transition="in" filter="wipe(up)">
                                      <p:cBhvr>
                                        <p:cTn id="92" dur="1000"/>
                                        <p:tgtEl>
                                          <p:spTgt spid="50"/>
                                        </p:tgtEl>
                                      </p:cBhvr>
                                    </p:animEffect>
                                  </p:childTnLst>
                                </p:cTn>
                              </p:par>
                              <p:par>
                                <p:cTn id="93" presetID="22" presetClass="entr" presetSubtype="1" fill="hold" grpId="0" nodeType="withEffect">
                                  <p:stCondLst>
                                    <p:cond delay="0"/>
                                  </p:stCondLst>
                                  <p:childTnLst>
                                    <p:set>
                                      <p:cBhvr>
                                        <p:cTn id="94" dur="1" fill="hold">
                                          <p:stCondLst>
                                            <p:cond delay="0"/>
                                          </p:stCondLst>
                                        </p:cTn>
                                        <p:tgtEl>
                                          <p:spTgt spid="51"/>
                                        </p:tgtEl>
                                        <p:attrNameLst>
                                          <p:attrName>style.visibility</p:attrName>
                                        </p:attrNameLst>
                                      </p:cBhvr>
                                      <p:to>
                                        <p:strVal val="visible"/>
                                      </p:to>
                                    </p:set>
                                    <p:animEffect transition="in" filter="wipe(up)">
                                      <p:cBhvr>
                                        <p:cTn id="95" dur="1000"/>
                                        <p:tgtEl>
                                          <p:spTgt spid="51"/>
                                        </p:tgtEl>
                                      </p:cBhvr>
                                    </p:animEffect>
                                  </p:childTnLst>
                                </p:cTn>
                              </p:par>
                              <p:par>
                                <p:cTn id="96" presetID="22" presetClass="entr" presetSubtype="1" fill="hold" grpId="0" nodeType="withEffect">
                                  <p:stCondLst>
                                    <p:cond delay="0"/>
                                  </p:stCondLst>
                                  <p:childTnLst>
                                    <p:set>
                                      <p:cBhvr>
                                        <p:cTn id="97" dur="1" fill="hold">
                                          <p:stCondLst>
                                            <p:cond delay="0"/>
                                          </p:stCondLst>
                                        </p:cTn>
                                        <p:tgtEl>
                                          <p:spTgt spid="52"/>
                                        </p:tgtEl>
                                        <p:attrNameLst>
                                          <p:attrName>style.visibility</p:attrName>
                                        </p:attrNameLst>
                                      </p:cBhvr>
                                      <p:to>
                                        <p:strVal val="visible"/>
                                      </p:to>
                                    </p:set>
                                    <p:animEffect transition="in" filter="wipe(up)">
                                      <p:cBhvr>
                                        <p:cTn id="98" dur="1000"/>
                                        <p:tgtEl>
                                          <p:spTgt spid="52"/>
                                        </p:tgtEl>
                                      </p:cBhvr>
                                    </p:animEffect>
                                  </p:childTnLst>
                                </p:cTn>
                              </p:par>
                              <p:par>
                                <p:cTn id="99" presetID="22" presetClass="entr" presetSubtype="1" fill="hold" grpId="0" nodeType="withEffect">
                                  <p:stCondLst>
                                    <p:cond delay="0"/>
                                  </p:stCondLst>
                                  <p:childTnLst>
                                    <p:set>
                                      <p:cBhvr>
                                        <p:cTn id="100" dur="1" fill="hold">
                                          <p:stCondLst>
                                            <p:cond delay="0"/>
                                          </p:stCondLst>
                                        </p:cTn>
                                        <p:tgtEl>
                                          <p:spTgt spid="53"/>
                                        </p:tgtEl>
                                        <p:attrNameLst>
                                          <p:attrName>style.visibility</p:attrName>
                                        </p:attrNameLst>
                                      </p:cBhvr>
                                      <p:to>
                                        <p:strVal val="visible"/>
                                      </p:to>
                                    </p:set>
                                    <p:animEffect transition="in" filter="wipe(up)">
                                      <p:cBhvr>
                                        <p:cTn id="101" dur="1000"/>
                                        <p:tgtEl>
                                          <p:spTgt spid="53"/>
                                        </p:tgtEl>
                                      </p:cBhvr>
                                    </p:animEffect>
                                  </p:childTnLst>
                                </p:cTn>
                              </p:par>
                              <p:par>
                                <p:cTn id="102" presetID="22" presetClass="entr" presetSubtype="1" fill="hold" grpId="0" nodeType="withEffect">
                                  <p:stCondLst>
                                    <p:cond delay="0"/>
                                  </p:stCondLst>
                                  <p:childTnLst>
                                    <p:set>
                                      <p:cBhvr>
                                        <p:cTn id="103" dur="1" fill="hold">
                                          <p:stCondLst>
                                            <p:cond delay="0"/>
                                          </p:stCondLst>
                                        </p:cTn>
                                        <p:tgtEl>
                                          <p:spTgt spid="54"/>
                                        </p:tgtEl>
                                        <p:attrNameLst>
                                          <p:attrName>style.visibility</p:attrName>
                                        </p:attrNameLst>
                                      </p:cBhvr>
                                      <p:to>
                                        <p:strVal val="visible"/>
                                      </p:to>
                                    </p:set>
                                    <p:animEffect transition="in" filter="wipe(up)">
                                      <p:cBhvr>
                                        <p:cTn id="104" dur="1000"/>
                                        <p:tgtEl>
                                          <p:spTgt spid="54"/>
                                        </p:tgtEl>
                                      </p:cBhvr>
                                    </p:animEffect>
                                  </p:childTnLst>
                                </p:cTn>
                              </p:par>
                              <p:par>
                                <p:cTn id="105" presetID="22" presetClass="entr" presetSubtype="1" fill="hold" grpId="0" nodeType="withEffect">
                                  <p:stCondLst>
                                    <p:cond delay="0"/>
                                  </p:stCondLst>
                                  <p:childTnLst>
                                    <p:set>
                                      <p:cBhvr>
                                        <p:cTn id="106" dur="1" fill="hold">
                                          <p:stCondLst>
                                            <p:cond delay="0"/>
                                          </p:stCondLst>
                                        </p:cTn>
                                        <p:tgtEl>
                                          <p:spTgt spid="55"/>
                                        </p:tgtEl>
                                        <p:attrNameLst>
                                          <p:attrName>style.visibility</p:attrName>
                                        </p:attrNameLst>
                                      </p:cBhvr>
                                      <p:to>
                                        <p:strVal val="visible"/>
                                      </p:to>
                                    </p:set>
                                    <p:animEffect transition="in" filter="wipe(up)">
                                      <p:cBhvr>
                                        <p:cTn id="107" dur="1000"/>
                                        <p:tgtEl>
                                          <p:spTgt spid="55"/>
                                        </p:tgtEl>
                                      </p:cBhvr>
                                    </p:animEffect>
                                  </p:childTnLst>
                                </p:cTn>
                              </p:par>
                              <p:par>
                                <p:cTn id="108" presetID="22" presetClass="entr" presetSubtype="1" fill="hold" grpId="0" nodeType="withEffect">
                                  <p:stCondLst>
                                    <p:cond delay="0"/>
                                  </p:stCondLst>
                                  <p:childTnLst>
                                    <p:set>
                                      <p:cBhvr>
                                        <p:cTn id="109" dur="1" fill="hold">
                                          <p:stCondLst>
                                            <p:cond delay="0"/>
                                          </p:stCondLst>
                                        </p:cTn>
                                        <p:tgtEl>
                                          <p:spTgt spid="56"/>
                                        </p:tgtEl>
                                        <p:attrNameLst>
                                          <p:attrName>style.visibility</p:attrName>
                                        </p:attrNameLst>
                                      </p:cBhvr>
                                      <p:to>
                                        <p:strVal val="visible"/>
                                      </p:to>
                                    </p:set>
                                    <p:animEffect transition="in" filter="wipe(up)">
                                      <p:cBhvr>
                                        <p:cTn id="110" dur="1000"/>
                                        <p:tgtEl>
                                          <p:spTgt spid="56"/>
                                        </p:tgtEl>
                                      </p:cBhvr>
                                    </p:animEffect>
                                  </p:childTnLst>
                                </p:cTn>
                              </p:par>
                            </p:childTnLst>
                          </p:cTn>
                        </p:par>
                      </p:childTnLst>
                    </p:cTn>
                  </p:par>
                  <p:par>
                    <p:cTn id="111" fill="hold">
                      <p:stCondLst>
                        <p:cond delay="indefinite"/>
                      </p:stCondLst>
                      <p:childTnLst>
                        <p:par>
                          <p:cTn id="112" fill="hold">
                            <p:stCondLst>
                              <p:cond delay="0"/>
                            </p:stCondLst>
                            <p:childTnLst>
                              <p:par>
                                <p:cTn id="113" presetID="55" presetClass="exit" presetSubtype="0" fill="hold" grpId="1" nodeType="clickEffect">
                                  <p:stCondLst>
                                    <p:cond delay="0"/>
                                  </p:stCondLst>
                                  <p:childTnLst>
                                    <p:anim calcmode="lin" valueType="num">
                                      <p:cBhvr>
                                        <p:cTn id="114" dur="1000"/>
                                        <p:tgtEl>
                                          <p:spTgt spid="48"/>
                                        </p:tgtEl>
                                        <p:attrNameLst>
                                          <p:attrName>ppt_w</p:attrName>
                                        </p:attrNameLst>
                                      </p:cBhvr>
                                      <p:tavLst>
                                        <p:tav tm="0">
                                          <p:val>
                                            <p:strVal val="ppt_w"/>
                                          </p:val>
                                        </p:tav>
                                        <p:tav tm="100000">
                                          <p:val>
                                            <p:strVal val="ppt_w*0.70"/>
                                          </p:val>
                                        </p:tav>
                                      </p:tavLst>
                                    </p:anim>
                                    <p:anim calcmode="lin" valueType="num">
                                      <p:cBhvr>
                                        <p:cTn id="115" dur="1000"/>
                                        <p:tgtEl>
                                          <p:spTgt spid="48"/>
                                        </p:tgtEl>
                                        <p:attrNameLst>
                                          <p:attrName>ppt_h</p:attrName>
                                        </p:attrNameLst>
                                      </p:cBhvr>
                                      <p:tavLst>
                                        <p:tav tm="0">
                                          <p:val>
                                            <p:strVal val="ppt_h"/>
                                          </p:val>
                                        </p:tav>
                                        <p:tav tm="100000">
                                          <p:val>
                                            <p:strVal val="ppt_h"/>
                                          </p:val>
                                        </p:tav>
                                      </p:tavLst>
                                    </p:anim>
                                    <p:animEffect transition="out" filter="fade">
                                      <p:cBhvr>
                                        <p:cTn id="116" dur="1000"/>
                                        <p:tgtEl>
                                          <p:spTgt spid="48"/>
                                        </p:tgtEl>
                                      </p:cBhvr>
                                    </p:animEffect>
                                    <p:set>
                                      <p:cBhvr>
                                        <p:cTn id="117" dur="1" fill="hold">
                                          <p:stCondLst>
                                            <p:cond delay="999"/>
                                          </p:stCondLst>
                                        </p:cTn>
                                        <p:tgtEl>
                                          <p:spTgt spid="48"/>
                                        </p:tgtEl>
                                        <p:attrNameLst>
                                          <p:attrName>style.visibility</p:attrName>
                                        </p:attrNameLst>
                                      </p:cBhvr>
                                      <p:to>
                                        <p:strVal val="hidden"/>
                                      </p:to>
                                    </p:set>
                                  </p:childTnLst>
                                </p:cTn>
                              </p:par>
                              <p:par>
                                <p:cTn id="118" presetID="55" presetClass="exit" presetSubtype="0" fill="hold" grpId="1" nodeType="withEffect" nodePh="1">
                                  <p:stCondLst>
                                    <p:cond delay="0"/>
                                  </p:stCondLst>
                                  <p:endCondLst>
                                    <p:cond evt="begin" delay="0">
                                      <p:tn val="118"/>
                                    </p:cond>
                                  </p:endCondLst>
                                  <p:childTnLst>
                                    <p:anim calcmode="lin" valueType="num">
                                      <p:cBhvr>
                                        <p:cTn id="119" dur="1000"/>
                                        <p:tgtEl>
                                          <p:spTgt spid="50"/>
                                        </p:tgtEl>
                                        <p:attrNameLst>
                                          <p:attrName>ppt_w</p:attrName>
                                        </p:attrNameLst>
                                      </p:cBhvr>
                                      <p:tavLst>
                                        <p:tav tm="0">
                                          <p:val>
                                            <p:strVal val="ppt_w"/>
                                          </p:val>
                                        </p:tav>
                                        <p:tav tm="100000">
                                          <p:val>
                                            <p:strVal val="ppt_w*0.70"/>
                                          </p:val>
                                        </p:tav>
                                      </p:tavLst>
                                    </p:anim>
                                    <p:anim calcmode="lin" valueType="num">
                                      <p:cBhvr>
                                        <p:cTn id="120" dur="1000"/>
                                        <p:tgtEl>
                                          <p:spTgt spid="50"/>
                                        </p:tgtEl>
                                        <p:attrNameLst>
                                          <p:attrName>ppt_h</p:attrName>
                                        </p:attrNameLst>
                                      </p:cBhvr>
                                      <p:tavLst>
                                        <p:tav tm="0">
                                          <p:val>
                                            <p:strVal val="ppt_h"/>
                                          </p:val>
                                        </p:tav>
                                        <p:tav tm="100000">
                                          <p:val>
                                            <p:strVal val="ppt_h"/>
                                          </p:val>
                                        </p:tav>
                                      </p:tavLst>
                                    </p:anim>
                                    <p:animEffect transition="out" filter="fade">
                                      <p:cBhvr>
                                        <p:cTn id="121" dur="1000"/>
                                        <p:tgtEl>
                                          <p:spTgt spid="50"/>
                                        </p:tgtEl>
                                      </p:cBhvr>
                                    </p:animEffect>
                                    <p:set>
                                      <p:cBhvr>
                                        <p:cTn id="122" dur="1" fill="hold">
                                          <p:stCondLst>
                                            <p:cond delay="999"/>
                                          </p:stCondLst>
                                        </p:cTn>
                                        <p:tgtEl>
                                          <p:spTgt spid="50"/>
                                        </p:tgtEl>
                                        <p:attrNameLst>
                                          <p:attrName>style.visibility</p:attrName>
                                        </p:attrNameLst>
                                      </p:cBhvr>
                                      <p:to>
                                        <p:strVal val="hidden"/>
                                      </p:to>
                                    </p:set>
                                  </p:childTnLst>
                                </p:cTn>
                              </p:par>
                              <p:par>
                                <p:cTn id="123" presetID="55" presetClass="exit" presetSubtype="0" fill="hold" grpId="1" nodeType="withEffect">
                                  <p:stCondLst>
                                    <p:cond delay="0"/>
                                  </p:stCondLst>
                                  <p:childTnLst>
                                    <p:anim calcmode="lin" valueType="num">
                                      <p:cBhvr>
                                        <p:cTn id="124" dur="1000"/>
                                        <p:tgtEl>
                                          <p:spTgt spid="51"/>
                                        </p:tgtEl>
                                        <p:attrNameLst>
                                          <p:attrName>ppt_w</p:attrName>
                                        </p:attrNameLst>
                                      </p:cBhvr>
                                      <p:tavLst>
                                        <p:tav tm="0">
                                          <p:val>
                                            <p:strVal val="ppt_w"/>
                                          </p:val>
                                        </p:tav>
                                        <p:tav tm="100000">
                                          <p:val>
                                            <p:strVal val="ppt_w*0.70"/>
                                          </p:val>
                                        </p:tav>
                                      </p:tavLst>
                                    </p:anim>
                                    <p:anim calcmode="lin" valueType="num">
                                      <p:cBhvr>
                                        <p:cTn id="125" dur="1000"/>
                                        <p:tgtEl>
                                          <p:spTgt spid="51"/>
                                        </p:tgtEl>
                                        <p:attrNameLst>
                                          <p:attrName>ppt_h</p:attrName>
                                        </p:attrNameLst>
                                      </p:cBhvr>
                                      <p:tavLst>
                                        <p:tav tm="0">
                                          <p:val>
                                            <p:strVal val="ppt_h"/>
                                          </p:val>
                                        </p:tav>
                                        <p:tav tm="100000">
                                          <p:val>
                                            <p:strVal val="ppt_h"/>
                                          </p:val>
                                        </p:tav>
                                      </p:tavLst>
                                    </p:anim>
                                    <p:animEffect transition="out" filter="fade">
                                      <p:cBhvr>
                                        <p:cTn id="126" dur="1000"/>
                                        <p:tgtEl>
                                          <p:spTgt spid="51"/>
                                        </p:tgtEl>
                                      </p:cBhvr>
                                    </p:animEffect>
                                    <p:set>
                                      <p:cBhvr>
                                        <p:cTn id="127" dur="1" fill="hold">
                                          <p:stCondLst>
                                            <p:cond delay="999"/>
                                          </p:stCondLst>
                                        </p:cTn>
                                        <p:tgtEl>
                                          <p:spTgt spid="51"/>
                                        </p:tgtEl>
                                        <p:attrNameLst>
                                          <p:attrName>style.visibility</p:attrName>
                                        </p:attrNameLst>
                                      </p:cBhvr>
                                      <p:to>
                                        <p:strVal val="hidden"/>
                                      </p:to>
                                    </p:set>
                                  </p:childTnLst>
                                </p:cTn>
                              </p:par>
                              <p:par>
                                <p:cTn id="128" presetID="55" presetClass="exit" presetSubtype="0" fill="hold" grpId="1" nodeType="withEffect">
                                  <p:stCondLst>
                                    <p:cond delay="0"/>
                                  </p:stCondLst>
                                  <p:childTnLst>
                                    <p:anim calcmode="lin" valueType="num">
                                      <p:cBhvr>
                                        <p:cTn id="129" dur="1000"/>
                                        <p:tgtEl>
                                          <p:spTgt spid="52"/>
                                        </p:tgtEl>
                                        <p:attrNameLst>
                                          <p:attrName>ppt_w</p:attrName>
                                        </p:attrNameLst>
                                      </p:cBhvr>
                                      <p:tavLst>
                                        <p:tav tm="0">
                                          <p:val>
                                            <p:strVal val="ppt_w"/>
                                          </p:val>
                                        </p:tav>
                                        <p:tav tm="100000">
                                          <p:val>
                                            <p:strVal val="ppt_w*0.70"/>
                                          </p:val>
                                        </p:tav>
                                      </p:tavLst>
                                    </p:anim>
                                    <p:anim calcmode="lin" valueType="num">
                                      <p:cBhvr>
                                        <p:cTn id="130" dur="1000"/>
                                        <p:tgtEl>
                                          <p:spTgt spid="52"/>
                                        </p:tgtEl>
                                        <p:attrNameLst>
                                          <p:attrName>ppt_h</p:attrName>
                                        </p:attrNameLst>
                                      </p:cBhvr>
                                      <p:tavLst>
                                        <p:tav tm="0">
                                          <p:val>
                                            <p:strVal val="ppt_h"/>
                                          </p:val>
                                        </p:tav>
                                        <p:tav tm="100000">
                                          <p:val>
                                            <p:strVal val="ppt_h"/>
                                          </p:val>
                                        </p:tav>
                                      </p:tavLst>
                                    </p:anim>
                                    <p:animEffect transition="out" filter="fade">
                                      <p:cBhvr>
                                        <p:cTn id="131" dur="1000"/>
                                        <p:tgtEl>
                                          <p:spTgt spid="52"/>
                                        </p:tgtEl>
                                      </p:cBhvr>
                                    </p:animEffect>
                                    <p:set>
                                      <p:cBhvr>
                                        <p:cTn id="132" dur="1" fill="hold">
                                          <p:stCondLst>
                                            <p:cond delay="999"/>
                                          </p:stCondLst>
                                        </p:cTn>
                                        <p:tgtEl>
                                          <p:spTgt spid="52"/>
                                        </p:tgtEl>
                                        <p:attrNameLst>
                                          <p:attrName>style.visibility</p:attrName>
                                        </p:attrNameLst>
                                      </p:cBhvr>
                                      <p:to>
                                        <p:strVal val="hidden"/>
                                      </p:to>
                                    </p:set>
                                  </p:childTnLst>
                                </p:cTn>
                              </p:par>
                              <p:par>
                                <p:cTn id="133" presetID="55" presetClass="exit" presetSubtype="0" fill="hold" grpId="1" nodeType="withEffect">
                                  <p:stCondLst>
                                    <p:cond delay="0"/>
                                  </p:stCondLst>
                                  <p:childTnLst>
                                    <p:anim calcmode="lin" valueType="num">
                                      <p:cBhvr>
                                        <p:cTn id="134" dur="1000"/>
                                        <p:tgtEl>
                                          <p:spTgt spid="53"/>
                                        </p:tgtEl>
                                        <p:attrNameLst>
                                          <p:attrName>ppt_w</p:attrName>
                                        </p:attrNameLst>
                                      </p:cBhvr>
                                      <p:tavLst>
                                        <p:tav tm="0">
                                          <p:val>
                                            <p:strVal val="ppt_w"/>
                                          </p:val>
                                        </p:tav>
                                        <p:tav tm="100000">
                                          <p:val>
                                            <p:strVal val="ppt_w*0.70"/>
                                          </p:val>
                                        </p:tav>
                                      </p:tavLst>
                                    </p:anim>
                                    <p:anim calcmode="lin" valueType="num">
                                      <p:cBhvr>
                                        <p:cTn id="135" dur="1000"/>
                                        <p:tgtEl>
                                          <p:spTgt spid="53"/>
                                        </p:tgtEl>
                                        <p:attrNameLst>
                                          <p:attrName>ppt_h</p:attrName>
                                        </p:attrNameLst>
                                      </p:cBhvr>
                                      <p:tavLst>
                                        <p:tav tm="0">
                                          <p:val>
                                            <p:strVal val="ppt_h"/>
                                          </p:val>
                                        </p:tav>
                                        <p:tav tm="100000">
                                          <p:val>
                                            <p:strVal val="ppt_h"/>
                                          </p:val>
                                        </p:tav>
                                      </p:tavLst>
                                    </p:anim>
                                    <p:animEffect transition="out" filter="fade">
                                      <p:cBhvr>
                                        <p:cTn id="136" dur="1000"/>
                                        <p:tgtEl>
                                          <p:spTgt spid="53"/>
                                        </p:tgtEl>
                                      </p:cBhvr>
                                    </p:animEffect>
                                    <p:set>
                                      <p:cBhvr>
                                        <p:cTn id="137" dur="1" fill="hold">
                                          <p:stCondLst>
                                            <p:cond delay="999"/>
                                          </p:stCondLst>
                                        </p:cTn>
                                        <p:tgtEl>
                                          <p:spTgt spid="53"/>
                                        </p:tgtEl>
                                        <p:attrNameLst>
                                          <p:attrName>style.visibility</p:attrName>
                                        </p:attrNameLst>
                                      </p:cBhvr>
                                      <p:to>
                                        <p:strVal val="hidden"/>
                                      </p:to>
                                    </p:set>
                                  </p:childTnLst>
                                </p:cTn>
                              </p:par>
                              <p:par>
                                <p:cTn id="138" presetID="55" presetClass="exit" presetSubtype="0" fill="hold" grpId="1" nodeType="withEffect">
                                  <p:stCondLst>
                                    <p:cond delay="0"/>
                                  </p:stCondLst>
                                  <p:childTnLst>
                                    <p:anim calcmode="lin" valueType="num">
                                      <p:cBhvr>
                                        <p:cTn id="139" dur="1000"/>
                                        <p:tgtEl>
                                          <p:spTgt spid="54"/>
                                        </p:tgtEl>
                                        <p:attrNameLst>
                                          <p:attrName>ppt_w</p:attrName>
                                        </p:attrNameLst>
                                      </p:cBhvr>
                                      <p:tavLst>
                                        <p:tav tm="0">
                                          <p:val>
                                            <p:strVal val="ppt_w"/>
                                          </p:val>
                                        </p:tav>
                                        <p:tav tm="100000">
                                          <p:val>
                                            <p:strVal val="ppt_w*0.70"/>
                                          </p:val>
                                        </p:tav>
                                      </p:tavLst>
                                    </p:anim>
                                    <p:anim calcmode="lin" valueType="num">
                                      <p:cBhvr>
                                        <p:cTn id="140" dur="1000"/>
                                        <p:tgtEl>
                                          <p:spTgt spid="54"/>
                                        </p:tgtEl>
                                        <p:attrNameLst>
                                          <p:attrName>ppt_h</p:attrName>
                                        </p:attrNameLst>
                                      </p:cBhvr>
                                      <p:tavLst>
                                        <p:tav tm="0">
                                          <p:val>
                                            <p:strVal val="ppt_h"/>
                                          </p:val>
                                        </p:tav>
                                        <p:tav tm="100000">
                                          <p:val>
                                            <p:strVal val="ppt_h"/>
                                          </p:val>
                                        </p:tav>
                                      </p:tavLst>
                                    </p:anim>
                                    <p:animEffect transition="out" filter="fade">
                                      <p:cBhvr>
                                        <p:cTn id="141" dur="1000"/>
                                        <p:tgtEl>
                                          <p:spTgt spid="54"/>
                                        </p:tgtEl>
                                      </p:cBhvr>
                                    </p:animEffect>
                                    <p:set>
                                      <p:cBhvr>
                                        <p:cTn id="142" dur="1" fill="hold">
                                          <p:stCondLst>
                                            <p:cond delay="999"/>
                                          </p:stCondLst>
                                        </p:cTn>
                                        <p:tgtEl>
                                          <p:spTgt spid="54"/>
                                        </p:tgtEl>
                                        <p:attrNameLst>
                                          <p:attrName>style.visibility</p:attrName>
                                        </p:attrNameLst>
                                      </p:cBhvr>
                                      <p:to>
                                        <p:strVal val="hidden"/>
                                      </p:to>
                                    </p:set>
                                  </p:childTnLst>
                                </p:cTn>
                              </p:par>
                              <p:par>
                                <p:cTn id="143" presetID="55" presetClass="exit" presetSubtype="0" fill="hold" grpId="1" nodeType="withEffect">
                                  <p:stCondLst>
                                    <p:cond delay="0"/>
                                  </p:stCondLst>
                                  <p:childTnLst>
                                    <p:anim calcmode="lin" valueType="num">
                                      <p:cBhvr>
                                        <p:cTn id="144" dur="1000"/>
                                        <p:tgtEl>
                                          <p:spTgt spid="55"/>
                                        </p:tgtEl>
                                        <p:attrNameLst>
                                          <p:attrName>ppt_w</p:attrName>
                                        </p:attrNameLst>
                                      </p:cBhvr>
                                      <p:tavLst>
                                        <p:tav tm="0">
                                          <p:val>
                                            <p:strVal val="ppt_w"/>
                                          </p:val>
                                        </p:tav>
                                        <p:tav tm="100000">
                                          <p:val>
                                            <p:strVal val="ppt_w*0.70"/>
                                          </p:val>
                                        </p:tav>
                                      </p:tavLst>
                                    </p:anim>
                                    <p:anim calcmode="lin" valueType="num">
                                      <p:cBhvr>
                                        <p:cTn id="145" dur="1000"/>
                                        <p:tgtEl>
                                          <p:spTgt spid="55"/>
                                        </p:tgtEl>
                                        <p:attrNameLst>
                                          <p:attrName>ppt_h</p:attrName>
                                        </p:attrNameLst>
                                      </p:cBhvr>
                                      <p:tavLst>
                                        <p:tav tm="0">
                                          <p:val>
                                            <p:strVal val="ppt_h"/>
                                          </p:val>
                                        </p:tav>
                                        <p:tav tm="100000">
                                          <p:val>
                                            <p:strVal val="ppt_h"/>
                                          </p:val>
                                        </p:tav>
                                      </p:tavLst>
                                    </p:anim>
                                    <p:animEffect transition="out" filter="fade">
                                      <p:cBhvr>
                                        <p:cTn id="146" dur="1000"/>
                                        <p:tgtEl>
                                          <p:spTgt spid="55"/>
                                        </p:tgtEl>
                                      </p:cBhvr>
                                    </p:animEffect>
                                    <p:set>
                                      <p:cBhvr>
                                        <p:cTn id="147" dur="1" fill="hold">
                                          <p:stCondLst>
                                            <p:cond delay="999"/>
                                          </p:stCondLst>
                                        </p:cTn>
                                        <p:tgtEl>
                                          <p:spTgt spid="55"/>
                                        </p:tgtEl>
                                        <p:attrNameLst>
                                          <p:attrName>style.visibility</p:attrName>
                                        </p:attrNameLst>
                                      </p:cBhvr>
                                      <p:to>
                                        <p:strVal val="hidden"/>
                                      </p:to>
                                    </p:set>
                                  </p:childTnLst>
                                </p:cTn>
                              </p:par>
                              <p:par>
                                <p:cTn id="148" presetID="55" presetClass="exit" presetSubtype="0" fill="hold" grpId="1" nodeType="withEffect">
                                  <p:stCondLst>
                                    <p:cond delay="0"/>
                                  </p:stCondLst>
                                  <p:childTnLst>
                                    <p:anim calcmode="lin" valueType="num">
                                      <p:cBhvr>
                                        <p:cTn id="149" dur="1000"/>
                                        <p:tgtEl>
                                          <p:spTgt spid="56"/>
                                        </p:tgtEl>
                                        <p:attrNameLst>
                                          <p:attrName>ppt_w</p:attrName>
                                        </p:attrNameLst>
                                      </p:cBhvr>
                                      <p:tavLst>
                                        <p:tav tm="0">
                                          <p:val>
                                            <p:strVal val="ppt_w"/>
                                          </p:val>
                                        </p:tav>
                                        <p:tav tm="100000">
                                          <p:val>
                                            <p:strVal val="ppt_w*0.70"/>
                                          </p:val>
                                        </p:tav>
                                      </p:tavLst>
                                    </p:anim>
                                    <p:anim calcmode="lin" valueType="num">
                                      <p:cBhvr>
                                        <p:cTn id="150" dur="1000"/>
                                        <p:tgtEl>
                                          <p:spTgt spid="56"/>
                                        </p:tgtEl>
                                        <p:attrNameLst>
                                          <p:attrName>ppt_h</p:attrName>
                                        </p:attrNameLst>
                                      </p:cBhvr>
                                      <p:tavLst>
                                        <p:tav tm="0">
                                          <p:val>
                                            <p:strVal val="ppt_h"/>
                                          </p:val>
                                        </p:tav>
                                        <p:tav tm="100000">
                                          <p:val>
                                            <p:strVal val="ppt_h"/>
                                          </p:val>
                                        </p:tav>
                                      </p:tavLst>
                                    </p:anim>
                                    <p:animEffect transition="out" filter="fade">
                                      <p:cBhvr>
                                        <p:cTn id="151" dur="1000"/>
                                        <p:tgtEl>
                                          <p:spTgt spid="56"/>
                                        </p:tgtEl>
                                      </p:cBhvr>
                                    </p:animEffect>
                                    <p:set>
                                      <p:cBhvr>
                                        <p:cTn id="152" dur="1" fill="hold">
                                          <p:stCondLst>
                                            <p:cond delay="999"/>
                                          </p:stCondLst>
                                        </p:cTn>
                                        <p:tgtEl>
                                          <p:spTgt spid="56"/>
                                        </p:tgtEl>
                                        <p:attrNameLst>
                                          <p:attrName>style.visibility</p:attrName>
                                        </p:attrNameLst>
                                      </p:cBhvr>
                                      <p:to>
                                        <p:strVal val="hidden"/>
                                      </p:to>
                                    </p:set>
                                  </p:childTnLst>
                                </p:cTn>
                              </p:par>
                            </p:childTnLst>
                          </p:cTn>
                        </p:par>
                      </p:childTnLst>
                    </p:cTn>
                  </p:par>
                  <p:par>
                    <p:cTn id="153" fill="hold">
                      <p:stCondLst>
                        <p:cond delay="indefinite"/>
                      </p:stCondLst>
                      <p:childTnLst>
                        <p:par>
                          <p:cTn id="154" fill="hold">
                            <p:stCondLst>
                              <p:cond delay="0"/>
                            </p:stCondLst>
                            <p:childTnLst>
                              <p:par>
                                <p:cTn id="155" presetID="29" presetClass="entr" presetSubtype="0" fill="hold" nodeType="clickEffect">
                                  <p:stCondLst>
                                    <p:cond delay="0"/>
                                  </p:stCondLst>
                                  <p:childTnLst>
                                    <p:set>
                                      <p:cBhvr>
                                        <p:cTn id="156" dur="1" fill="hold">
                                          <p:stCondLst>
                                            <p:cond delay="0"/>
                                          </p:stCondLst>
                                        </p:cTn>
                                        <p:tgtEl>
                                          <p:spTgt spid="11"/>
                                        </p:tgtEl>
                                        <p:attrNameLst>
                                          <p:attrName>style.visibility</p:attrName>
                                        </p:attrNameLst>
                                      </p:cBhvr>
                                      <p:to>
                                        <p:strVal val="visible"/>
                                      </p:to>
                                    </p:set>
                                    <p:anim calcmode="lin" valueType="num">
                                      <p:cBhvr>
                                        <p:cTn id="157" dur="1000" fill="hold"/>
                                        <p:tgtEl>
                                          <p:spTgt spid="11"/>
                                        </p:tgtEl>
                                        <p:attrNameLst>
                                          <p:attrName>ppt_x</p:attrName>
                                        </p:attrNameLst>
                                      </p:cBhvr>
                                      <p:tavLst>
                                        <p:tav tm="0">
                                          <p:val>
                                            <p:strVal val="#ppt_x-.2"/>
                                          </p:val>
                                        </p:tav>
                                        <p:tav tm="100000">
                                          <p:val>
                                            <p:strVal val="#ppt_x"/>
                                          </p:val>
                                        </p:tav>
                                      </p:tavLst>
                                    </p:anim>
                                    <p:anim calcmode="lin" valueType="num">
                                      <p:cBhvr>
                                        <p:cTn id="158"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159" dur="1000"/>
                                        <p:tgtEl>
                                          <p:spTgt spid="11"/>
                                        </p:tgtEl>
                                      </p:cBhvr>
                                    </p:animEffect>
                                  </p:childTnLst>
                                </p:cTn>
                              </p:par>
                              <p:par>
                                <p:cTn id="160" presetID="29" presetClass="entr" presetSubtype="0" fill="hold" nodeType="withEffect">
                                  <p:stCondLst>
                                    <p:cond delay="0"/>
                                  </p:stCondLst>
                                  <p:childTnLst>
                                    <p:set>
                                      <p:cBhvr>
                                        <p:cTn id="161" dur="1" fill="hold">
                                          <p:stCondLst>
                                            <p:cond delay="0"/>
                                          </p:stCondLst>
                                        </p:cTn>
                                        <p:tgtEl>
                                          <p:spTgt spid="10"/>
                                        </p:tgtEl>
                                        <p:attrNameLst>
                                          <p:attrName>style.visibility</p:attrName>
                                        </p:attrNameLst>
                                      </p:cBhvr>
                                      <p:to>
                                        <p:strVal val="visible"/>
                                      </p:to>
                                    </p:set>
                                    <p:anim calcmode="lin" valueType="num">
                                      <p:cBhvr>
                                        <p:cTn id="162" dur="1000" fill="hold"/>
                                        <p:tgtEl>
                                          <p:spTgt spid="10"/>
                                        </p:tgtEl>
                                        <p:attrNameLst>
                                          <p:attrName>ppt_x</p:attrName>
                                        </p:attrNameLst>
                                      </p:cBhvr>
                                      <p:tavLst>
                                        <p:tav tm="0">
                                          <p:val>
                                            <p:strVal val="#ppt_x-.2"/>
                                          </p:val>
                                        </p:tav>
                                        <p:tav tm="100000">
                                          <p:val>
                                            <p:strVal val="#ppt_x"/>
                                          </p:val>
                                        </p:tav>
                                      </p:tavLst>
                                    </p:anim>
                                    <p:anim calcmode="lin" valueType="num">
                                      <p:cBhvr>
                                        <p:cTn id="163"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64" dur="1000"/>
                                        <p:tgtEl>
                                          <p:spTgt spid="10"/>
                                        </p:tgtEl>
                                      </p:cBhvr>
                                    </p:animEffect>
                                  </p:childTnLst>
                                </p:cTn>
                              </p:par>
                            </p:childTnLst>
                          </p:cTn>
                        </p:par>
                      </p:childTnLst>
                    </p:cTn>
                  </p:par>
                  <p:par>
                    <p:cTn id="165" fill="hold">
                      <p:stCondLst>
                        <p:cond delay="indefinite"/>
                      </p:stCondLst>
                      <p:childTnLst>
                        <p:par>
                          <p:cTn id="166" fill="hold">
                            <p:stCondLst>
                              <p:cond delay="0"/>
                            </p:stCondLst>
                            <p:childTnLst>
                              <p:par>
                                <p:cTn id="167" presetID="22" presetClass="entr" presetSubtype="4" fill="hold" nodeType="clickEffect">
                                  <p:stCondLst>
                                    <p:cond delay="0"/>
                                  </p:stCondLst>
                                  <p:childTnLst>
                                    <p:set>
                                      <p:cBhvr>
                                        <p:cTn id="168" dur="1" fill="hold">
                                          <p:stCondLst>
                                            <p:cond delay="0"/>
                                          </p:stCondLst>
                                        </p:cTn>
                                        <p:tgtEl>
                                          <p:spTgt spid="12"/>
                                        </p:tgtEl>
                                        <p:attrNameLst>
                                          <p:attrName>style.visibility</p:attrName>
                                        </p:attrNameLst>
                                      </p:cBhvr>
                                      <p:to>
                                        <p:strVal val="visible"/>
                                      </p:to>
                                    </p:set>
                                    <p:animEffect transition="in" filter="wipe(down)">
                                      <p:cBhvr>
                                        <p:cTn id="169" dur="1000"/>
                                        <p:tgtEl>
                                          <p:spTgt spid="12"/>
                                        </p:tgtEl>
                                      </p:cBhvr>
                                    </p:animEffect>
                                  </p:childTnLst>
                                </p:cTn>
                              </p:par>
                            </p:childTnLst>
                          </p:cTn>
                        </p:par>
                      </p:childTnLst>
                    </p:cTn>
                  </p:par>
                  <p:par>
                    <p:cTn id="170" fill="hold">
                      <p:stCondLst>
                        <p:cond delay="indefinite"/>
                      </p:stCondLst>
                      <p:childTnLst>
                        <p:par>
                          <p:cTn id="171" fill="hold">
                            <p:stCondLst>
                              <p:cond delay="0"/>
                            </p:stCondLst>
                            <p:childTnLst>
                              <p:par>
                                <p:cTn id="172" presetID="55" presetClass="exit" presetSubtype="0" fill="hold" nodeType="clickEffect">
                                  <p:stCondLst>
                                    <p:cond delay="0"/>
                                  </p:stCondLst>
                                  <p:childTnLst>
                                    <p:anim calcmode="lin" valueType="num">
                                      <p:cBhvr>
                                        <p:cTn id="173" dur="1000"/>
                                        <p:tgtEl>
                                          <p:spTgt spid="12"/>
                                        </p:tgtEl>
                                        <p:attrNameLst>
                                          <p:attrName>ppt_w</p:attrName>
                                        </p:attrNameLst>
                                      </p:cBhvr>
                                      <p:tavLst>
                                        <p:tav tm="0">
                                          <p:val>
                                            <p:strVal val="ppt_w"/>
                                          </p:val>
                                        </p:tav>
                                        <p:tav tm="100000">
                                          <p:val>
                                            <p:strVal val="ppt_w*0.70"/>
                                          </p:val>
                                        </p:tav>
                                      </p:tavLst>
                                    </p:anim>
                                    <p:anim calcmode="lin" valueType="num">
                                      <p:cBhvr>
                                        <p:cTn id="174" dur="1000"/>
                                        <p:tgtEl>
                                          <p:spTgt spid="12"/>
                                        </p:tgtEl>
                                        <p:attrNameLst>
                                          <p:attrName>ppt_h</p:attrName>
                                        </p:attrNameLst>
                                      </p:cBhvr>
                                      <p:tavLst>
                                        <p:tav tm="0">
                                          <p:val>
                                            <p:strVal val="ppt_h"/>
                                          </p:val>
                                        </p:tav>
                                        <p:tav tm="100000">
                                          <p:val>
                                            <p:strVal val="ppt_h"/>
                                          </p:val>
                                        </p:tav>
                                      </p:tavLst>
                                    </p:anim>
                                    <p:animEffect transition="out" filter="fade">
                                      <p:cBhvr>
                                        <p:cTn id="175" dur="1000"/>
                                        <p:tgtEl>
                                          <p:spTgt spid="12"/>
                                        </p:tgtEl>
                                      </p:cBhvr>
                                    </p:animEffect>
                                    <p:set>
                                      <p:cBhvr>
                                        <p:cTn id="176" dur="1" fill="hold">
                                          <p:stCondLst>
                                            <p:cond delay="999"/>
                                          </p:stCondLst>
                                        </p:cTn>
                                        <p:tgtEl>
                                          <p:spTgt spid="12"/>
                                        </p:tgtEl>
                                        <p:attrNameLst>
                                          <p:attrName>style.visibility</p:attrName>
                                        </p:attrNameLst>
                                      </p:cBhvr>
                                      <p:to>
                                        <p:strVal val="hidden"/>
                                      </p:to>
                                    </p:set>
                                  </p:childTnLst>
                                </p:cTn>
                              </p:par>
                              <p:par>
                                <p:cTn id="177" presetID="22" presetClass="entr" presetSubtype="4" fill="hold" grpId="0" nodeType="withEffect">
                                  <p:stCondLst>
                                    <p:cond delay="0"/>
                                  </p:stCondLst>
                                  <p:childTnLst>
                                    <p:set>
                                      <p:cBhvr>
                                        <p:cTn id="178" dur="1" fill="hold">
                                          <p:stCondLst>
                                            <p:cond delay="0"/>
                                          </p:stCondLst>
                                        </p:cTn>
                                        <p:tgtEl>
                                          <p:spTgt spid="14"/>
                                        </p:tgtEl>
                                        <p:attrNameLst>
                                          <p:attrName>style.visibility</p:attrName>
                                        </p:attrNameLst>
                                      </p:cBhvr>
                                      <p:to>
                                        <p:strVal val="visible"/>
                                      </p:to>
                                    </p:set>
                                    <p:animEffect transition="in" filter="wipe(down)">
                                      <p:cBhvr>
                                        <p:cTn id="179" dur="500"/>
                                        <p:tgtEl>
                                          <p:spTgt spid="14"/>
                                        </p:tgtEl>
                                      </p:cBhvr>
                                    </p:animEffect>
                                  </p:childTnLst>
                                </p:cTn>
                              </p:par>
                              <p:par>
                                <p:cTn id="180" presetID="22" presetClass="entr" presetSubtype="4" fill="hold" grpId="0" nodeType="withEffect">
                                  <p:stCondLst>
                                    <p:cond delay="0"/>
                                  </p:stCondLst>
                                  <p:childTnLst>
                                    <p:set>
                                      <p:cBhvr>
                                        <p:cTn id="181" dur="1" fill="hold">
                                          <p:stCondLst>
                                            <p:cond delay="0"/>
                                          </p:stCondLst>
                                        </p:cTn>
                                        <p:tgtEl>
                                          <p:spTgt spid="66"/>
                                        </p:tgtEl>
                                        <p:attrNameLst>
                                          <p:attrName>style.visibility</p:attrName>
                                        </p:attrNameLst>
                                      </p:cBhvr>
                                      <p:to>
                                        <p:strVal val="visible"/>
                                      </p:to>
                                    </p:set>
                                    <p:animEffect transition="in" filter="wipe(down)">
                                      <p:cBhvr>
                                        <p:cTn id="182" dur="500"/>
                                        <p:tgtEl>
                                          <p:spTgt spid="66"/>
                                        </p:tgtEl>
                                      </p:cBhvr>
                                    </p:animEffect>
                                  </p:childTnLst>
                                </p:cTn>
                              </p:par>
                            </p:childTnLst>
                          </p:cTn>
                        </p:par>
                      </p:childTnLst>
                    </p:cTn>
                  </p:par>
                  <p:par>
                    <p:cTn id="183" fill="hold">
                      <p:stCondLst>
                        <p:cond delay="indefinite"/>
                      </p:stCondLst>
                      <p:childTnLst>
                        <p:par>
                          <p:cTn id="184" fill="hold">
                            <p:stCondLst>
                              <p:cond delay="0"/>
                            </p:stCondLst>
                            <p:childTnLst>
                              <p:par>
                                <p:cTn id="185" presetID="18" presetClass="entr" presetSubtype="6" fill="hold" nodeType="clickEffect">
                                  <p:stCondLst>
                                    <p:cond delay="0"/>
                                  </p:stCondLst>
                                  <p:childTnLst>
                                    <p:set>
                                      <p:cBhvr>
                                        <p:cTn id="186" dur="1" fill="hold">
                                          <p:stCondLst>
                                            <p:cond delay="0"/>
                                          </p:stCondLst>
                                        </p:cTn>
                                        <p:tgtEl>
                                          <p:spTgt spid="13"/>
                                        </p:tgtEl>
                                        <p:attrNameLst>
                                          <p:attrName>style.visibility</p:attrName>
                                        </p:attrNameLst>
                                      </p:cBhvr>
                                      <p:to>
                                        <p:strVal val="visible"/>
                                      </p:to>
                                    </p:set>
                                    <p:animEffect transition="in" filter="strips(downRight)">
                                      <p:cBhvr>
                                        <p:cTn id="187" dur="2000"/>
                                        <p:tgtEl>
                                          <p:spTgt spid="13"/>
                                        </p:tgtEl>
                                      </p:cBhvr>
                                    </p:animEffect>
                                  </p:childTnLst>
                                </p:cTn>
                              </p:par>
                              <p:par>
                                <p:cTn id="188" presetID="55" presetClass="exit" presetSubtype="0" fill="hold" grpId="1" nodeType="withEffect">
                                  <p:stCondLst>
                                    <p:cond delay="0"/>
                                  </p:stCondLst>
                                  <p:childTnLst>
                                    <p:anim calcmode="lin" valueType="num">
                                      <p:cBhvr>
                                        <p:cTn id="189" dur="1000"/>
                                        <p:tgtEl>
                                          <p:spTgt spid="14"/>
                                        </p:tgtEl>
                                        <p:attrNameLst>
                                          <p:attrName>ppt_w</p:attrName>
                                        </p:attrNameLst>
                                      </p:cBhvr>
                                      <p:tavLst>
                                        <p:tav tm="0">
                                          <p:val>
                                            <p:strVal val="ppt_w"/>
                                          </p:val>
                                        </p:tav>
                                        <p:tav tm="100000">
                                          <p:val>
                                            <p:strVal val="ppt_w*0.70"/>
                                          </p:val>
                                        </p:tav>
                                      </p:tavLst>
                                    </p:anim>
                                    <p:anim calcmode="lin" valueType="num">
                                      <p:cBhvr>
                                        <p:cTn id="190" dur="1000"/>
                                        <p:tgtEl>
                                          <p:spTgt spid="14"/>
                                        </p:tgtEl>
                                        <p:attrNameLst>
                                          <p:attrName>ppt_h</p:attrName>
                                        </p:attrNameLst>
                                      </p:cBhvr>
                                      <p:tavLst>
                                        <p:tav tm="0">
                                          <p:val>
                                            <p:strVal val="ppt_h"/>
                                          </p:val>
                                        </p:tav>
                                        <p:tav tm="100000">
                                          <p:val>
                                            <p:strVal val="ppt_h"/>
                                          </p:val>
                                        </p:tav>
                                      </p:tavLst>
                                    </p:anim>
                                    <p:animEffect transition="out" filter="fade">
                                      <p:cBhvr>
                                        <p:cTn id="191" dur="1000"/>
                                        <p:tgtEl>
                                          <p:spTgt spid="14"/>
                                        </p:tgtEl>
                                      </p:cBhvr>
                                    </p:animEffect>
                                    <p:set>
                                      <p:cBhvr>
                                        <p:cTn id="192" dur="1" fill="hold">
                                          <p:stCondLst>
                                            <p:cond delay="999"/>
                                          </p:stCondLst>
                                        </p:cTn>
                                        <p:tgtEl>
                                          <p:spTgt spid="14"/>
                                        </p:tgtEl>
                                        <p:attrNameLst>
                                          <p:attrName>style.visibility</p:attrName>
                                        </p:attrNameLst>
                                      </p:cBhvr>
                                      <p:to>
                                        <p:strVal val="hidden"/>
                                      </p:to>
                                    </p:set>
                                  </p:childTnLst>
                                </p:cTn>
                              </p:par>
                              <p:par>
                                <p:cTn id="193" presetID="55" presetClass="exit" presetSubtype="0" fill="hold" grpId="1" nodeType="withEffect">
                                  <p:stCondLst>
                                    <p:cond delay="0"/>
                                  </p:stCondLst>
                                  <p:childTnLst>
                                    <p:anim calcmode="lin" valueType="num">
                                      <p:cBhvr>
                                        <p:cTn id="194" dur="1000"/>
                                        <p:tgtEl>
                                          <p:spTgt spid="66"/>
                                        </p:tgtEl>
                                        <p:attrNameLst>
                                          <p:attrName>ppt_w</p:attrName>
                                        </p:attrNameLst>
                                      </p:cBhvr>
                                      <p:tavLst>
                                        <p:tav tm="0">
                                          <p:val>
                                            <p:strVal val="ppt_w"/>
                                          </p:val>
                                        </p:tav>
                                        <p:tav tm="100000">
                                          <p:val>
                                            <p:strVal val="ppt_w*0.70"/>
                                          </p:val>
                                        </p:tav>
                                      </p:tavLst>
                                    </p:anim>
                                    <p:anim calcmode="lin" valueType="num">
                                      <p:cBhvr>
                                        <p:cTn id="195" dur="1000"/>
                                        <p:tgtEl>
                                          <p:spTgt spid="66"/>
                                        </p:tgtEl>
                                        <p:attrNameLst>
                                          <p:attrName>ppt_h</p:attrName>
                                        </p:attrNameLst>
                                      </p:cBhvr>
                                      <p:tavLst>
                                        <p:tav tm="0">
                                          <p:val>
                                            <p:strVal val="ppt_h"/>
                                          </p:val>
                                        </p:tav>
                                        <p:tav tm="100000">
                                          <p:val>
                                            <p:strVal val="ppt_h"/>
                                          </p:val>
                                        </p:tav>
                                      </p:tavLst>
                                    </p:anim>
                                    <p:animEffect transition="out" filter="fade">
                                      <p:cBhvr>
                                        <p:cTn id="196" dur="1000"/>
                                        <p:tgtEl>
                                          <p:spTgt spid="66"/>
                                        </p:tgtEl>
                                      </p:cBhvr>
                                    </p:animEffect>
                                    <p:set>
                                      <p:cBhvr>
                                        <p:cTn id="197" dur="1" fill="hold">
                                          <p:stCondLst>
                                            <p:cond delay="999"/>
                                          </p:stCondLst>
                                        </p:cTn>
                                        <p:tgtEl>
                                          <p:spTgt spid="66"/>
                                        </p:tgtEl>
                                        <p:attrNameLst>
                                          <p:attrName>style.visibility</p:attrName>
                                        </p:attrNameLst>
                                      </p:cBhvr>
                                      <p:to>
                                        <p:strVal val="hidden"/>
                                      </p:to>
                                    </p:set>
                                  </p:childTnLst>
                                </p:cTn>
                              </p:par>
                            </p:childTnLst>
                          </p:cTn>
                        </p:par>
                      </p:childTnLst>
                    </p:cTn>
                  </p:par>
                  <p:par>
                    <p:cTn id="198" fill="hold">
                      <p:stCondLst>
                        <p:cond delay="indefinite"/>
                      </p:stCondLst>
                      <p:childTnLst>
                        <p:par>
                          <p:cTn id="199" fill="hold">
                            <p:stCondLst>
                              <p:cond delay="0"/>
                            </p:stCondLst>
                            <p:childTnLst>
                              <p:par>
                                <p:cTn id="200" presetID="18" presetClass="entr" presetSubtype="6" fill="hold" nodeType="clickEffect">
                                  <p:stCondLst>
                                    <p:cond delay="0"/>
                                  </p:stCondLst>
                                  <p:childTnLst>
                                    <p:set>
                                      <p:cBhvr>
                                        <p:cTn id="201" dur="1" fill="hold">
                                          <p:stCondLst>
                                            <p:cond delay="0"/>
                                          </p:stCondLst>
                                        </p:cTn>
                                        <p:tgtEl>
                                          <p:spTgt spid="24579"/>
                                        </p:tgtEl>
                                        <p:attrNameLst>
                                          <p:attrName>style.visibility</p:attrName>
                                        </p:attrNameLst>
                                      </p:cBhvr>
                                      <p:to>
                                        <p:strVal val="visible"/>
                                      </p:to>
                                    </p:set>
                                    <p:animEffect transition="in" filter="strips(downRight)">
                                      <p:cBhvr>
                                        <p:cTn id="202" dur="2000"/>
                                        <p:tgtEl>
                                          <p:spTgt spid="24579"/>
                                        </p:tgtEl>
                                      </p:cBhvr>
                                    </p:animEffect>
                                  </p:childTnLst>
                                </p:cTn>
                              </p:par>
                            </p:childTnLst>
                          </p:cTn>
                        </p:par>
                      </p:childTnLst>
                    </p:cTn>
                  </p:par>
                  <p:par>
                    <p:cTn id="203" fill="hold">
                      <p:stCondLst>
                        <p:cond delay="indefinite"/>
                      </p:stCondLst>
                      <p:childTnLst>
                        <p:par>
                          <p:cTn id="204" fill="hold">
                            <p:stCondLst>
                              <p:cond delay="0"/>
                            </p:stCondLst>
                            <p:childTnLst>
                              <p:par>
                                <p:cTn id="205" presetID="18" presetClass="entr" presetSubtype="6" fill="hold" nodeType="clickEffect">
                                  <p:stCondLst>
                                    <p:cond delay="0"/>
                                  </p:stCondLst>
                                  <p:childTnLst>
                                    <p:set>
                                      <p:cBhvr>
                                        <p:cTn id="206" dur="1" fill="hold">
                                          <p:stCondLst>
                                            <p:cond delay="0"/>
                                          </p:stCondLst>
                                        </p:cTn>
                                        <p:tgtEl>
                                          <p:spTgt spid="24580"/>
                                        </p:tgtEl>
                                        <p:attrNameLst>
                                          <p:attrName>style.visibility</p:attrName>
                                        </p:attrNameLst>
                                      </p:cBhvr>
                                      <p:to>
                                        <p:strVal val="visible"/>
                                      </p:to>
                                    </p:set>
                                    <p:animEffect transition="in" filter="strips(downRight)">
                                      <p:cBhvr>
                                        <p:cTn id="207" dur="2000"/>
                                        <p:tgtEl>
                                          <p:spTgt spid="24580"/>
                                        </p:tgtEl>
                                      </p:cBhvr>
                                    </p:animEffect>
                                  </p:childTnLst>
                                </p:cTn>
                              </p:par>
                            </p:childTnLst>
                          </p:cTn>
                        </p:par>
                      </p:childTnLst>
                    </p:cTn>
                  </p:par>
                  <p:par>
                    <p:cTn id="208" fill="hold">
                      <p:stCondLst>
                        <p:cond delay="indefinite"/>
                      </p:stCondLst>
                      <p:childTnLst>
                        <p:par>
                          <p:cTn id="209" fill="hold">
                            <p:stCondLst>
                              <p:cond delay="0"/>
                            </p:stCondLst>
                            <p:childTnLst>
                              <p:par>
                                <p:cTn id="210" presetID="18" presetClass="entr" presetSubtype="6" fill="hold" nodeType="clickEffect">
                                  <p:stCondLst>
                                    <p:cond delay="0"/>
                                  </p:stCondLst>
                                  <p:childTnLst>
                                    <p:set>
                                      <p:cBhvr>
                                        <p:cTn id="211" dur="1" fill="hold">
                                          <p:stCondLst>
                                            <p:cond delay="0"/>
                                          </p:stCondLst>
                                        </p:cTn>
                                        <p:tgtEl>
                                          <p:spTgt spid="24581"/>
                                        </p:tgtEl>
                                        <p:attrNameLst>
                                          <p:attrName>style.visibility</p:attrName>
                                        </p:attrNameLst>
                                      </p:cBhvr>
                                      <p:to>
                                        <p:strVal val="visible"/>
                                      </p:to>
                                    </p:set>
                                    <p:animEffect transition="in" filter="strips(downRight)">
                                      <p:cBhvr>
                                        <p:cTn id="212" dur="2000"/>
                                        <p:tgtEl>
                                          <p:spTgt spid="24581"/>
                                        </p:tgtEl>
                                      </p:cBhvr>
                                    </p:animEffect>
                                  </p:childTnLst>
                                </p:cTn>
                              </p:par>
                            </p:childTnLst>
                          </p:cTn>
                        </p:par>
                      </p:childTnLst>
                    </p:cTn>
                  </p:par>
                  <p:par>
                    <p:cTn id="213" fill="hold">
                      <p:stCondLst>
                        <p:cond delay="indefinite"/>
                      </p:stCondLst>
                      <p:childTnLst>
                        <p:par>
                          <p:cTn id="214" fill="hold">
                            <p:stCondLst>
                              <p:cond delay="0"/>
                            </p:stCondLst>
                            <p:childTnLst>
                              <p:par>
                                <p:cTn id="215" presetID="22" presetClass="entr" presetSubtype="1" fill="hold" nodeType="clickEffect">
                                  <p:stCondLst>
                                    <p:cond delay="0"/>
                                  </p:stCondLst>
                                  <p:childTnLst>
                                    <p:set>
                                      <p:cBhvr>
                                        <p:cTn id="216" dur="1" fill="hold">
                                          <p:stCondLst>
                                            <p:cond delay="0"/>
                                          </p:stCondLst>
                                        </p:cTn>
                                        <p:tgtEl>
                                          <p:spTgt spid="24582"/>
                                        </p:tgtEl>
                                        <p:attrNameLst>
                                          <p:attrName>style.visibility</p:attrName>
                                        </p:attrNameLst>
                                      </p:cBhvr>
                                      <p:to>
                                        <p:strVal val="visible"/>
                                      </p:to>
                                    </p:set>
                                    <p:animEffect transition="in" filter="wipe(up)">
                                      <p:cBhvr>
                                        <p:cTn id="217" dur="2000"/>
                                        <p:tgtEl>
                                          <p:spTgt spid="24582"/>
                                        </p:tgtEl>
                                      </p:cBhvr>
                                    </p:animEffect>
                                  </p:childTnLst>
                                </p:cTn>
                              </p:par>
                            </p:childTnLst>
                          </p:cTn>
                        </p:par>
                      </p:childTnLst>
                    </p:cTn>
                  </p:par>
                  <p:par>
                    <p:cTn id="218" fill="hold">
                      <p:stCondLst>
                        <p:cond delay="indefinite"/>
                      </p:stCondLst>
                      <p:childTnLst>
                        <p:par>
                          <p:cTn id="219" fill="hold">
                            <p:stCondLst>
                              <p:cond delay="0"/>
                            </p:stCondLst>
                            <p:childTnLst>
                              <p:par>
                                <p:cTn id="220" presetID="22" presetClass="entr" presetSubtype="4" fill="hold" grpId="0" nodeType="clickEffect">
                                  <p:stCondLst>
                                    <p:cond delay="0"/>
                                  </p:stCondLst>
                                  <p:childTnLst>
                                    <p:set>
                                      <p:cBhvr>
                                        <p:cTn id="221" dur="1" fill="hold">
                                          <p:stCondLst>
                                            <p:cond delay="0"/>
                                          </p:stCondLst>
                                        </p:cTn>
                                        <p:tgtEl>
                                          <p:spTgt spid="71"/>
                                        </p:tgtEl>
                                        <p:attrNameLst>
                                          <p:attrName>style.visibility</p:attrName>
                                        </p:attrNameLst>
                                      </p:cBhvr>
                                      <p:to>
                                        <p:strVal val="visible"/>
                                      </p:to>
                                    </p:set>
                                    <p:animEffect transition="in" filter="wipe(down)">
                                      <p:cBhvr>
                                        <p:cTn id="222" dur="1000"/>
                                        <p:tgtEl>
                                          <p:spTgt spid="71"/>
                                        </p:tgtEl>
                                      </p:cBhvr>
                                    </p:animEffect>
                                  </p:childTnLst>
                                </p:cTn>
                              </p:par>
                            </p:childTnLst>
                          </p:cTn>
                        </p:par>
                        <p:par>
                          <p:cTn id="223" fill="hold">
                            <p:stCondLst>
                              <p:cond delay="1000"/>
                            </p:stCondLst>
                            <p:childTnLst>
                              <p:par>
                                <p:cTn id="224" presetID="18" presetClass="entr" presetSubtype="6" fill="hold" grpId="0" nodeType="afterEffect">
                                  <p:stCondLst>
                                    <p:cond delay="0"/>
                                  </p:stCondLst>
                                  <p:childTnLst>
                                    <p:set>
                                      <p:cBhvr>
                                        <p:cTn id="225" dur="1" fill="hold">
                                          <p:stCondLst>
                                            <p:cond delay="0"/>
                                          </p:stCondLst>
                                        </p:cTn>
                                        <p:tgtEl>
                                          <p:spTgt spid="72"/>
                                        </p:tgtEl>
                                        <p:attrNameLst>
                                          <p:attrName>style.visibility</p:attrName>
                                        </p:attrNameLst>
                                      </p:cBhvr>
                                      <p:to>
                                        <p:strVal val="visible"/>
                                      </p:to>
                                    </p:set>
                                    <p:animEffect transition="in" filter="strips(downRight)">
                                      <p:cBhvr>
                                        <p:cTn id="226" dur="2000"/>
                                        <p:tgtEl>
                                          <p:spTgt spid="72"/>
                                        </p:tgtEl>
                                      </p:cBhvr>
                                    </p:animEffect>
                                  </p:childTnLst>
                                </p:cTn>
                              </p:par>
                            </p:childTnLst>
                          </p:cTn>
                        </p:par>
                        <p:par>
                          <p:cTn id="227" fill="hold">
                            <p:stCondLst>
                              <p:cond delay="3000"/>
                            </p:stCondLst>
                            <p:childTnLst>
                              <p:par>
                                <p:cTn id="228" presetID="2" presetClass="entr" presetSubtype="2" fill="hold" grpId="0" nodeType="afterEffect">
                                  <p:stCondLst>
                                    <p:cond delay="0"/>
                                  </p:stCondLst>
                                  <p:iterate type="lt">
                                    <p:tmPct val="0"/>
                                  </p:iterate>
                                  <p:childTnLst>
                                    <p:set>
                                      <p:cBhvr>
                                        <p:cTn id="229" dur="1" fill="hold">
                                          <p:stCondLst>
                                            <p:cond delay="0"/>
                                          </p:stCondLst>
                                        </p:cTn>
                                        <p:tgtEl>
                                          <p:spTgt spid="73"/>
                                        </p:tgtEl>
                                        <p:attrNameLst>
                                          <p:attrName>style.visibility</p:attrName>
                                        </p:attrNameLst>
                                      </p:cBhvr>
                                      <p:to>
                                        <p:strVal val="visible"/>
                                      </p:to>
                                    </p:set>
                                    <p:anim calcmode="lin" valueType="num">
                                      <p:cBhvr additive="base">
                                        <p:cTn id="230" dur="1000" fill="hold"/>
                                        <p:tgtEl>
                                          <p:spTgt spid="73"/>
                                        </p:tgtEl>
                                        <p:attrNameLst>
                                          <p:attrName>ppt_x</p:attrName>
                                        </p:attrNameLst>
                                      </p:cBhvr>
                                      <p:tavLst>
                                        <p:tav tm="0">
                                          <p:val>
                                            <p:strVal val="1+#ppt_w/2"/>
                                          </p:val>
                                        </p:tav>
                                        <p:tav tm="100000">
                                          <p:val>
                                            <p:strVal val="#ppt_x"/>
                                          </p:val>
                                        </p:tav>
                                      </p:tavLst>
                                    </p:anim>
                                    <p:anim calcmode="lin" valueType="num">
                                      <p:cBhvr additive="base">
                                        <p:cTn id="231" dur="1000" fill="hold"/>
                                        <p:tgtEl>
                                          <p:spTgt spid="73"/>
                                        </p:tgtEl>
                                        <p:attrNameLst>
                                          <p:attrName>ppt_y</p:attrName>
                                        </p:attrNameLst>
                                      </p:cBhvr>
                                      <p:tavLst>
                                        <p:tav tm="0">
                                          <p:val>
                                            <p:strVal val="#ppt_y"/>
                                          </p:val>
                                        </p:tav>
                                        <p:tav tm="100000">
                                          <p:val>
                                            <p:strVal val="#ppt_y"/>
                                          </p:val>
                                        </p:tav>
                                      </p:tavLst>
                                    </p:anim>
                                  </p:childTnLst>
                                </p:cTn>
                              </p:par>
                            </p:childTnLst>
                          </p:cTn>
                        </p:par>
                        <p:par>
                          <p:cTn id="232" fill="hold">
                            <p:stCondLst>
                              <p:cond delay="4000"/>
                            </p:stCondLst>
                            <p:childTnLst>
                              <p:par>
                                <p:cTn id="233" presetID="22" presetClass="entr" presetSubtype="1" fill="hold" grpId="0" nodeType="afterEffect">
                                  <p:stCondLst>
                                    <p:cond delay="0"/>
                                  </p:stCondLst>
                                  <p:childTnLst>
                                    <p:set>
                                      <p:cBhvr>
                                        <p:cTn id="234" dur="1" fill="hold">
                                          <p:stCondLst>
                                            <p:cond delay="0"/>
                                          </p:stCondLst>
                                        </p:cTn>
                                        <p:tgtEl>
                                          <p:spTgt spid="81"/>
                                        </p:tgtEl>
                                        <p:attrNameLst>
                                          <p:attrName>style.visibility</p:attrName>
                                        </p:attrNameLst>
                                      </p:cBhvr>
                                      <p:to>
                                        <p:strVal val="visible"/>
                                      </p:to>
                                    </p:set>
                                    <p:animEffect transition="in" filter="wipe(up)">
                                      <p:cBhvr>
                                        <p:cTn id="235" dur="500"/>
                                        <p:tgtEl>
                                          <p:spTgt spid="81"/>
                                        </p:tgtEl>
                                      </p:cBhvr>
                                    </p:animEffect>
                                  </p:childTnLst>
                                </p:cTn>
                              </p:par>
                            </p:childTnLst>
                          </p:cTn>
                        </p:par>
                      </p:childTnLst>
                    </p:cTn>
                  </p:par>
                  <p:par>
                    <p:cTn id="236" fill="hold">
                      <p:stCondLst>
                        <p:cond delay="indefinite"/>
                      </p:stCondLst>
                      <p:childTnLst>
                        <p:par>
                          <p:cTn id="237" fill="hold">
                            <p:stCondLst>
                              <p:cond delay="0"/>
                            </p:stCondLst>
                            <p:childTnLst>
                              <p:par>
                                <p:cTn id="238" presetID="29" presetClass="entr" presetSubtype="0" fill="hold" nodeType="clickEffect">
                                  <p:stCondLst>
                                    <p:cond delay="0"/>
                                  </p:stCondLst>
                                  <p:childTnLst>
                                    <p:set>
                                      <p:cBhvr>
                                        <p:cTn id="239" dur="1" fill="hold">
                                          <p:stCondLst>
                                            <p:cond delay="0"/>
                                          </p:stCondLst>
                                        </p:cTn>
                                        <p:tgtEl>
                                          <p:spTgt spid="74"/>
                                        </p:tgtEl>
                                        <p:attrNameLst>
                                          <p:attrName>style.visibility</p:attrName>
                                        </p:attrNameLst>
                                      </p:cBhvr>
                                      <p:to>
                                        <p:strVal val="visible"/>
                                      </p:to>
                                    </p:set>
                                    <p:anim calcmode="lin" valueType="num">
                                      <p:cBhvr>
                                        <p:cTn id="240" dur="1000" fill="hold"/>
                                        <p:tgtEl>
                                          <p:spTgt spid="74"/>
                                        </p:tgtEl>
                                        <p:attrNameLst>
                                          <p:attrName>ppt_x</p:attrName>
                                        </p:attrNameLst>
                                      </p:cBhvr>
                                      <p:tavLst>
                                        <p:tav tm="0">
                                          <p:val>
                                            <p:strVal val="#ppt_x-.2"/>
                                          </p:val>
                                        </p:tav>
                                        <p:tav tm="100000">
                                          <p:val>
                                            <p:strVal val="#ppt_x"/>
                                          </p:val>
                                        </p:tav>
                                      </p:tavLst>
                                    </p:anim>
                                    <p:anim calcmode="lin" valueType="num">
                                      <p:cBhvr>
                                        <p:cTn id="241" dur="1000" fill="hold"/>
                                        <p:tgtEl>
                                          <p:spTgt spid="74"/>
                                        </p:tgtEl>
                                        <p:attrNameLst>
                                          <p:attrName>ppt_y</p:attrName>
                                        </p:attrNameLst>
                                      </p:cBhvr>
                                      <p:tavLst>
                                        <p:tav tm="0">
                                          <p:val>
                                            <p:strVal val="#ppt_y"/>
                                          </p:val>
                                        </p:tav>
                                        <p:tav tm="100000">
                                          <p:val>
                                            <p:strVal val="#ppt_y"/>
                                          </p:val>
                                        </p:tav>
                                      </p:tavLst>
                                    </p:anim>
                                    <p:animEffect transition="in" filter="wipe(right)" prLst="gradientSize: 0.1">
                                      <p:cBhvr>
                                        <p:cTn id="242" dur="1000"/>
                                        <p:tgtEl>
                                          <p:spTgt spid="74"/>
                                        </p:tgtEl>
                                      </p:cBhvr>
                                    </p:animEffect>
                                  </p:childTnLst>
                                </p:cTn>
                              </p:par>
                              <p:par>
                                <p:cTn id="243" presetID="29" presetClass="entr" presetSubtype="0" fill="hold" nodeType="withEffect">
                                  <p:stCondLst>
                                    <p:cond delay="0"/>
                                  </p:stCondLst>
                                  <p:childTnLst>
                                    <p:set>
                                      <p:cBhvr>
                                        <p:cTn id="244" dur="1" fill="hold">
                                          <p:stCondLst>
                                            <p:cond delay="0"/>
                                          </p:stCondLst>
                                        </p:cTn>
                                        <p:tgtEl>
                                          <p:spTgt spid="18"/>
                                        </p:tgtEl>
                                        <p:attrNameLst>
                                          <p:attrName>style.visibility</p:attrName>
                                        </p:attrNameLst>
                                      </p:cBhvr>
                                      <p:to>
                                        <p:strVal val="visible"/>
                                      </p:to>
                                    </p:set>
                                    <p:anim calcmode="lin" valueType="num">
                                      <p:cBhvr>
                                        <p:cTn id="245" dur="1000" fill="hold"/>
                                        <p:tgtEl>
                                          <p:spTgt spid="18"/>
                                        </p:tgtEl>
                                        <p:attrNameLst>
                                          <p:attrName>ppt_x</p:attrName>
                                        </p:attrNameLst>
                                      </p:cBhvr>
                                      <p:tavLst>
                                        <p:tav tm="0">
                                          <p:val>
                                            <p:strVal val="#ppt_x-.2"/>
                                          </p:val>
                                        </p:tav>
                                        <p:tav tm="100000">
                                          <p:val>
                                            <p:strVal val="#ppt_x"/>
                                          </p:val>
                                        </p:tav>
                                      </p:tavLst>
                                    </p:anim>
                                    <p:anim calcmode="lin" valueType="num">
                                      <p:cBhvr>
                                        <p:cTn id="246" dur="1000" fill="hold"/>
                                        <p:tgtEl>
                                          <p:spTgt spid="18"/>
                                        </p:tgtEl>
                                        <p:attrNameLst>
                                          <p:attrName>ppt_y</p:attrName>
                                        </p:attrNameLst>
                                      </p:cBhvr>
                                      <p:tavLst>
                                        <p:tav tm="0">
                                          <p:val>
                                            <p:strVal val="#ppt_y"/>
                                          </p:val>
                                        </p:tav>
                                        <p:tav tm="100000">
                                          <p:val>
                                            <p:strVal val="#ppt_y"/>
                                          </p:val>
                                        </p:tav>
                                      </p:tavLst>
                                    </p:anim>
                                    <p:animEffect transition="in" filter="wipe(right)" prLst="gradientSize: 0.1">
                                      <p:cBhvr>
                                        <p:cTn id="247" dur="1000"/>
                                        <p:tgtEl>
                                          <p:spTgt spid="18"/>
                                        </p:tgtEl>
                                      </p:cBhvr>
                                    </p:animEffect>
                                  </p:childTnLst>
                                </p:cTn>
                              </p:par>
                            </p:childTnLst>
                          </p:cTn>
                        </p:par>
                        <p:par>
                          <p:cTn id="248" fill="hold">
                            <p:stCondLst>
                              <p:cond delay="1000"/>
                            </p:stCondLst>
                            <p:childTnLst>
                              <p:par>
                                <p:cTn id="249" presetID="29" presetClass="entr" presetSubtype="0" fill="hold" nodeType="afterEffect">
                                  <p:stCondLst>
                                    <p:cond delay="0"/>
                                  </p:stCondLst>
                                  <p:childTnLst>
                                    <p:set>
                                      <p:cBhvr>
                                        <p:cTn id="250" dur="1" fill="hold">
                                          <p:stCondLst>
                                            <p:cond delay="0"/>
                                          </p:stCondLst>
                                        </p:cTn>
                                        <p:tgtEl>
                                          <p:spTgt spid="82"/>
                                        </p:tgtEl>
                                        <p:attrNameLst>
                                          <p:attrName>style.visibility</p:attrName>
                                        </p:attrNameLst>
                                      </p:cBhvr>
                                      <p:to>
                                        <p:strVal val="visible"/>
                                      </p:to>
                                    </p:set>
                                    <p:anim calcmode="lin" valueType="num">
                                      <p:cBhvr>
                                        <p:cTn id="251" dur="1000" fill="hold"/>
                                        <p:tgtEl>
                                          <p:spTgt spid="82"/>
                                        </p:tgtEl>
                                        <p:attrNameLst>
                                          <p:attrName>ppt_x</p:attrName>
                                        </p:attrNameLst>
                                      </p:cBhvr>
                                      <p:tavLst>
                                        <p:tav tm="0">
                                          <p:val>
                                            <p:strVal val="#ppt_x-.2"/>
                                          </p:val>
                                        </p:tav>
                                        <p:tav tm="100000">
                                          <p:val>
                                            <p:strVal val="#ppt_x"/>
                                          </p:val>
                                        </p:tav>
                                      </p:tavLst>
                                    </p:anim>
                                    <p:anim calcmode="lin" valueType="num">
                                      <p:cBhvr>
                                        <p:cTn id="252" dur="1000" fill="hold"/>
                                        <p:tgtEl>
                                          <p:spTgt spid="82"/>
                                        </p:tgtEl>
                                        <p:attrNameLst>
                                          <p:attrName>ppt_y</p:attrName>
                                        </p:attrNameLst>
                                      </p:cBhvr>
                                      <p:tavLst>
                                        <p:tav tm="0">
                                          <p:val>
                                            <p:strVal val="#ppt_y"/>
                                          </p:val>
                                        </p:tav>
                                        <p:tav tm="100000">
                                          <p:val>
                                            <p:strVal val="#ppt_y"/>
                                          </p:val>
                                        </p:tav>
                                      </p:tavLst>
                                    </p:anim>
                                    <p:animEffect transition="in" filter="wipe(right)" prLst="gradientSize: 0.1">
                                      <p:cBhvr>
                                        <p:cTn id="253" dur="1000"/>
                                        <p:tgtEl>
                                          <p:spTgt spid="82"/>
                                        </p:tgtEl>
                                      </p:cBhvr>
                                    </p:animEffect>
                                  </p:childTnLst>
                                </p:cTn>
                              </p:par>
                            </p:childTnLst>
                          </p:cTn>
                        </p:par>
                        <p:par>
                          <p:cTn id="254" fill="hold">
                            <p:stCondLst>
                              <p:cond delay="2000"/>
                            </p:stCondLst>
                            <p:childTnLst>
                              <p:par>
                                <p:cTn id="255" presetID="29" presetClass="entr" presetSubtype="0" fill="hold" nodeType="afterEffect">
                                  <p:stCondLst>
                                    <p:cond delay="0"/>
                                  </p:stCondLst>
                                  <p:childTnLst>
                                    <p:set>
                                      <p:cBhvr>
                                        <p:cTn id="256" dur="1" fill="hold">
                                          <p:stCondLst>
                                            <p:cond delay="0"/>
                                          </p:stCondLst>
                                        </p:cTn>
                                        <p:tgtEl>
                                          <p:spTgt spid="24584"/>
                                        </p:tgtEl>
                                        <p:attrNameLst>
                                          <p:attrName>style.visibility</p:attrName>
                                        </p:attrNameLst>
                                      </p:cBhvr>
                                      <p:to>
                                        <p:strVal val="visible"/>
                                      </p:to>
                                    </p:set>
                                    <p:anim calcmode="lin" valueType="num">
                                      <p:cBhvr>
                                        <p:cTn id="257" dur="1000" fill="hold"/>
                                        <p:tgtEl>
                                          <p:spTgt spid="24584"/>
                                        </p:tgtEl>
                                        <p:attrNameLst>
                                          <p:attrName>ppt_x</p:attrName>
                                        </p:attrNameLst>
                                      </p:cBhvr>
                                      <p:tavLst>
                                        <p:tav tm="0">
                                          <p:val>
                                            <p:strVal val="#ppt_x-.2"/>
                                          </p:val>
                                        </p:tav>
                                        <p:tav tm="100000">
                                          <p:val>
                                            <p:strVal val="#ppt_x"/>
                                          </p:val>
                                        </p:tav>
                                      </p:tavLst>
                                    </p:anim>
                                    <p:anim calcmode="lin" valueType="num">
                                      <p:cBhvr>
                                        <p:cTn id="258" dur="1000" fill="hold"/>
                                        <p:tgtEl>
                                          <p:spTgt spid="24584"/>
                                        </p:tgtEl>
                                        <p:attrNameLst>
                                          <p:attrName>ppt_y</p:attrName>
                                        </p:attrNameLst>
                                      </p:cBhvr>
                                      <p:tavLst>
                                        <p:tav tm="0">
                                          <p:val>
                                            <p:strVal val="#ppt_y"/>
                                          </p:val>
                                        </p:tav>
                                        <p:tav tm="100000">
                                          <p:val>
                                            <p:strVal val="#ppt_y"/>
                                          </p:val>
                                        </p:tav>
                                      </p:tavLst>
                                    </p:anim>
                                    <p:animEffect transition="in" filter="wipe(right)" prLst="gradientSize: 0.1">
                                      <p:cBhvr>
                                        <p:cTn id="259" dur="1000"/>
                                        <p:tgtEl>
                                          <p:spTgt spid="24584"/>
                                        </p:tgtEl>
                                      </p:cBhvr>
                                    </p:animEffect>
                                  </p:childTnLst>
                                </p:cTn>
                              </p:par>
                            </p:childTnLst>
                          </p:cTn>
                        </p:par>
                      </p:childTnLst>
                    </p:cTn>
                  </p:par>
                  <p:par>
                    <p:cTn id="260" fill="hold">
                      <p:stCondLst>
                        <p:cond delay="indefinite"/>
                      </p:stCondLst>
                      <p:childTnLst>
                        <p:par>
                          <p:cTn id="261" fill="hold">
                            <p:stCondLst>
                              <p:cond delay="0"/>
                            </p:stCondLst>
                            <p:childTnLst>
                              <p:par>
                                <p:cTn id="262" presetID="18" presetClass="entr" presetSubtype="6" fill="hold" nodeType="clickEffect">
                                  <p:stCondLst>
                                    <p:cond delay="0"/>
                                  </p:stCondLst>
                                  <p:childTnLst>
                                    <p:set>
                                      <p:cBhvr>
                                        <p:cTn id="263" dur="1" fill="hold">
                                          <p:stCondLst>
                                            <p:cond delay="0"/>
                                          </p:stCondLst>
                                        </p:cTn>
                                        <p:tgtEl>
                                          <p:spTgt spid="24585"/>
                                        </p:tgtEl>
                                        <p:attrNameLst>
                                          <p:attrName>style.visibility</p:attrName>
                                        </p:attrNameLst>
                                      </p:cBhvr>
                                      <p:to>
                                        <p:strVal val="visible"/>
                                      </p:to>
                                    </p:set>
                                    <p:animEffect transition="in" filter="strips(downRight)">
                                      <p:cBhvr>
                                        <p:cTn id="264" dur="2000"/>
                                        <p:tgtEl>
                                          <p:spTgt spid="24585"/>
                                        </p:tgtEl>
                                      </p:cBhvr>
                                    </p:animEffect>
                                  </p:childTnLst>
                                </p:cTn>
                              </p:par>
                            </p:childTnLst>
                          </p:cTn>
                        </p:par>
                      </p:childTnLst>
                    </p:cTn>
                  </p:par>
                  <p:par>
                    <p:cTn id="265" fill="hold">
                      <p:stCondLst>
                        <p:cond delay="indefinite"/>
                      </p:stCondLst>
                      <p:childTnLst>
                        <p:par>
                          <p:cTn id="266" fill="hold">
                            <p:stCondLst>
                              <p:cond delay="0"/>
                            </p:stCondLst>
                            <p:childTnLst>
                              <p:par>
                                <p:cTn id="267" presetID="18" presetClass="entr" presetSubtype="6" fill="hold" nodeType="clickEffect">
                                  <p:stCondLst>
                                    <p:cond delay="0"/>
                                  </p:stCondLst>
                                  <p:childTnLst>
                                    <p:set>
                                      <p:cBhvr>
                                        <p:cTn id="268" dur="1" fill="hold">
                                          <p:stCondLst>
                                            <p:cond delay="0"/>
                                          </p:stCondLst>
                                        </p:cTn>
                                        <p:tgtEl>
                                          <p:spTgt spid="24586"/>
                                        </p:tgtEl>
                                        <p:attrNameLst>
                                          <p:attrName>style.visibility</p:attrName>
                                        </p:attrNameLst>
                                      </p:cBhvr>
                                      <p:to>
                                        <p:strVal val="visible"/>
                                      </p:to>
                                    </p:set>
                                    <p:animEffect transition="in" filter="strips(downRight)">
                                      <p:cBhvr>
                                        <p:cTn id="269" dur="2000"/>
                                        <p:tgtEl>
                                          <p:spTgt spid="24586"/>
                                        </p:tgtEl>
                                      </p:cBhvr>
                                    </p:animEffect>
                                  </p:childTnLst>
                                </p:cTn>
                              </p:par>
                            </p:childTnLst>
                          </p:cTn>
                        </p:par>
                      </p:childTnLst>
                    </p:cTn>
                  </p:par>
                  <p:par>
                    <p:cTn id="270" fill="hold">
                      <p:stCondLst>
                        <p:cond delay="indefinite"/>
                      </p:stCondLst>
                      <p:childTnLst>
                        <p:par>
                          <p:cTn id="271" fill="hold">
                            <p:stCondLst>
                              <p:cond delay="0"/>
                            </p:stCondLst>
                            <p:childTnLst>
                              <p:par>
                                <p:cTn id="272" presetID="22" presetClass="entr" presetSubtype="1" fill="hold" nodeType="clickEffect">
                                  <p:stCondLst>
                                    <p:cond delay="0"/>
                                  </p:stCondLst>
                                  <p:childTnLst>
                                    <p:set>
                                      <p:cBhvr>
                                        <p:cTn id="273" dur="1" fill="hold">
                                          <p:stCondLst>
                                            <p:cond delay="0"/>
                                          </p:stCondLst>
                                        </p:cTn>
                                        <p:tgtEl>
                                          <p:spTgt spid="24587"/>
                                        </p:tgtEl>
                                        <p:attrNameLst>
                                          <p:attrName>style.visibility</p:attrName>
                                        </p:attrNameLst>
                                      </p:cBhvr>
                                      <p:to>
                                        <p:strVal val="visible"/>
                                      </p:to>
                                    </p:set>
                                    <p:animEffect transition="in" filter="wipe(up)">
                                      <p:cBhvr>
                                        <p:cTn id="274" dur="2000"/>
                                        <p:tgtEl>
                                          <p:spTgt spid="24587"/>
                                        </p:tgtEl>
                                      </p:cBhvr>
                                    </p:animEffect>
                                  </p:childTnLst>
                                </p:cTn>
                              </p:par>
                            </p:childTnLst>
                          </p:cTn>
                        </p:par>
                        <p:par>
                          <p:cTn id="275" fill="hold">
                            <p:stCondLst>
                              <p:cond delay="2000"/>
                            </p:stCondLst>
                            <p:childTnLst>
                              <p:par>
                                <p:cTn id="276" presetID="34" presetClass="emph" presetSubtype="0" fill="hold" grpId="1" nodeType="afterEffect">
                                  <p:stCondLst>
                                    <p:cond delay="0"/>
                                  </p:stCondLst>
                                  <p:iterate type="lt">
                                    <p:tmPct val="10000"/>
                                  </p:iterate>
                                  <p:childTnLst>
                                    <p:animMotion origin="layout" path="M 0.0 0.0 L 0.0 -0.07213" pathEditMode="relative" ptsTypes="">
                                      <p:cBhvr>
                                        <p:cTn id="277" dur="500" accel="50000" decel="50000" autoRev="1" fill="hold">
                                          <p:stCondLst>
                                            <p:cond delay="0"/>
                                          </p:stCondLst>
                                        </p:cTn>
                                        <p:tgtEl>
                                          <p:spTgt spid="73"/>
                                        </p:tgtEl>
                                        <p:attrNameLst>
                                          <p:attrName>ppt_x</p:attrName>
                                          <p:attrName>ppt_y</p:attrName>
                                        </p:attrNameLst>
                                      </p:cBhvr>
                                    </p:animMotion>
                                    <p:animRot by="1500000">
                                      <p:cBhvr>
                                        <p:cTn id="278" dur="250" fill="hold">
                                          <p:stCondLst>
                                            <p:cond delay="0"/>
                                          </p:stCondLst>
                                        </p:cTn>
                                        <p:tgtEl>
                                          <p:spTgt spid="73"/>
                                        </p:tgtEl>
                                        <p:attrNameLst>
                                          <p:attrName>r</p:attrName>
                                        </p:attrNameLst>
                                      </p:cBhvr>
                                    </p:animRot>
                                    <p:animRot by="-1500000">
                                      <p:cBhvr>
                                        <p:cTn id="279" dur="250" fill="hold">
                                          <p:stCondLst>
                                            <p:cond delay="250"/>
                                          </p:stCondLst>
                                        </p:cTn>
                                        <p:tgtEl>
                                          <p:spTgt spid="73"/>
                                        </p:tgtEl>
                                        <p:attrNameLst>
                                          <p:attrName>r</p:attrName>
                                        </p:attrNameLst>
                                      </p:cBhvr>
                                    </p:animRot>
                                    <p:animRot by="-1500000">
                                      <p:cBhvr>
                                        <p:cTn id="280" dur="250" fill="hold">
                                          <p:stCondLst>
                                            <p:cond delay="500"/>
                                          </p:stCondLst>
                                        </p:cTn>
                                        <p:tgtEl>
                                          <p:spTgt spid="73"/>
                                        </p:tgtEl>
                                        <p:attrNameLst>
                                          <p:attrName>r</p:attrName>
                                        </p:attrNameLst>
                                      </p:cBhvr>
                                    </p:animRot>
                                    <p:animRot by="1500000">
                                      <p:cBhvr>
                                        <p:cTn id="281" dur="250" fill="hold">
                                          <p:stCondLst>
                                            <p:cond delay="750"/>
                                          </p:stCondLst>
                                        </p:cTn>
                                        <p:tgtEl>
                                          <p:spTgt spid="7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nimBg="1"/>
      <p:bldP spid="65" grpId="1" animBg="1"/>
      <p:bldP spid="64" grpId="0" animBg="1"/>
      <p:bldP spid="64" grpId="1" animBg="1"/>
      <p:bldP spid="63" grpId="0" animBg="1"/>
      <p:bldP spid="63" grpId="1" animBg="1"/>
      <p:bldP spid="66" grpId="0" animBg="1"/>
      <p:bldP spid="66" grpId="1" animBg="1"/>
      <p:bldP spid="14" grpId="0" animBg="1"/>
      <p:bldP spid="14" grpId="1" animBg="1"/>
      <p:bldP spid="15" grpId="0"/>
      <p:bldP spid="16" grpId="0"/>
      <p:bldP spid="17" grpId="0"/>
      <p:bldP spid="30" grpId="0" animBg="1"/>
      <p:bldP spid="31" grpId="0"/>
      <p:bldP spid="48" grpId="0" animBg="1"/>
      <p:bldP spid="48" grpId="1" animBg="1"/>
      <p:bldP spid="50" grpId="0"/>
      <p:bldP spid="50" grpId="1"/>
      <p:bldP spid="51" grpId="0"/>
      <p:bldP spid="51" grpId="1"/>
      <p:bldP spid="52" grpId="0"/>
      <p:bldP spid="52" grpId="1"/>
      <p:bldP spid="53" grpId="0"/>
      <p:bldP spid="53" grpId="1"/>
      <p:bldP spid="54" grpId="0"/>
      <p:bldP spid="54" grpId="1"/>
      <p:bldP spid="55" grpId="0" animBg="1"/>
      <p:bldP spid="55" grpId="1" animBg="1"/>
      <p:bldP spid="56" grpId="0"/>
      <p:bldP spid="56" grpId="1"/>
      <p:bldP spid="71" grpId="0" animBg="1"/>
      <p:bldP spid="72" grpId="0"/>
      <p:bldP spid="73" grpId="0"/>
      <p:bldP spid="73" grpId="1"/>
      <p:bldP spid="8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Овал 21"/>
          <p:cNvSpPr/>
          <p:nvPr/>
        </p:nvSpPr>
        <p:spPr>
          <a:xfrm>
            <a:off x="8172450" y="1557338"/>
            <a:ext cx="504825" cy="431800"/>
          </a:xfrm>
          <a:prstGeom prst="ellipse">
            <a:avLst/>
          </a:prstGeom>
          <a:solidFill>
            <a:srgbClr val="F977E6"/>
          </a:solidFill>
          <a:ln>
            <a:solidFill>
              <a:srgbClr val="F977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1" name="Овал 20"/>
          <p:cNvSpPr/>
          <p:nvPr/>
        </p:nvSpPr>
        <p:spPr>
          <a:xfrm>
            <a:off x="7669213" y="1268413"/>
            <a:ext cx="431800" cy="360362"/>
          </a:xfrm>
          <a:prstGeom prst="ellipse">
            <a:avLst/>
          </a:prstGeom>
          <a:solidFill>
            <a:srgbClr val="F977E6"/>
          </a:solidFill>
          <a:ln>
            <a:solidFill>
              <a:srgbClr val="F977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0" name="Скругленный прямоугольник 19"/>
          <p:cNvSpPr/>
          <p:nvPr/>
        </p:nvSpPr>
        <p:spPr>
          <a:xfrm>
            <a:off x="0" y="908050"/>
            <a:ext cx="8532813" cy="433388"/>
          </a:xfrm>
          <a:prstGeom prst="roundRect">
            <a:avLst/>
          </a:prstGeom>
          <a:solidFill>
            <a:srgbClr val="99FF66"/>
          </a:solidFill>
          <a:ln>
            <a:solidFill>
              <a:srgbClr val="99FF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 name="Заголовок 1"/>
          <p:cNvSpPr>
            <a:spLocks noGrp="1"/>
          </p:cNvSpPr>
          <p:nvPr>
            <p:ph type="title"/>
          </p:nvPr>
        </p:nvSpPr>
        <p:spPr/>
        <p:txBody>
          <a:bodyPr rtlCol="0">
            <a:noAutofit/>
          </a:bodyPr>
          <a:lstStyle/>
          <a:p>
            <a:pPr eaLnBrk="1" fontAlgn="auto" hangingPunct="1">
              <a:spcAft>
                <a:spcPts val="0"/>
              </a:spcAft>
              <a:defRPr/>
            </a:pPr>
            <a:r>
              <a:rPr dirty="0">
                <a:solidFill>
                  <a:srgbClr val="002060"/>
                </a:solidFill>
                <a:latin typeface="+mn-lt"/>
              </a:rPr>
              <a:t>Прототип задания </a:t>
            </a:r>
            <a:r>
              <a:rPr lang="en-US" dirty="0">
                <a:solidFill>
                  <a:srgbClr val="002060"/>
                </a:solidFill>
                <a:latin typeface="+mn-lt"/>
              </a:rPr>
              <a:t>B13 (№ 26600)</a:t>
            </a:r>
            <a:br>
              <a:rPr lang="en-US" dirty="0">
                <a:solidFill>
                  <a:srgbClr val="002060"/>
                </a:solidFill>
                <a:latin typeface="+mn-lt"/>
              </a:rPr>
            </a:br>
            <a:endParaRPr dirty="0">
              <a:solidFill>
                <a:srgbClr val="002060"/>
              </a:solidFill>
              <a:latin typeface="+mn-lt"/>
            </a:endParaRPr>
          </a:p>
        </p:txBody>
      </p:sp>
      <p:sp>
        <p:nvSpPr>
          <p:cNvPr id="11284" name="Содержимое 2"/>
          <p:cNvSpPr>
            <a:spLocks noGrp="1"/>
          </p:cNvSpPr>
          <p:nvPr>
            <p:ph idx="1"/>
          </p:nvPr>
        </p:nvSpPr>
        <p:spPr>
          <a:xfrm>
            <a:off x="252413" y="908050"/>
            <a:ext cx="10656887" cy="1368425"/>
          </a:xfrm>
        </p:spPr>
        <p:txBody>
          <a:bodyPr/>
          <a:lstStyle/>
          <a:p>
            <a:pPr marL="0" indent="0" eaLnBrk="1" hangingPunct="1">
              <a:buFont typeface="Arial" charset="0"/>
              <a:buNone/>
            </a:pPr>
            <a:r>
              <a:rPr lang="ru-RU" sz="2000" b="1" smtClean="0">
                <a:solidFill>
                  <a:schemeClr val="tx1"/>
                </a:solidFill>
              </a:rPr>
              <a:t>Первая труба пропускает на 5 литров воды в минуту меньше, чем вторая. Сколько литров воды в минуту пропускает вторая труба, если резервуар объемом 375 литров она заполняет на 10 минут быстрее, чем первая труба заполняет резервуар объемом 500 литров?</a:t>
            </a:r>
          </a:p>
        </p:txBody>
      </p:sp>
      <p:grpSp>
        <p:nvGrpSpPr>
          <p:cNvPr id="11285" name="Group 4"/>
          <p:cNvGrpSpPr>
            <a:grpSpLocks/>
          </p:cNvGrpSpPr>
          <p:nvPr/>
        </p:nvGrpSpPr>
        <p:grpSpPr bwMode="auto">
          <a:xfrm>
            <a:off x="77788" y="76200"/>
            <a:ext cx="10975975" cy="6705600"/>
            <a:chOff x="168" y="176"/>
            <a:chExt cx="5408" cy="3928"/>
          </a:xfrm>
        </p:grpSpPr>
        <p:sp>
          <p:nvSpPr>
            <p:cNvPr id="11327"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11328"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11329"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11330"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11331"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1332"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1333"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1334"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graphicFrame>
        <p:nvGraphicFramePr>
          <p:cNvPr id="13" name="Object 2"/>
          <p:cNvGraphicFramePr>
            <a:graphicFrameLocks noChangeAspect="1"/>
          </p:cNvGraphicFramePr>
          <p:nvPr/>
        </p:nvGraphicFramePr>
        <p:xfrm>
          <a:off x="2197100" y="4365625"/>
          <a:ext cx="546100" cy="558800"/>
        </p:xfrm>
        <a:graphic>
          <a:graphicData uri="http://schemas.openxmlformats.org/presentationml/2006/ole">
            <p:oleObj spid="_x0000_s11266" name="Формула" r:id="rId3" imgW="545760" imgH="558720" progId="Equation.3">
              <p:embed/>
            </p:oleObj>
          </a:graphicData>
        </a:graphic>
      </p:graphicFrame>
      <p:graphicFrame>
        <p:nvGraphicFramePr>
          <p:cNvPr id="14" name="Таблица 13"/>
          <p:cNvGraphicFramePr>
            <a:graphicFrameLocks noGrp="1"/>
          </p:cNvGraphicFramePr>
          <p:nvPr/>
        </p:nvGraphicFramePr>
        <p:xfrm>
          <a:off x="396875" y="2205038"/>
          <a:ext cx="5328592" cy="1656185"/>
        </p:xfrm>
        <a:graphic>
          <a:graphicData uri="http://schemas.openxmlformats.org/drawingml/2006/table">
            <a:tbl>
              <a:tblPr firstRow="1" bandRow="1">
                <a:tableStyleId>{5C22544A-7EE6-4342-B048-85BDC9FD1C3A}</a:tableStyleId>
              </a:tblPr>
              <a:tblGrid>
                <a:gridCol w="792088"/>
                <a:gridCol w="1584176"/>
                <a:gridCol w="1620180"/>
                <a:gridCol w="1332148"/>
              </a:tblGrid>
              <a:tr h="546997">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400" b="1" dirty="0" smtClean="0">
                          <a:solidFill>
                            <a:srgbClr val="C80000"/>
                          </a:solidFill>
                          <a:effectLst>
                            <a:outerShdw blurRad="38100" dist="38100" dir="2700000" algn="tl">
                              <a:srgbClr val="C0C0C0"/>
                            </a:outerShdw>
                          </a:effectLst>
                          <a:latin typeface="Arial" pitchFamily="34" charset="0"/>
                          <a:cs typeface="Arial" pitchFamily="34" charset="0"/>
                        </a:rPr>
                        <a:t>k</a:t>
                      </a:r>
                      <a:r>
                        <a:rPr kumimoji="0" lang="en-US" sz="2400" b="1" i="0" u="none" strike="noStrike" cap="none" normalizeH="0" baseline="0" dirty="0" smtClean="0">
                          <a:ln>
                            <a:noFill/>
                          </a:ln>
                          <a:solidFill>
                            <a:srgbClr val="C80000"/>
                          </a:solidFill>
                          <a:effectLst>
                            <a:outerShdw blurRad="38100" dist="38100" dir="2700000" algn="tl">
                              <a:srgbClr val="C0C0C0"/>
                            </a:outerShdw>
                          </a:effectLst>
                          <a:latin typeface="Arial" pitchFamily="34" charset="0"/>
                          <a:cs typeface="Arial" pitchFamily="34" charset="0"/>
                        </a:rPr>
                        <a:t>,</a:t>
                      </a:r>
                      <a:r>
                        <a:rPr kumimoji="0" lang="ru-RU" sz="2400" b="1" i="0" u="none" strike="noStrike" cap="none" normalizeH="0" baseline="0" dirty="0" smtClean="0">
                          <a:ln>
                            <a:noFill/>
                          </a:ln>
                          <a:solidFill>
                            <a:srgbClr val="C80000"/>
                          </a:solidFill>
                          <a:effectLst>
                            <a:outerShdw blurRad="38100" dist="38100" dir="2700000" algn="tl">
                              <a:srgbClr val="C0C0C0"/>
                            </a:outerShdw>
                          </a:effectLst>
                          <a:latin typeface="Arial" pitchFamily="34" charset="0"/>
                          <a:cs typeface="Arial" pitchFamily="34" charset="0"/>
                        </a:rPr>
                        <a:t> л./мин.</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0" lang="ru-RU" sz="2400" b="1" i="0" u="none" strike="noStrike" cap="none" normalizeH="0" baseline="0" dirty="0" smtClean="0">
                          <a:ln>
                            <a:noFill/>
                          </a:ln>
                          <a:solidFill>
                            <a:srgbClr val="C80000"/>
                          </a:solidFill>
                          <a:effectLst/>
                          <a:latin typeface="Arial" pitchFamily="34" charset="0"/>
                          <a:cs typeface="Arial" pitchFamily="34" charset="0"/>
                        </a:rPr>
                        <a:t>А, дет.</a:t>
                      </a:r>
                      <a:endParaRPr lang="ru-RU" sz="2400" dirty="0">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0" lang="en-US" sz="2400" b="1" i="0" u="none" strike="noStrike" cap="none" normalizeH="0" baseline="0" dirty="0" smtClean="0">
                          <a:ln>
                            <a:noFill/>
                          </a:ln>
                          <a:solidFill>
                            <a:srgbClr val="C80000"/>
                          </a:solidFill>
                          <a:effectLst>
                            <a:outerShdw blurRad="38100" dist="38100" dir="2700000" algn="tl">
                              <a:srgbClr val="C0C0C0"/>
                            </a:outerShdw>
                          </a:effectLst>
                          <a:latin typeface="Arial" pitchFamily="34" charset="0"/>
                          <a:cs typeface="Arial" pitchFamily="34" charset="0"/>
                        </a:rPr>
                        <a:t>t</a:t>
                      </a:r>
                      <a:r>
                        <a:rPr kumimoji="0" lang="ru-RU" sz="2400" b="1" i="0" u="none" strike="noStrike" cap="none" normalizeH="0" baseline="0" dirty="0" smtClean="0">
                          <a:ln>
                            <a:noFill/>
                          </a:ln>
                          <a:solidFill>
                            <a:srgbClr val="C80000"/>
                          </a:solidFill>
                          <a:effectLst>
                            <a:outerShdw blurRad="38100" dist="38100" dir="2700000" algn="tl">
                              <a:srgbClr val="C0C0C0"/>
                            </a:outerShdw>
                          </a:effectLst>
                          <a:latin typeface="Arial" pitchFamily="34" charset="0"/>
                          <a:cs typeface="Arial" pitchFamily="34" charset="0"/>
                        </a:rPr>
                        <a:t>,ч.</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54594">
                <a:tc>
                  <a:txBody>
                    <a:bodyPr/>
                    <a:lstStyle/>
                    <a:p>
                      <a:r>
                        <a:rPr lang="ru-RU" sz="2000" b="1" dirty="0" smtClean="0">
                          <a:solidFill>
                            <a:srgbClr val="FF0000"/>
                          </a:solidFill>
                        </a:rPr>
                        <a:t>  </a:t>
                      </a:r>
                      <a:r>
                        <a:rPr lang="ru-RU" sz="2400" b="1" dirty="0" smtClean="0">
                          <a:solidFill>
                            <a:srgbClr val="FF0000"/>
                          </a:solidFill>
                        </a:rPr>
                        <a:t>1</a:t>
                      </a:r>
                      <a:endParaRPr lang="ru-RU" sz="24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ru-RU" sz="2400" b="1" dirty="0" smtClean="0">
                          <a:effectLst>
                            <a:outerShdw blurRad="38100" dist="38100" dir="2700000" algn="tl">
                              <a:srgbClr val="C0C0C0"/>
                            </a:outerShdw>
                          </a:effectLst>
                          <a:latin typeface="Arial" pitchFamily="34" charset="0"/>
                          <a:cs typeface="Arial" pitchFamily="34" charset="0"/>
                        </a:rPr>
                        <a:t>   х-5</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54594">
                <a:tc>
                  <a:txBody>
                    <a:bodyPr/>
                    <a:lstStyle/>
                    <a:p>
                      <a:r>
                        <a:rPr lang="ru-RU" sz="2400" b="1" dirty="0" smtClean="0">
                          <a:solidFill>
                            <a:srgbClr val="FF0000"/>
                          </a:solidFill>
                        </a:rPr>
                        <a:t>  2</a:t>
                      </a:r>
                      <a:endParaRPr lang="ru-RU" sz="24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ru-RU" sz="2400" b="1" dirty="0" smtClean="0">
                          <a:effectLst>
                            <a:outerShdw blurRad="38100" dist="38100" dir="2700000" algn="tl">
                              <a:srgbClr val="C0C0C0"/>
                            </a:outerShdw>
                          </a:effectLst>
                          <a:latin typeface="Arial" pitchFamily="34" charset="0"/>
                          <a:cs typeface="Arial" pitchFamily="34" charset="0"/>
                        </a:rPr>
                        <a:t>    </a:t>
                      </a:r>
                      <a:r>
                        <a:rPr lang="ru-RU" sz="2400" b="1" dirty="0" err="1" smtClean="0">
                          <a:effectLst>
                            <a:outerShdw blurRad="38100" dist="38100" dir="2700000" algn="tl">
                              <a:srgbClr val="C0C0C0"/>
                            </a:outerShdw>
                          </a:effectLst>
                          <a:latin typeface="Arial" pitchFamily="34" charset="0"/>
                          <a:cs typeface="Arial" pitchFamily="34" charset="0"/>
                        </a:rPr>
                        <a:t>х</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pSp>
        <p:nvGrpSpPr>
          <p:cNvPr id="4" name="Group 22"/>
          <p:cNvGrpSpPr>
            <a:grpSpLocks/>
          </p:cNvGrpSpPr>
          <p:nvPr/>
        </p:nvGrpSpPr>
        <p:grpSpPr bwMode="auto">
          <a:xfrm>
            <a:off x="3132138" y="2781300"/>
            <a:ext cx="669925" cy="1068388"/>
            <a:chOff x="1376" y="1479"/>
            <a:chExt cx="379" cy="656"/>
          </a:xfrm>
        </p:grpSpPr>
        <p:sp>
          <p:nvSpPr>
            <p:cNvPr id="16" name="Text Box 23"/>
            <p:cNvSpPr txBox="1">
              <a:spLocks noChangeArrowheads="1"/>
            </p:cNvSpPr>
            <p:nvPr/>
          </p:nvSpPr>
          <p:spPr bwMode="auto">
            <a:xfrm>
              <a:off x="1384" y="1479"/>
              <a:ext cx="371" cy="264"/>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500</a:t>
              </a:r>
              <a:endParaRPr lang="ru-RU" dirty="0">
                <a:latin typeface="Arial" pitchFamily="34" charset="0"/>
                <a:cs typeface="Arial" pitchFamily="34" charset="0"/>
              </a:endParaRPr>
            </a:p>
          </p:txBody>
        </p:sp>
        <p:sp>
          <p:nvSpPr>
            <p:cNvPr id="17" name="Text Box 24"/>
            <p:cNvSpPr txBox="1">
              <a:spLocks noChangeArrowheads="1"/>
            </p:cNvSpPr>
            <p:nvPr/>
          </p:nvSpPr>
          <p:spPr bwMode="auto">
            <a:xfrm>
              <a:off x="1376" y="1871"/>
              <a:ext cx="371" cy="264"/>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375</a:t>
              </a:r>
              <a:endParaRPr lang="ru-RU" dirty="0">
                <a:latin typeface="Arial" pitchFamily="34" charset="0"/>
                <a:cs typeface="Arial" pitchFamily="34" charset="0"/>
              </a:endParaRPr>
            </a:p>
          </p:txBody>
        </p:sp>
      </p:grpSp>
      <p:graphicFrame>
        <p:nvGraphicFramePr>
          <p:cNvPr id="18" name="Object 3"/>
          <p:cNvGraphicFramePr>
            <a:graphicFrameLocks noChangeAspect="1"/>
          </p:cNvGraphicFramePr>
          <p:nvPr/>
        </p:nvGraphicFramePr>
        <p:xfrm>
          <a:off x="4716463" y="2708275"/>
          <a:ext cx="546100" cy="558800"/>
        </p:xfrm>
        <a:graphic>
          <a:graphicData uri="http://schemas.openxmlformats.org/presentationml/2006/ole">
            <p:oleObj spid="_x0000_s11267" name="Формула" r:id="rId4" imgW="545760" imgH="558720" progId="Equation.3">
              <p:embed/>
            </p:oleObj>
          </a:graphicData>
        </a:graphic>
      </p:graphicFrame>
      <p:graphicFrame>
        <p:nvGraphicFramePr>
          <p:cNvPr id="19" name="Object 4"/>
          <p:cNvGraphicFramePr>
            <a:graphicFrameLocks noChangeAspect="1"/>
          </p:cNvGraphicFramePr>
          <p:nvPr/>
        </p:nvGraphicFramePr>
        <p:xfrm>
          <a:off x="4710113" y="3284538"/>
          <a:ext cx="406400" cy="558800"/>
        </p:xfrm>
        <a:graphic>
          <a:graphicData uri="http://schemas.openxmlformats.org/presentationml/2006/ole">
            <p:oleObj spid="_x0000_s11268" name="Формула" r:id="rId5" imgW="406080" imgH="558720" progId="Equation.3">
              <p:embed/>
            </p:oleObj>
          </a:graphicData>
        </a:graphic>
      </p:graphicFrame>
      <p:grpSp>
        <p:nvGrpSpPr>
          <p:cNvPr id="5" name="Group 72"/>
          <p:cNvGrpSpPr>
            <a:grpSpLocks/>
          </p:cNvGrpSpPr>
          <p:nvPr/>
        </p:nvGrpSpPr>
        <p:grpSpPr bwMode="auto">
          <a:xfrm>
            <a:off x="5716588" y="2852738"/>
            <a:ext cx="2557462" cy="1116012"/>
            <a:chOff x="2757" y="1872"/>
            <a:chExt cx="1611" cy="703"/>
          </a:xfrm>
        </p:grpSpPr>
        <p:sp>
          <p:nvSpPr>
            <p:cNvPr id="11322" name="Freeform 73"/>
            <p:cNvSpPr>
              <a:spLocks/>
            </p:cNvSpPr>
            <p:nvPr/>
          </p:nvSpPr>
          <p:spPr bwMode="auto">
            <a:xfrm flipV="1">
              <a:off x="3168" y="1872"/>
              <a:ext cx="1200" cy="480"/>
            </a:xfrm>
            <a:custGeom>
              <a:avLst/>
              <a:gdLst>
                <a:gd name="T0" fmla="*/ 310 w 1816"/>
                <a:gd name="T1" fmla="*/ 0 h 720"/>
                <a:gd name="T2" fmla="*/ 346 w 1816"/>
                <a:gd name="T3" fmla="*/ 0 h 720"/>
                <a:gd name="T4" fmla="*/ 346 w 1816"/>
                <a:gd name="T5" fmla="*/ 142 h 720"/>
                <a:gd name="T6" fmla="*/ 0 w 1816"/>
                <a:gd name="T7" fmla="*/ 139 h 720"/>
                <a:gd name="T8" fmla="*/ 0 60000 65536"/>
                <a:gd name="T9" fmla="*/ 0 60000 65536"/>
                <a:gd name="T10" fmla="*/ 0 60000 65536"/>
                <a:gd name="T11" fmla="*/ 0 60000 65536"/>
                <a:gd name="T12" fmla="*/ 0 w 1816"/>
                <a:gd name="T13" fmla="*/ 0 h 720"/>
                <a:gd name="T14" fmla="*/ 1816 w 1816"/>
                <a:gd name="T15" fmla="*/ 720 h 720"/>
              </a:gdLst>
              <a:ahLst/>
              <a:cxnLst>
                <a:cxn ang="T8">
                  <a:pos x="T0" y="T1"/>
                </a:cxn>
                <a:cxn ang="T9">
                  <a:pos x="T2" y="T3"/>
                </a:cxn>
                <a:cxn ang="T10">
                  <a:pos x="T4" y="T5"/>
                </a:cxn>
                <a:cxn ang="T11">
                  <a:pos x="T6" y="T7"/>
                </a:cxn>
              </a:cxnLst>
              <a:rect l="T12" t="T13" r="T14" b="T15"/>
              <a:pathLst>
                <a:path w="1816" h="720">
                  <a:moveTo>
                    <a:pt x="1625" y="0"/>
                  </a:moveTo>
                  <a:lnTo>
                    <a:pt x="1816" y="0"/>
                  </a:lnTo>
                  <a:lnTo>
                    <a:pt x="1816" y="720"/>
                  </a:lnTo>
                  <a:lnTo>
                    <a:pt x="0" y="704"/>
                  </a:lnTo>
                </a:path>
              </a:pathLst>
            </a:custGeom>
            <a:noFill/>
            <a:ln w="38100">
              <a:solidFill>
                <a:srgbClr val="0000FF"/>
              </a:solidFill>
              <a:round/>
              <a:headEnd/>
              <a:tailEnd type="stealth" w="lg" len="lg"/>
            </a:ln>
          </p:spPr>
          <p:txBody>
            <a:bodyPr/>
            <a:lstStyle/>
            <a:p>
              <a:endParaRPr lang="ru-RU"/>
            </a:p>
          </p:txBody>
        </p:sp>
        <p:sp>
          <p:nvSpPr>
            <p:cNvPr id="11338" name="Rectangle 74"/>
            <p:cNvSpPr>
              <a:spLocks noChangeArrowheads="1"/>
            </p:cNvSpPr>
            <p:nvPr/>
          </p:nvSpPr>
          <p:spPr bwMode="auto">
            <a:xfrm rot="29967">
              <a:off x="2757" y="2168"/>
              <a:ext cx="1027" cy="407"/>
            </a:xfrm>
            <a:prstGeom prst="rect">
              <a:avLst/>
            </a:prstGeom>
            <a:noFill/>
            <a:ln w="9525">
              <a:noFill/>
              <a:miter lim="800000"/>
              <a:headEnd/>
              <a:tailEnd/>
            </a:ln>
            <a:effectLst/>
          </p:spPr>
          <p:txBody>
            <a:bodyPr wrap="none">
              <a:spAutoFit/>
            </a:bodyPr>
            <a:lstStyle/>
            <a:p>
              <a:pPr>
                <a:defRPr/>
              </a:pPr>
              <a:r>
                <a:rPr lang="ru-RU" sz="1200" b="1" dirty="0">
                  <a:solidFill>
                    <a:srgbClr val="000099"/>
                  </a:solidFill>
                  <a:effectLst>
                    <a:outerShdw blurRad="38100" dist="38100" dir="2700000" algn="tl">
                      <a:srgbClr val="C0C0C0"/>
                    </a:outerShdw>
                  </a:effectLst>
                  <a:latin typeface="Arial" pitchFamily="34" charset="0"/>
                  <a:cs typeface="Arial" pitchFamily="34" charset="0"/>
                </a:rPr>
                <a:t>на10 мин. быстрее</a:t>
              </a:r>
            </a:p>
            <a:p>
              <a:pPr>
                <a:defRPr/>
              </a:pPr>
              <a:r>
                <a:rPr lang="ru-RU" sz="1200" b="1" dirty="0">
                  <a:solidFill>
                    <a:srgbClr val="000099"/>
                  </a:solidFill>
                  <a:effectLst>
                    <a:outerShdw blurRad="38100" dist="38100" dir="2700000" algn="tl">
                      <a:srgbClr val="C0C0C0"/>
                    </a:outerShdw>
                  </a:effectLst>
                  <a:latin typeface="Arial" pitchFamily="34" charset="0"/>
                  <a:cs typeface="Arial" pitchFamily="34" charset="0"/>
                </a:rPr>
                <a:t>Значит времени </a:t>
              </a:r>
            </a:p>
            <a:p>
              <a:pPr>
                <a:defRPr/>
              </a:pPr>
              <a:r>
                <a:rPr lang="ru-RU" sz="1200" b="1" dirty="0">
                  <a:solidFill>
                    <a:srgbClr val="000099"/>
                  </a:solidFill>
                  <a:effectLst>
                    <a:outerShdw blurRad="38100" dist="38100" dir="2700000" algn="tl">
                      <a:srgbClr val="C0C0C0"/>
                    </a:outerShdw>
                  </a:effectLst>
                  <a:latin typeface="Arial" pitchFamily="34" charset="0"/>
                  <a:cs typeface="Arial" pitchFamily="34" charset="0"/>
                </a:rPr>
                <a:t>потрачено меньше</a:t>
              </a:r>
              <a:endParaRPr lang="ru-RU" sz="1200" dirty="0">
                <a:latin typeface="Arial" pitchFamily="34" charset="0"/>
                <a:cs typeface="Arial" pitchFamily="34" charset="0"/>
              </a:endParaRPr>
            </a:p>
          </p:txBody>
        </p:sp>
        <p:sp>
          <p:nvSpPr>
            <p:cNvPr id="11339" name="Oval 75"/>
            <p:cNvSpPr>
              <a:spLocks noChangeArrowheads="1"/>
            </p:cNvSpPr>
            <p:nvPr/>
          </p:nvSpPr>
          <p:spPr bwMode="auto">
            <a:xfrm rot="222229">
              <a:off x="3840" y="2160"/>
              <a:ext cx="334" cy="341"/>
            </a:xfrm>
            <a:prstGeom prst="ellipse">
              <a:avLst/>
            </a:prstGeom>
            <a:gradFill rotWithShape="1">
              <a:gsLst>
                <a:gs pos="0">
                  <a:schemeClr val="bg1"/>
                </a:gs>
                <a:gs pos="100000">
                  <a:srgbClr val="66FFFF"/>
                </a:gs>
              </a:gsLst>
              <a:path path="shape">
                <a:fillToRect l="50000" t="50000" r="50000" b="50000"/>
              </a:path>
            </a:gradFill>
            <a:ln w="12700">
              <a:solidFill>
                <a:schemeClr val="tx2"/>
              </a:solidFill>
              <a:round/>
              <a:headEnd type="none" w="lg" len="lg"/>
              <a:tailEnd type="none" w="lg" len="lg"/>
            </a:ln>
            <a:effectLst>
              <a:outerShdw dist="107763" dir="18900000" algn="ctr" rotWithShape="0">
                <a:srgbClr val="0000FF">
                  <a:alpha val="50000"/>
                </a:srgbClr>
              </a:outerShdw>
            </a:effectLst>
          </p:spPr>
          <p:txBody>
            <a:bodyPr wrap="none" anchor="ctr"/>
            <a:lstStyle/>
            <a:p>
              <a:pPr algn="ctr">
                <a:defRPr/>
              </a:pPr>
              <a:r>
                <a:rPr lang="en-US" sz="4000" b="1" dirty="0">
                  <a:solidFill>
                    <a:srgbClr val="FF0000"/>
                  </a:solidFill>
                  <a:effectLst>
                    <a:outerShdw blurRad="38100" dist="38100" dir="2700000" algn="tl">
                      <a:srgbClr val="C0C0C0"/>
                    </a:outerShdw>
                  </a:effectLst>
                  <a:latin typeface="Times New Roman" pitchFamily="18" charset="0"/>
                  <a:cs typeface="Arial" pitchFamily="34" charset="0"/>
                </a:rPr>
                <a:t>&lt;</a:t>
              </a:r>
              <a:endParaRPr lang="ru-RU" dirty="0">
                <a:latin typeface="Arial" pitchFamily="34" charset="0"/>
                <a:cs typeface="Arial" pitchFamily="34" charset="0"/>
              </a:endParaRPr>
            </a:p>
          </p:txBody>
        </p:sp>
      </p:grpSp>
      <p:graphicFrame>
        <p:nvGraphicFramePr>
          <p:cNvPr id="25609" name="Object 9"/>
          <p:cNvGraphicFramePr>
            <a:graphicFrameLocks noChangeAspect="1"/>
          </p:cNvGraphicFramePr>
          <p:nvPr/>
        </p:nvGraphicFramePr>
        <p:xfrm>
          <a:off x="539750" y="4371975"/>
          <a:ext cx="406400" cy="546100"/>
        </p:xfrm>
        <a:graphic>
          <a:graphicData uri="http://schemas.openxmlformats.org/presentationml/2006/ole">
            <p:oleObj spid="_x0000_s11269" name="Формула" r:id="rId6" imgW="406080" imgH="545760" progId="Equation.3">
              <p:embed/>
            </p:oleObj>
          </a:graphicData>
        </a:graphic>
      </p:graphicFrame>
      <p:sp>
        <p:nvSpPr>
          <p:cNvPr id="28" name="Oval 75"/>
          <p:cNvSpPr>
            <a:spLocks noChangeArrowheads="1"/>
          </p:cNvSpPr>
          <p:nvPr/>
        </p:nvSpPr>
        <p:spPr bwMode="auto">
          <a:xfrm rot="222229">
            <a:off x="1493838" y="4381500"/>
            <a:ext cx="530225" cy="541338"/>
          </a:xfrm>
          <a:prstGeom prst="ellipse">
            <a:avLst/>
          </a:prstGeom>
          <a:gradFill rotWithShape="1">
            <a:gsLst>
              <a:gs pos="0">
                <a:schemeClr val="bg1"/>
              </a:gs>
              <a:gs pos="100000">
                <a:srgbClr val="66FFFF"/>
              </a:gs>
            </a:gsLst>
            <a:path path="shape">
              <a:fillToRect l="50000" t="50000" r="50000" b="50000"/>
            </a:path>
          </a:gradFill>
          <a:ln w="12700">
            <a:solidFill>
              <a:schemeClr val="tx2"/>
            </a:solidFill>
            <a:round/>
            <a:headEnd type="none" w="lg" len="lg"/>
            <a:tailEnd type="none" w="lg" len="lg"/>
          </a:ln>
          <a:effectLst>
            <a:outerShdw dist="107763" dir="18900000" algn="ctr" rotWithShape="0">
              <a:srgbClr val="0000FF">
                <a:alpha val="50000"/>
              </a:srgbClr>
            </a:outerShdw>
          </a:effectLst>
        </p:spPr>
        <p:txBody>
          <a:bodyPr wrap="none" anchor="ctr"/>
          <a:lstStyle/>
          <a:p>
            <a:pPr algn="ctr">
              <a:defRPr/>
            </a:pPr>
            <a:r>
              <a:rPr lang="en-US" sz="4000" b="1" dirty="0">
                <a:solidFill>
                  <a:srgbClr val="FF0000"/>
                </a:solidFill>
                <a:effectLst>
                  <a:outerShdw blurRad="38100" dist="38100" dir="2700000" algn="tl">
                    <a:srgbClr val="C0C0C0"/>
                  </a:outerShdw>
                </a:effectLst>
                <a:latin typeface="Times New Roman" pitchFamily="18" charset="0"/>
                <a:cs typeface="Arial" pitchFamily="34" charset="0"/>
              </a:rPr>
              <a:t>&lt;</a:t>
            </a:r>
            <a:endParaRPr lang="ru-RU" dirty="0">
              <a:latin typeface="Arial" pitchFamily="34" charset="0"/>
              <a:cs typeface="Arial" pitchFamily="34" charset="0"/>
            </a:endParaRPr>
          </a:p>
        </p:txBody>
      </p:sp>
      <p:graphicFrame>
        <p:nvGraphicFramePr>
          <p:cNvPr id="25610" name="Object 10"/>
          <p:cNvGraphicFramePr>
            <a:graphicFrameLocks noChangeAspect="1"/>
          </p:cNvGraphicFramePr>
          <p:nvPr/>
        </p:nvGraphicFramePr>
        <p:xfrm>
          <a:off x="2771775" y="4508500"/>
          <a:ext cx="1143000" cy="228600"/>
        </p:xfrm>
        <a:graphic>
          <a:graphicData uri="http://schemas.openxmlformats.org/presentationml/2006/ole">
            <p:oleObj spid="_x0000_s11270" name="Формула" r:id="rId7" imgW="1143000" imgH="228600" progId="Equation.3">
              <p:embed/>
            </p:oleObj>
          </a:graphicData>
        </a:graphic>
      </p:graphicFrame>
      <p:graphicFrame>
        <p:nvGraphicFramePr>
          <p:cNvPr id="25611" name="Object 11"/>
          <p:cNvGraphicFramePr>
            <a:graphicFrameLocks noChangeAspect="1"/>
          </p:cNvGraphicFramePr>
          <p:nvPr/>
        </p:nvGraphicFramePr>
        <p:xfrm>
          <a:off x="3132138" y="4508500"/>
          <a:ext cx="254000" cy="228600"/>
        </p:xfrm>
        <a:graphic>
          <a:graphicData uri="http://schemas.openxmlformats.org/presentationml/2006/ole">
            <p:oleObj spid="_x0000_s11271" name="Формула" r:id="rId8" imgW="253800" imgH="228600" progId="Equation.3">
              <p:embed/>
            </p:oleObj>
          </a:graphicData>
        </a:graphic>
      </p:graphicFrame>
      <p:graphicFrame>
        <p:nvGraphicFramePr>
          <p:cNvPr id="25612" name="Object 12"/>
          <p:cNvGraphicFramePr>
            <a:graphicFrameLocks noChangeAspect="1"/>
          </p:cNvGraphicFramePr>
          <p:nvPr/>
        </p:nvGraphicFramePr>
        <p:xfrm>
          <a:off x="1044575" y="4581525"/>
          <a:ext cx="177800" cy="177800"/>
        </p:xfrm>
        <a:graphic>
          <a:graphicData uri="http://schemas.openxmlformats.org/presentationml/2006/ole">
            <p:oleObj spid="_x0000_s11272" name="Формула" r:id="rId9" imgW="177480" imgH="177480" progId="Equation.3">
              <p:embed/>
            </p:oleObj>
          </a:graphicData>
        </a:graphic>
      </p:graphicFrame>
      <p:graphicFrame>
        <p:nvGraphicFramePr>
          <p:cNvPr id="25613" name="Object 13"/>
          <p:cNvGraphicFramePr>
            <a:graphicFrameLocks noChangeAspect="1"/>
          </p:cNvGraphicFramePr>
          <p:nvPr/>
        </p:nvGraphicFramePr>
        <p:xfrm>
          <a:off x="1908175" y="4581525"/>
          <a:ext cx="177800" cy="127000"/>
        </p:xfrm>
        <a:graphic>
          <a:graphicData uri="http://schemas.openxmlformats.org/presentationml/2006/ole">
            <p:oleObj spid="_x0000_s11273" name="Формула" r:id="rId10" imgW="177480" imgH="126720" progId="Equation.3">
              <p:embed/>
            </p:oleObj>
          </a:graphicData>
        </a:graphic>
      </p:graphicFrame>
      <p:sp>
        <p:nvSpPr>
          <p:cNvPr id="36" name="Прямоугольная выноска 35">
            <a:hlinkClick r:id="rId11" highlightClick="1"/>
          </p:cNvPr>
          <p:cNvSpPr/>
          <p:nvPr/>
        </p:nvSpPr>
        <p:spPr>
          <a:xfrm>
            <a:off x="7669213" y="1844675"/>
            <a:ext cx="2808287" cy="1008063"/>
          </a:xfrm>
          <a:prstGeom prst="wedgeRectCallout">
            <a:avLst>
              <a:gd name="adj1" fmla="val -122709"/>
              <a:gd name="adj2" fmla="val 73143"/>
            </a:avLst>
          </a:prstGeom>
          <a:solidFill>
            <a:srgbClr val="9FE6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37" name="Прямоугольник 36"/>
          <p:cNvSpPr/>
          <p:nvPr/>
        </p:nvSpPr>
        <p:spPr>
          <a:xfrm>
            <a:off x="7669213" y="1773238"/>
            <a:ext cx="2447925" cy="9350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38" name="Rectangle 3"/>
          <p:cNvSpPr>
            <a:spLocks noChangeArrowheads="1"/>
          </p:cNvSpPr>
          <p:nvPr/>
        </p:nvSpPr>
        <p:spPr bwMode="auto">
          <a:xfrm>
            <a:off x="7669213" y="1844675"/>
            <a:ext cx="2830512" cy="584200"/>
          </a:xfrm>
          <a:prstGeom prst="rect">
            <a:avLst/>
          </a:prstGeom>
          <a:noFill/>
          <a:ln w="9525">
            <a:noFill/>
            <a:miter lim="800000"/>
            <a:headEnd/>
            <a:tailEnd/>
          </a:ln>
        </p:spPr>
        <p:txBody>
          <a:bodyPr wrap="none" anchor="ctr">
            <a:spAutoFit/>
          </a:bodyPr>
          <a:lstStyle/>
          <a:p>
            <a:r>
              <a:rPr lang="ru-RU" sz="1600">
                <a:latin typeface="Calibri" pitchFamily="34" charset="0"/>
              </a:rPr>
              <a:t>Чтобы найти время надо</a:t>
            </a:r>
          </a:p>
          <a:p>
            <a:r>
              <a:rPr lang="ru-RU" sz="1600">
                <a:latin typeface="Calibri" pitchFamily="34" charset="0"/>
              </a:rPr>
              <a:t> работу разделить на скорость</a:t>
            </a:r>
            <a:endParaRPr lang="en-US" sz="1600">
              <a:latin typeface="Calibri" pitchFamily="34" charset="0"/>
            </a:endParaRPr>
          </a:p>
        </p:txBody>
      </p:sp>
      <p:sp>
        <p:nvSpPr>
          <p:cNvPr id="39" name="Прямоугольник 38"/>
          <p:cNvSpPr>
            <a:spLocks noChangeArrowheads="1"/>
          </p:cNvSpPr>
          <p:nvPr/>
        </p:nvSpPr>
        <p:spPr bwMode="auto">
          <a:xfrm>
            <a:off x="8677275" y="2420938"/>
            <a:ext cx="460375" cy="369887"/>
          </a:xfrm>
          <a:prstGeom prst="rect">
            <a:avLst/>
          </a:prstGeom>
          <a:noFill/>
          <a:ln w="9525">
            <a:noFill/>
            <a:miter lim="800000"/>
            <a:headEnd/>
            <a:tailEnd/>
          </a:ln>
        </p:spPr>
        <p:txBody>
          <a:bodyPr wrap="none">
            <a:spAutoFit/>
          </a:bodyPr>
          <a:lstStyle/>
          <a:p>
            <a:r>
              <a:rPr lang="en-US" b="1" i="1">
                <a:solidFill>
                  <a:srgbClr val="FF0000"/>
                </a:solidFill>
              </a:rPr>
              <a:t>t =</a:t>
            </a:r>
            <a:endParaRPr lang="ru-RU" b="1" i="1">
              <a:solidFill>
                <a:srgbClr val="FF0000"/>
              </a:solidFill>
              <a:latin typeface="Calibri" pitchFamily="34" charset="0"/>
            </a:endParaRPr>
          </a:p>
        </p:txBody>
      </p:sp>
      <p:sp>
        <p:nvSpPr>
          <p:cNvPr id="40" name="Прямоугольник 39"/>
          <p:cNvSpPr>
            <a:spLocks noChangeArrowheads="1"/>
          </p:cNvSpPr>
          <p:nvPr/>
        </p:nvSpPr>
        <p:spPr bwMode="auto">
          <a:xfrm>
            <a:off x="9037638" y="2565400"/>
            <a:ext cx="312737" cy="368300"/>
          </a:xfrm>
          <a:prstGeom prst="rect">
            <a:avLst/>
          </a:prstGeom>
          <a:noFill/>
          <a:ln w="9525">
            <a:noFill/>
            <a:miter lim="800000"/>
            <a:headEnd/>
            <a:tailEnd/>
          </a:ln>
        </p:spPr>
        <p:txBody>
          <a:bodyPr wrap="none">
            <a:spAutoFit/>
          </a:bodyPr>
          <a:lstStyle/>
          <a:p>
            <a:r>
              <a:rPr lang="en-US" b="1" i="1">
                <a:solidFill>
                  <a:srgbClr val="FF0000"/>
                </a:solidFill>
              </a:rPr>
              <a:t>k</a:t>
            </a:r>
            <a:endParaRPr lang="ru-RU" b="1" i="1">
              <a:solidFill>
                <a:srgbClr val="FF0000"/>
              </a:solidFill>
              <a:latin typeface="Calibri" pitchFamily="34" charset="0"/>
            </a:endParaRPr>
          </a:p>
        </p:txBody>
      </p:sp>
      <p:sp>
        <p:nvSpPr>
          <p:cNvPr id="41" name="Прямоугольник 40"/>
          <p:cNvSpPr>
            <a:spLocks noChangeArrowheads="1"/>
          </p:cNvSpPr>
          <p:nvPr/>
        </p:nvSpPr>
        <p:spPr bwMode="auto">
          <a:xfrm>
            <a:off x="9037638" y="2276475"/>
            <a:ext cx="350837" cy="369888"/>
          </a:xfrm>
          <a:prstGeom prst="rect">
            <a:avLst/>
          </a:prstGeom>
          <a:noFill/>
          <a:ln w="9525">
            <a:noFill/>
            <a:miter lim="800000"/>
            <a:headEnd/>
            <a:tailEnd/>
          </a:ln>
        </p:spPr>
        <p:txBody>
          <a:bodyPr wrap="none">
            <a:spAutoFit/>
          </a:bodyPr>
          <a:lstStyle/>
          <a:p>
            <a:r>
              <a:rPr lang="en-US" b="1" i="1" u="sng">
                <a:solidFill>
                  <a:srgbClr val="FF0000"/>
                </a:solidFill>
              </a:rPr>
              <a:t>A</a:t>
            </a:r>
            <a:endParaRPr lang="ru-RU" b="1" i="1" u="sng">
              <a:solidFill>
                <a:srgbClr val="FF0000"/>
              </a:solidFill>
              <a:latin typeface="Calibri" pitchFamily="34" charset="0"/>
            </a:endParaRPr>
          </a:p>
        </p:txBody>
      </p:sp>
      <p:sp>
        <p:nvSpPr>
          <p:cNvPr id="42" name="Прямоугольник 41"/>
          <p:cNvSpPr/>
          <p:nvPr/>
        </p:nvSpPr>
        <p:spPr>
          <a:xfrm>
            <a:off x="10074275" y="2533650"/>
            <a:ext cx="287338" cy="28733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43" name="Rectangle 5"/>
          <p:cNvSpPr>
            <a:spLocks noChangeArrowheads="1"/>
          </p:cNvSpPr>
          <p:nvPr/>
        </p:nvSpPr>
        <p:spPr bwMode="auto">
          <a:xfrm>
            <a:off x="10074275" y="2460625"/>
            <a:ext cx="312738" cy="369888"/>
          </a:xfrm>
          <a:prstGeom prst="rect">
            <a:avLst/>
          </a:prstGeom>
          <a:noFill/>
          <a:ln w="9525">
            <a:noFill/>
            <a:miter lim="800000"/>
            <a:headEnd/>
            <a:tailEnd/>
          </a:ln>
          <a:effectLst/>
        </p:spPr>
        <p:txBody>
          <a:bodyPr wrap="none" anchor="ctr">
            <a:spAutoFit/>
          </a:bodyPr>
          <a:lstStyle/>
          <a:p>
            <a:pPr>
              <a:defRPr/>
            </a:pPr>
            <a:r>
              <a:rPr lang="ru-RU" b="1" dirty="0">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х</a:t>
            </a:r>
          </a:p>
        </p:txBody>
      </p:sp>
      <p:graphicFrame>
        <p:nvGraphicFramePr>
          <p:cNvPr id="25614" name="Object 14"/>
          <p:cNvGraphicFramePr>
            <a:graphicFrameLocks noChangeAspect="1"/>
          </p:cNvGraphicFramePr>
          <p:nvPr/>
        </p:nvGraphicFramePr>
        <p:xfrm>
          <a:off x="508000" y="5091113"/>
          <a:ext cx="2044700" cy="546100"/>
        </p:xfrm>
        <a:graphic>
          <a:graphicData uri="http://schemas.openxmlformats.org/presentationml/2006/ole">
            <p:oleObj spid="_x0000_s11274" name="Формула" r:id="rId12" imgW="2044440" imgH="545760" progId="Equation.3">
              <p:embed/>
            </p:oleObj>
          </a:graphicData>
        </a:graphic>
      </p:graphicFrame>
      <p:graphicFrame>
        <p:nvGraphicFramePr>
          <p:cNvPr id="25615" name="Object 15"/>
          <p:cNvGraphicFramePr>
            <a:graphicFrameLocks noChangeAspect="1"/>
          </p:cNvGraphicFramePr>
          <p:nvPr/>
        </p:nvGraphicFramePr>
        <p:xfrm>
          <a:off x="574675" y="5876925"/>
          <a:ext cx="3378200" cy="266700"/>
        </p:xfrm>
        <a:graphic>
          <a:graphicData uri="http://schemas.openxmlformats.org/presentationml/2006/ole">
            <p:oleObj spid="_x0000_s11275" name="Формула" r:id="rId13" imgW="3377880" imgH="266400" progId="Equation.3">
              <p:embed/>
            </p:oleObj>
          </a:graphicData>
        </a:graphic>
      </p:graphicFrame>
      <p:graphicFrame>
        <p:nvGraphicFramePr>
          <p:cNvPr id="25616" name="Object 16"/>
          <p:cNvGraphicFramePr>
            <a:graphicFrameLocks noChangeAspect="1"/>
          </p:cNvGraphicFramePr>
          <p:nvPr/>
        </p:nvGraphicFramePr>
        <p:xfrm>
          <a:off x="4162425" y="4449763"/>
          <a:ext cx="3810000" cy="266700"/>
        </p:xfrm>
        <a:graphic>
          <a:graphicData uri="http://schemas.openxmlformats.org/presentationml/2006/ole">
            <p:oleObj spid="_x0000_s11276" name="Формула" r:id="rId14" imgW="3809880" imgH="266400" progId="Equation.3">
              <p:embed/>
            </p:oleObj>
          </a:graphicData>
        </a:graphic>
      </p:graphicFrame>
      <p:graphicFrame>
        <p:nvGraphicFramePr>
          <p:cNvPr id="25617" name="Object 17"/>
          <p:cNvGraphicFramePr>
            <a:graphicFrameLocks noChangeAspect="1"/>
          </p:cNvGraphicFramePr>
          <p:nvPr/>
        </p:nvGraphicFramePr>
        <p:xfrm>
          <a:off x="4175125" y="4881563"/>
          <a:ext cx="2463800" cy="266700"/>
        </p:xfrm>
        <a:graphic>
          <a:graphicData uri="http://schemas.openxmlformats.org/presentationml/2006/ole">
            <p:oleObj spid="_x0000_s11277" name="Формула" r:id="rId15" imgW="2463480" imgH="266400" progId="Equation.3">
              <p:embed/>
            </p:oleObj>
          </a:graphicData>
        </a:graphic>
      </p:graphicFrame>
      <p:graphicFrame>
        <p:nvGraphicFramePr>
          <p:cNvPr id="25618" name="Object 18"/>
          <p:cNvGraphicFramePr>
            <a:graphicFrameLocks noChangeAspect="1"/>
          </p:cNvGraphicFramePr>
          <p:nvPr/>
        </p:nvGraphicFramePr>
        <p:xfrm>
          <a:off x="4265613" y="5386388"/>
          <a:ext cx="1993900" cy="266700"/>
        </p:xfrm>
        <a:graphic>
          <a:graphicData uri="http://schemas.openxmlformats.org/presentationml/2006/ole">
            <p:oleObj spid="_x0000_s11278" name="Формула" r:id="rId16" imgW="1993680" imgH="266400" progId="Equation.3">
              <p:embed/>
            </p:oleObj>
          </a:graphicData>
        </a:graphic>
      </p:graphicFrame>
      <p:cxnSp>
        <p:nvCxnSpPr>
          <p:cNvPr id="50" name="Прямая соединительная линия 49"/>
          <p:cNvCxnSpPr/>
          <p:nvPr/>
        </p:nvCxnSpPr>
        <p:spPr>
          <a:xfrm>
            <a:off x="6805613" y="4724400"/>
            <a:ext cx="0" cy="576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Прямоугольник 51"/>
          <p:cNvSpPr/>
          <p:nvPr/>
        </p:nvSpPr>
        <p:spPr>
          <a:xfrm>
            <a:off x="6805613" y="4868863"/>
            <a:ext cx="388937" cy="369887"/>
          </a:xfrm>
          <a:prstGeom prst="rect">
            <a:avLst/>
          </a:prstGeom>
        </p:spPr>
        <p:txBody>
          <a:bodyPr wrap="none">
            <a:spAutoFit/>
          </a:bodyPr>
          <a:lstStyle/>
          <a:p>
            <a:pPr fontAlgn="auto">
              <a:spcBef>
                <a:spcPts val="0"/>
              </a:spcBef>
              <a:spcAft>
                <a:spcPts val="0"/>
              </a:spcAft>
              <a:defRPr/>
            </a:pPr>
            <a:r>
              <a:rPr lang="ru-RU" b="1" dirty="0">
                <a:effectLst>
                  <a:outerShdw blurRad="38100" dist="38100" dir="2700000" algn="tl">
                    <a:srgbClr val="C0C0C0"/>
                  </a:outerShdw>
                </a:effectLst>
                <a:latin typeface="Arial" pitchFamily="34" charset="0"/>
                <a:cs typeface="Arial" pitchFamily="34" charset="0"/>
              </a:rPr>
              <a:t>:5</a:t>
            </a:r>
            <a:endParaRPr lang="ru-RU" dirty="0">
              <a:latin typeface="+mn-lt"/>
              <a:cs typeface="+mn-cs"/>
            </a:endParaRPr>
          </a:p>
        </p:txBody>
      </p:sp>
      <p:graphicFrame>
        <p:nvGraphicFramePr>
          <p:cNvPr id="25620" name="Object 20"/>
          <p:cNvGraphicFramePr>
            <a:graphicFrameLocks noChangeAspect="1"/>
          </p:cNvGraphicFramePr>
          <p:nvPr/>
        </p:nvGraphicFramePr>
        <p:xfrm>
          <a:off x="4500563" y="5805488"/>
          <a:ext cx="2520950" cy="673100"/>
        </p:xfrm>
        <a:graphic>
          <a:graphicData uri="http://schemas.openxmlformats.org/presentationml/2006/ole">
            <p:oleObj spid="_x0000_s11279" name="Формула" r:id="rId17" imgW="2628720" imgH="672840" progId="Equation.3">
              <p:embed/>
            </p:oleObj>
          </a:graphicData>
        </a:graphic>
      </p:graphicFrame>
      <p:sp>
        <p:nvSpPr>
          <p:cNvPr id="56" name="Прямоугольник 55"/>
          <p:cNvSpPr>
            <a:spLocks noChangeArrowheads="1"/>
          </p:cNvSpPr>
          <p:nvPr/>
        </p:nvSpPr>
        <p:spPr bwMode="auto">
          <a:xfrm>
            <a:off x="8964613" y="6237288"/>
            <a:ext cx="1177925" cy="369887"/>
          </a:xfrm>
          <a:prstGeom prst="rect">
            <a:avLst/>
          </a:prstGeom>
          <a:noFill/>
          <a:ln w="9525">
            <a:noFill/>
            <a:miter lim="800000"/>
            <a:headEnd/>
            <a:tailEnd/>
          </a:ln>
        </p:spPr>
        <p:txBody>
          <a:bodyPr wrap="none">
            <a:spAutoFit/>
          </a:bodyPr>
          <a:lstStyle/>
          <a:p>
            <a:r>
              <a:rPr lang="ru-RU" b="1">
                <a:solidFill>
                  <a:srgbClr val="FF0000"/>
                </a:solidFill>
              </a:rPr>
              <a:t>Ответ 25</a:t>
            </a:r>
            <a:endParaRPr lang="ru-RU" b="1">
              <a:solidFill>
                <a:srgbClr val="FF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1000" fill="hold"/>
                                        <p:tgtEl>
                                          <p:spTgt spid="14"/>
                                        </p:tgtEl>
                                        <p:attrNameLst>
                                          <p:attrName>ppt_x</p:attrName>
                                        </p:attrNameLst>
                                      </p:cBhvr>
                                      <p:tavLst>
                                        <p:tav tm="0">
                                          <p:val>
                                            <p:strVal val="#ppt_x-.2"/>
                                          </p:val>
                                        </p:tav>
                                        <p:tav tm="100000">
                                          <p:val>
                                            <p:strVal val="#ppt_x"/>
                                          </p:val>
                                        </p:tav>
                                      </p:tavLst>
                                    </p:anim>
                                    <p:anim calcmode="lin" valueType="num">
                                      <p:cBhvr>
                                        <p:cTn id="13"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4"/>
                                        </p:tgtEl>
                                      </p:cBhvr>
                                    </p:animEffect>
                                  </p:childTnLst>
                                </p:cTn>
                              </p:par>
                            </p:childTnLst>
                          </p:cTn>
                        </p:par>
                        <p:par>
                          <p:cTn id="15" fill="hold">
                            <p:stCondLst>
                              <p:cond delay="1000"/>
                            </p:stCondLst>
                            <p:childTnLst>
                              <p:par>
                                <p:cTn id="16" presetID="22" presetClass="entr" presetSubtype="4" fill="hold" grpId="0" nodeType="after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wipe(down)">
                                      <p:cBhvr>
                                        <p:cTn id="18" dur="500"/>
                                        <p:tgtEl>
                                          <p:spTgt spid="22"/>
                                        </p:tgtEl>
                                      </p:cBhvr>
                                    </p:animEffect>
                                  </p:childTnLst>
                                </p:cTn>
                              </p:par>
                            </p:childTnLst>
                          </p:cTn>
                        </p:par>
                        <p:par>
                          <p:cTn id="19" fill="hold">
                            <p:stCondLst>
                              <p:cond delay="1500"/>
                            </p:stCondLst>
                            <p:childTnLst>
                              <p:par>
                                <p:cTn id="20" presetID="22" presetClass="entr" presetSubtype="4" fill="hold" grpId="0" nodeType="after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wipe(down)">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29"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p:cTn id="27" dur="1000" fill="hold"/>
                                        <p:tgtEl>
                                          <p:spTgt spid="4"/>
                                        </p:tgtEl>
                                        <p:attrNameLst>
                                          <p:attrName>ppt_x</p:attrName>
                                        </p:attrNameLst>
                                      </p:cBhvr>
                                      <p:tavLst>
                                        <p:tav tm="0">
                                          <p:val>
                                            <p:strVal val="#ppt_x-.2"/>
                                          </p:val>
                                        </p:tav>
                                        <p:tav tm="100000">
                                          <p:val>
                                            <p:strVal val="#ppt_x"/>
                                          </p:val>
                                        </p:tav>
                                      </p:tavLst>
                                    </p:anim>
                                    <p:anim calcmode="lin" valueType="num">
                                      <p:cBhvr>
                                        <p:cTn id="2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29" dur="1000"/>
                                        <p:tgtEl>
                                          <p:spTgt spid="4"/>
                                        </p:tgtEl>
                                      </p:cBhvr>
                                    </p:animEffect>
                                  </p:childTnLst>
                                </p:cTn>
                              </p:par>
                              <p:par>
                                <p:cTn id="30" presetID="55" presetClass="exit" presetSubtype="0" fill="hold" grpId="1" nodeType="withEffect">
                                  <p:stCondLst>
                                    <p:cond delay="0"/>
                                  </p:stCondLst>
                                  <p:childTnLst>
                                    <p:anim calcmode="lin" valueType="num">
                                      <p:cBhvr>
                                        <p:cTn id="31" dur="1000"/>
                                        <p:tgtEl>
                                          <p:spTgt spid="20"/>
                                        </p:tgtEl>
                                        <p:attrNameLst>
                                          <p:attrName>ppt_w</p:attrName>
                                        </p:attrNameLst>
                                      </p:cBhvr>
                                      <p:tavLst>
                                        <p:tav tm="0">
                                          <p:val>
                                            <p:strVal val="ppt_w"/>
                                          </p:val>
                                        </p:tav>
                                        <p:tav tm="100000">
                                          <p:val>
                                            <p:strVal val="ppt_w*0.70"/>
                                          </p:val>
                                        </p:tav>
                                      </p:tavLst>
                                    </p:anim>
                                    <p:anim calcmode="lin" valueType="num">
                                      <p:cBhvr>
                                        <p:cTn id="32" dur="1000"/>
                                        <p:tgtEl>
                                          <p:spTgt spid="20"/>
                                        </p:tgtEl>
                                        <p:attrNameLst>
                                          <p:attrName>ppt_h</p:attrName>
                                        </p:attrNameLst>
                                      </p:cBhvr>
                                      <p:tavLst>
                                        <p:tav tm="0">
                                          <p:val>
                                            <p:strVal val="ppt_h"/>
                                          </p:val>
                                        </p:tav>
                                        <p:tav tm="100000">
                                          <p:val>
                                            <p:strVal val="ppt_h"/>
                                          </p:val>
                                        </p:tav>
                                      </p:tavLst>
                                    </p:anim>
                                    <p:animEffect transition="out" filter="fade">
                                      <p:cBhvr>
                                        <p:cTn id="33" dur="1000"/>
                                        <p:tgtEl>
                                          <p:spTgt spid="20"/>
                                        </p:tgtEl>
                                      </p:cBhvr>
                                    </p:animEffect>
                                    <p:set>
                                      <p:cBhvr>
                                        <p:cTn id="34" dur="1" fill="hold">
                                          <p:stCondLst>
                                            <p:cond delay="999"/>
                                          </p:stCondLst>
                                        </p:cTn>
                                        <p:tgtEl>
                                          <p:spTgt spid="20"/>
                                        </p:tgtEl>
                                        <p:attrNameLst>
                                          <p:attrName>style.visibility</p:attrName>
                                        </p:attrNameLst>
                                      </p:cBhvr>
                                      <p:to>
                                        <p:strVal val="hidden"/>
                                      </p:to>
                                    </p:set>
                                  </p:childTnLst>
                                </p:cTn>
                              </p:par>
                              <p:par>
                                <p:cTn id="35" presetID="55" presetClass="exit" presetSubtype="0" fill="hold" grpId="1" nodeType="withEffect">
                                  <p:stCondLst>
                                    <p:cond delay="0"/>
                                  </p:stCondLst>
                                  <p:childTnLst>
                                    <p:anim calcmode="lin" valueType="num">
                                      <p:cBhvr>
                                        <p:cTn id="36" dur="1000"/>
                                        <p:tgtEl>
                                          <p:spTgt spid="21"/>
                                        </p:tgtEl>
                                        <p:attrNameLst>
                                          <p:attrName>ppt_w</p:attrName>
                                        </p:attrNameLst>
                                      </p:cBhvr>
                                      <p:tavLst>
                                        <p:tav tm="0">
                                          <p:val>
                                            <p:strVal val="ppt_w"/>
                                          </p:val>
                                        </p:tav>
                                        <p:tav tm="100000">
                                          <p:val>
                                            <p:strVal val="ppt_w*0.70"/>
                                          </p:val>
                                        </p:tav>
                                      </p:tavLst>
                                    </p:anim>
                                    <p:anim calcmode="lin" valueType="num">
                                      <p:cBhvr>
                                        <p:cTn id="37" dur="1000"/>
                                        <p:tgtEl>
                                          <p:spTgt spid="21"/>
                                        </p:tgtEl>
                                        <p:attrNameLst>
                                          <p:attrName>ppt_h</p:attrName>
                                        </p:attrNameLst>
                                      </p:cBhvr>
                                      <p:tavLst>
                                        <p:tav tm="0">
                                          <p:val>
                                            <p:strVal val="ppt_h"/>
                                          </p:val>
                                        </p:tav>
                                        <p:tav tm="100000">
                                          <p:val>
                                            <p:strVal val="ppt_h"/>
                                          </p:val>
                                        </p:tav>
                                      </p:tavLst>
                                    </p:anim>
                                    <p:animEffect transition="out" filter="fade">
                                      <p:cBhvr>
                                        <p:cTn id="38" dur="1000"/>
                                        <p:tgtEl>
                                          <p:spTgt spid="21"/>
                                        </p:tgtEl>
                                      </p:cBhvr>
                                    </p:animEffect>
                                    <p:set>
                                      <p:cBhvr>
                                        <p:cTn id="39" dur="1" fill="hold">
                                          <p:stCondLst>
                                            <p:cond delay="999"/>
                                          </p:stCondLst>
                                        </p:cTn>
                                        <p:tgtEl>
                                          <p:spTgt spid="21"/>
                                        </p:tgtEl>
                                        <p:attrNameLst>
                                          <p:attrName>style.visibility</p:attrName>
                                        </p:attrNameLst>
                                      </p:cBhvr>
                                      <p:to>
                                        <p:strVal val="hidden"/>
                                      </p:to>
                                    </p:set>
                                  </p:childTnLst>
                                </p:cTn>
                              </p:par>
                              <p:par>
                                <p:cTn id="40" presetID="55" presetClass="exit" presetSubtype="0" fill="hold" grpId="1" nodeType="withEffect">
                                  <p:stCondLst>
                                    <p:cond delay="0"/>
                                  </p:stCondLst>
                                  <p:childTnLst>
                                    <p:anim calcmode="lin" valueType="num">
                                      <p:cBhvr>
                                        <p:cTn id="41" dur="1000"/>
                                        <p:tgtEl>
                                          <p:spTgt spid="22"/>
                                        </p:tgtEl>
                                        <p:attrNameLst>
                                          <p:attrName>ppt_w</p:attrName>
                                        </p:attrNameLst>
                                      </p:cBhvr>
                                      <p:tavLst>
                                        <p:tav tm="0">
                                          <p:val>
                                            <p:strVal val="ppt_w"/>
                                          </p:val>
                                        </p:tav>
                                        <p:tav tm="100000">
                                          <p:val>
                                            <p:strVal val="ppt_w*0.70"/>
                                          </p:val>
                                        </p:tav>
                                      </p:tavLst>
                                    </p:anim>
                                    <p:anim calcmode="lin" valueType="num">
                                      <p:cBhvr>
                                        <p:cTn id="42" dur="1000"/>
                                        <p:tgtEl>
                                          <p:spTgt spid="22"/>
                                        </p:tgtEl>
                                        <p:attrNameLst>
                                          <p:attrName>ppt_h</p:attrName>
                                        </p:attrNameLst>
                                      </p:cBhvr>
                                      <p:tavLst>
                                        <p:tav tm="0">
                                          <p:val>
                                            <p:strVal val="ppt_h"/>
                                          </p:val>
                                        </p:tav>
                                        <p:tav tm="100000">
                                          <p:val>
                                            <p:strVal val="ppt_h"/>
                                          </p:val>
                                        </p:tav>
                                      </p:tavLst>
                                    </p:anim>
                                    <p:animEffect transition="out" filter="fade">
                                      <p:cBhvr>
                                        <p:cTn id="43" dur="1000"/>
                                        <p:tgtEl>
                                          <p:spTgt spid="22"/>
                                        </p:tgtEl>
                                      </p:cBhvr>
                                    </p:animEffect>
                                    <p:set>
                                      <p:cBhvr>
                                        <p:cTn id="44" dur="1" fill="hold">
                                          <p:stCondLst>
                                            <p:cond delay="999"/>
                                          </p:stCondLst>
                                        </p:cTn>
                                        <p:tgtEl>
                                          <p:spTgt spid="22"/>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grpId="0" nodeType="click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wipe(up)">
                                      <p:cBhvr>
                                        <p:cTn id="49" dur="1000"/>
                                        <p:tgtEl>
                                          <p:spTgt spid="36"/>
                                        </p:tgtEl>
                                      </p:cBhvr>
                                    </p:animEffect>
                                  </p:childTnLst>
                                </p:cTn>
                              </p:par>
                              <p:par>
                                <p:cTn id="50" presetID="22" presetClass="entr" presetSubtype="1" fill="hold" grpId="0" nodeType="withEffect" nodePh="1">
                                  <p:stCondLst>
                                    <p:cond delay="0"/>
                                  </p:stCondLst>
                                  <p:endCondLst>
                                    <p:cond evt="begin" delay="0">
                                      <p:tn val="50"/>
                                    </p:cond>
                                  </p:endCondLst>
                                  <p:childTnLst>
                                    <p:set>
                                      <p:cBhvr>
                                        <p:cTn id="51" dur="1" fill="hold">
                                          <p:stCondLst>
                                            <p:cond delay="0"/>
                                          </p:stCondLst>
                                        </p:cTn>
                                        <p:tgtEl>
                                          <p:spTgt spid="37"/>
                                        </p:tgtEl>
                                        <p:attrNameLst>
                                          <p:attrName>style.visibility</p:attrName>
                                        </p:attrNameLst>
                                      </p:cBhvr>
                                      <p:to>
                                        <p:strVal val="visible"/>
                                      </p:to>
                                    </p:set>
                                    <p:animEffect transition="in" filter="wipe(up)">
                                      <p:cBhvr>
                                        <p:cTn id="52" dur="1000"/>
                                        <p:tgtEl>
                                          <p:spTgt spid="37"/>
                                        </p:tgtEl>
                                      </p:cBhvr>
                                    </p:animEffect>
                                  </p:childTnLst>
                                </p:cTn>
                              </p:par>
                              <p:par>
                                <p:cTn id="53" presetID="22" presetClass="entr" presetSubtype="1" fill="hold" grpId="0" nodeType="with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wipe(up)">
                                      <p:cBhvr>
                                        <p:cTn id="55" dur="1000"/>
                                        <p:tgtEl>
                                          <p:spTgt spid="38"/>
                                        </p:tgtEl>
                                      </p:cBhvr>
                                    </p:animEffect>
                                  </p:childTnLst>
                                </p:cTn>
                              </p:par>
                              <p:par>
                                <p:cTn id="56" presetID="22" presetClass="entr" presetSubtype="1" fill="hold" grpId="0" nodeType="withEffect">
                                  <p:stCondLst>
                                    <p:cond delay="0"/>
                                  </p:stCondLst>
                                  <p:childTnLst>
                                    <p:set>
                                      <p:cBhvr>
                                        <p:cTn id="57" dur="1" fill="hold">
                                          <p:stCondLst>
                                            <p:cond delay="0"/>
                                          </p:stCondLst>
                                        </p:cTn>
                                        <p:tgtEl>
                                          <p:spTgt spid="39"/>
                                        </p:tgtEl>
                                        <p:attrNameLst>
                                          <p:attrName>style.visibility</p:attrName>
                                        </p:attrNameLst>
                                      </p:cBhvr>
                                      <p:to>
                                        <p:strVal val="visible"/>
                                      </p:to>
                                    </p:set>
                                    <p:animEffect transition="in" filter="wipe(up)">
                                      <p:cBhvr>
                                        <p:cTn id="58" dur="1000"/>
                                        <p:tgtEl>
                                          <p:spTgt spid="39"/>
                                        </p:tgtEl>
                                      </p:cBhvr>
                                    </p:animEffect>
                                  </p:childTnLst>
                                </p:cTn>
                              </p:par>
                              <p:par>
                                <p:cTn id="59" presetID="22" presetClass="entr" presetSubtype="1" fill="hold" grpId="0" nodeType="withEffect">
                                  <p:stCondLst>
                                    <p:cond delay="0"/>
                                  </p:stCondLst>
                                  <p:childTnLst>
                                    <p:set>
                                      <p:cBhvr>
                                        <p:cTn id="60" dur="1" fill="hold">
                                          <p:stCondLst>
                                            <p:cond delay="0"/>
                                          </p:stCondLst>
                                        </p:cTn>
                                        <p:tgtEl>
                                          <p:spTgt spid="40"/>
                                        </p:tgtEl>
                                        <p:attrNameLst>
                                          <p:attrName>style.visibility</p:attrName>
                                        </p:attrNameLst>
                                      </p:cBhvr>
                                      <p:to>
                                        <p:strVal val="visible"/>
                                      </p:to>
                                    </p:set>
                                    <p:animEffect transition="in" filter="wipe(up)">
                                      <p:cBhvr>
                                        <p:cTn id="61" dur="1000"/>
                                        <p:tgtEl>
                                          <p:spTgt spid="40"/>
                                        </p:tgtEl>
                                      </p:cBhvr>
                                    </p:animEffect>
                                  </p:childTnLst>
                                </p:cTn>
                              </p:par>
                              <p:par>
                                <p:cTn id="62" presetID="22" presetClass="entr" presetSubtype="1" fill="hold" grpId="0" nodeType="withEffect">
                                  <p:stCondLst>
                                    <p:cond delay="0"/>
                                  </p:stCondLst>
                                  <p:childTnLst>
                                    <p:set>
                                      <p:cBhvr>
                                        <p:cTn id="63" dur="1" fill="hold">
                                          <p:stCondLst>
                                            <p:cond delay="0"/>
                                          </p:stCondLst>
                                        </p:cTn>
                                        <p:tgtEl>
                                          <p:spTgt spid="41"/>
                                        </p:tgtEl>
                                        <p:attrNameLst>
                                          <p:attrName>style.visibility</p:attrName>
                                        </p:attrNameLst>
                                      </p:cBhvr>
                                      <p:to>
                                        <p:strVal val="visible"/>
                                      </p:to>
                                    </p:set>
                                    <p:animEffect transition="in" filter="wipe(up)">
                                      <p:cBhvr>
                                        <p:cTn id="64" dur="1000"/>
                                        <p:tgtEl>
                                          <p:spTgt spid="41"/>
                                        </p:tgtEl>
                                      </p:cBhvr>
                                    </p:animEffect>
                                  </p:childTnLst>
                                </p:cTn>
                              </p:par>
                              <p:par>
                                <p:cTn id="65" presetID="22" presetClass="entr" presetSubtype="1" fill="hold" grpId="0" nodeType="with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wipe(up)">
                                      <p:cBhvr>
                                        <p:cTn id="67" dur="1000"/>
                                        <p:tgtEl>
                                          <p:spTgt spid="42"/>
                                        </p:tgtEl>
                                      </p:cBhvr>
                                    </p:animEffect>
                                  </p:childTnLst>
                                </p:cTn>
                              </p:par>
                              <p:par>
                                <p:cTn id="68" presetID="22" presetClass="entr" presetSubtype="1" fill="hold" grpId="0" nodeType="withEffect">
                                  <p:stCondLst>
                                    <p:cond delay="0"/>
                                  </p:stCondLst>
                                  <p:childTnLst>
                                    <p:set>
                                      <p:cBhvr>
                                        <p:cTn id="69" dur="1" fill="hold">
                                          <p:stCondLst>
                                            <p:cond delay="0"/>
                                          </p:stCondLst>
                                        </p:cTn>
                                        <p:tgtEl>
                                          <p:spTgt spid="43"/>
                                        </p:tgtEl>
                                        <p:attrNameLst>
                                          <p:attrName>style.visibility</p:attrName>
                                        </p:attrNameLst>
                                      </p:cBhvr>
                                      <p:to>
                                        <p:strVal val="visible"/>
                                      </p:to>
                                    </p:set>
                                    <p:animEffect transition="in" filter="wipe(up)">
                                      <p:cBhvr>
                                        <p:cTn id="70" dur="1000"/>
                                        <p:tgtEl>
                                          <p:spTgt spid="43"/>
                                        </p:tgtEl>
                                      </p:cBhvr>
                                    </p:animEffect>
                                  </p:childTnLst>
                                </p:cTn>
                              </p:par>
                            </p:childTnLst>
                          </p:cTn>
                        </p:par>
                      </p:childTnLst>
                    </p:cTn>
                  </p:par>
                  <p:par>
                    <p:cTn id="71" fill="hold">
                      <p:stCondLst>
                        <p:cond delay="indefinite"/>
                      </p:stCondLst>
                      <p:childTnLst>
                        <p:par>
                          <p:cTn id="72" fill="hold">
                            <p:stCondLst>
                              <p:cond delay="0"/>
                            </p:stCondLst>
                            <p:childTnLst>
                              <p:par>
                                <p:cTn id="73" presetID="29" presetClass="entr" presetSubtype="0" fill="hold" nodeType="clickEffect">
                                  <p:stCondLst>
                                    <p:cond delay="0"/>
                                  </p:stCondLst>
                                  <p:childTnLst>
                                    <p:set>
                                      <p:cBhvr>
                                        <p:cTn id="74" dur="1" fill="hold">
                                          <p:stCondLst>
                                            <p:cond delay="0"/>
                                          </p:stCondLst>
                                        </p:cTn>
                                        <p:tgtEl>
                                          <p:spTgt spid="18"/>
                                        </p:tgtEl>
                                        <p:attrNameLst>
                                          <p:attrName>style.visibility</p:attrName>
                                        </p:attrNameLst>
                                      </p:cBhvr>
                                      <p:to>
                                        <p:strVal val="visible"/>
                                      </p:to>
                                    </p:set>
                                    <p:anim calcmode="lin" valueType="num">
                                      <p:cBhvr>
                                        <p:cTn id="75" dur="1000" fill="hold"/>
                                        <p:tgtEl>
                                          <p:spTgt spid="18"/>
                                        </p:tgtEl>
                                        <p:attrNameLst>
                                          <p:attrName>ppt_x</p:attrName>
                                        </p:attrNameLst>
                                      </p:cBhvr>
                                      <p:tavLst>
                                        <p:tav tm="0">
                                          <p:val>
                                            <p:strVal val="#ppt_x-.2"/>
                                          </p:val>
                                        </p:tav>
                                        <p:tav tm="100000">
                                          <p:val>
                                            <p:strVal val="#ppt_x"/>
                                          </p:val>
                                        </p:tav>
                                      </p:tavLst>
                                    </p:anim>
                                    <p:anim calcmode="lin" valueType="num">
                                      <p:cBhvr>
                                        <p:cTn id="76" dur="1000" fill="hold"/>
                                        <p:tgtEl>
                                          <p:spTgt spid="18"/>
                                        </p:tgtEl>
                                        <p:attrNameLst>
                                          <p:attrName>ppt_y</p:attrName>
                                        </p:attrNameLst>
                                      </p:cBhvr>
                                      <p:tavLst>
                                        <p:tav tm="0">
                                          <p:val>
                                            <p:strVal val="#ppt_y"/>
                                          </p:val>
                                        </p:tav>
                                        <p:tav tm="100000">
                                          <p:val>
                                            <p:strVal val="#ppt_y"/>
                                          </p:val>
                                        </p:tav>
                                      </p:tavLst>
                                    </p:anim>
                                    <p:animEffect transition="in" filter="wipe(right)" prLst="gradientSize: 0.1">
                                      <p:cBhvr>
                                        <p:cTn id="77" dur="1000"/>
                                        <p:tgtEl>
                                          <p:spTgt spid="18"/>
                                        </p:tgtEl>
                                      </p:cBhvr>
                                    </p:animEffect>
                                  </p:childTnLst>
                                </p:cTn>
                              </p:par>
                            </p:childTnLst>
                          </p:cTn>
                        </p:par>
                        <p:par>
                          <p:cTn id="78" fill="hold">
                            <p:stCondLst>
                              <p:cond delay="1000"/>
                            </p:stCondLst>
                            <p:childTnLst>
                              <p:par>
                                <p:cTn id="79" presetID="29" presetClass="entr" presetSubtype="0" fill="hold" nodeType="afterEffect">
                                  <p:stCondLst>
                                    <p:cond delay="0"/>
                                  </p:stCondLst>
                                  <p:childTnLst>
                                    <p:set>
                                      <p:cBhvr>
                                        <p:cTn id="80" dur="1" fill="hold">
                                          <p:stCondLst>
                                            <p:cond delay="0"/>
                                          </p:stCondLst>
                                        </p:cTn>
                                        <p:tgtEl>
                                          <p:spTgt spid="19"/>
                                        </p:tgtEl>
                                        <p:attrNameLst>
                                          <p:attrName>style.visibility</p:attrName>
                                        </p:attrNameLst>
                                      </p:cBhvr>
                                      <p:to>
                                        <p:strVal val="visible"/>
                                      </p:to>
                                    </p:set>
                                    <p:anim calcmode="lin" valueType="num">
                                      <p:cBhvr>
                                        <p:cTn id="81" dur="1000" fill="hold"/>
                                        <p:tgtEl>
                                          <p:spTgt spid="19"/>
                                        </p:tgtEl>
                                        <p:attrNameLst>
                                          <p:attrName>ppt_x</p:attrName>
                                        </p:attrNameLst>
                                      </p:cBhvr>
                                      <p:tavLst>
                                        <p:tav tm="0">
                                          <p:val>
                                            <p:strVal val="#ppt_x-.2"/>
                                          </p:val>
                                        </p:tav>
                                        <p:tav tm="100000">
                                          <p:val>
                                            <p:strVal val="#ppt_x"/>
                                          </p:val>
                                        </p:tav>
                                      </p:tavLst>
                                    </p:anim>
                                    <p:anim calcmode="lin" valueType="num">
                                      <p:cBhvr>
                                        <p:cTn id="82" dur="1000" fill="hold"/>
                                        <p:tgtEl>
                                          <p:spTgt spid="19"/>
                                        </p:tgtEl>
                                        <p:attrNameLst>
                                          <p:attrName>ppt_y</p:attrName>
                                        </p:attrNameLst>
                                      </p:cBhvr>
                                      <p:tavLst>
                                        <p:tav tm="0">
                                          <p:val>
                                            <p:strVal val="#ppt_y"/>
                                          </p:val>
                                        </p:tav>
                                        <p:tav tm="100000">
                                          <p:val>
                                            <p:strVal val="#ppt_y"/>
                                          </p:val>
                                        </p:tav>
                                      </p:tavLst>
                                    </p:anim>
                                    <p:animEffect transition="in" filter="wipe(right)" prLst="gradientSize: 0.1">
                                      <p:cBhvr>
                                        <p:cTn id="83" dur="1000"/>
                                        <p:tgtEl>
                                          <p:spTgt spid="19"/>
                                        </p:tgtEl>
                                      </p:cBhvr>
                                    </p:animEffect>
                                  </p:childTnLst>
                                </p:cTn>
                              </p:par>
                            </p:childTnLst>
                          </p:cTn>
                        </p:par>
                      </p:childTnLst>
                    </p:cTn>
                  </p:par>
                  <p:par>
                    <p:cTn id="84" fill="hold">
                      <p:stCondLst>
                        <p:cond delay="indefinite"/>
                      </p:stCondLst>
                      <p:childTnLst>
                        <p:par>
                          <p:cTn id="85" fill="hold">
                            <p:stCondLst>
                              <p:cond delay="0"/>
                            </p:stCondLst>
                            <p:childTnLst>
                              <p:par>
                                <p:cTn id="86" presetID="55" presetClass="exit" presetSubtype="0" fill="hold" grpId="1" nodeType="clickEffect">
                                  <p:stCondLst>
                                    <p:cond delay="0"/>
                                  </p:stCondLst>
                                  <p:childTnLst>
                                    <p:anim calcmode="lin" valueType="num">
                                      <p:cBhvr>
                                        <p:cTn id="87" dur="1000"/>
                                        <p:tgtEl>
                                          <p:spTgt spid="36"/>
                                        </p:tgtEl>
                                        <p:attrNameLst>
                                          <p:attrName>ppt_w</p:attrName>
                                        </p:attrNameLst>
                                      </p:cBhvr>
                                      <p:tavLst>
                                        <p:tav tm="0">
                                          <p:val>
                                            <p:strVal val="ppt_w"/>
                                          </p:val>
                                        </p:tav>
                                        <p:tav tm="100000">
                                          <p:val>
                                            <p:strVal val="ppt_w*0.70"/>
                                          </p:val>
                                        </p:tav>
                                      </p:tavLst>
                                    </p:anim>
                                    <p:anim calcmode="lin" valueType="num">
                                      <p:cBhvr>
                                        <p:cTn id="88" dur="1000"/>
                                        <p:tgtEl>
                                          <p:spTgt spid="36"/>
                                        </p:tgtEl>
                                        <p:attrNameLst>
                                          <p:attrName>ppt_h</p:attrName>
                                        </p:attrNameLst>
                                      </p:cBhvr>
                                      <p:tavLst>
                                        <p:tav tm="0">
                                          <p:val>
                                            <p:strVal val="ppt_h"/>
                                          </p:val>
                                        </p:tav>
                                        <p:tav tm="100000">
                                          <p:val>
                                            <p:strVal val="ppt_h"/>
                                          </p:val>
                                        </p:tav>
                                      </p:tavLst>
                                    </p:anim>
                                    <p:animEffect transition="out" filter="fade">
                                      <p:cBhvr>
                                        <p:cTn id="89" dur="1000"/>
                                        <p:tgtEl>
                                          <p:spTgt spid="36"/>
                                        </p:tgtEl>
                                      </p:cBhvr>
                                    </p:animEffect>
                                    <p:set>
                                      <p:cBhvr>
                                        <p:cTn id="90" dur="1" fill="hold">
                                          <p:stCondLst>
                                            <p:cond delay="999"/>
                                          </p:stCondLst>
                                        </p:cTn>
                                        <p:tgtEl>
                                          <p:spTgt spid="36"/>
                                        </p:tgtEl>
                                        <p:attrNameLst>
                                          <p:attrName>style.visibility</p:attrName>
                                        </p:attrNameLst>
                                      </p:cBhvr>
                                      <p:to>
                                        <p:strVal val="hidden"/>
                                      </p:to>
                                    </p:set>
                                  </p:childTnLst>
                                </p:cTn>
                              </p:par>
                              <p:par>
                                <p:cTn id="91" presetID="55" presetClass="exit" presetSubtype="0" fill="hold" grpId="1" nodeType="withEffect" nodePh="1">
                                  <p:stCondLst>
                                    <p:cond delay="0"/>
                                  </p:stCondLst>
                                  <p:endCondLst>
                                    <p:cond evt="begin" delay="0">
                                      <p:tn val="91"/>
                                    </p:cond>
                                  </p:endCondLst>
                                  <p:childTnLst>
                                    <p:anim calcmode="lin" valueType="num">
                                      <p:cBhvr>
                                        <p:cTn id="92" dur="1000"/>
                                        <p:tgtEl>
                                          <p:spTgt spid="37"/>
                                        </p:tgtEl>
                                        <p:attrNameLst>
                                          <p:attrName>ppt_w</p:attrName>
                                        </p:attrNameLst>
                                      </p:cBhvr>
                                      <p:tavLst>
                                        <p:tav tm="0">
                                          <p:val>
                                            <p:strVal val="ppt_w"/>
                                          </p:val>
                                        </p:tav>
                                        <p:tav tm="100000">
                                          <p:val>
                                            <p:strVal val="ppt_w*0.70"/>
                                          </p:val>
                                        </p:tav>
                                      </p:tavLst>
                                    </p:anim>
                                    <p:anim calcmode="lin" valueType="num">
                                      <p:cBhvr>
                                        <p:cTn id="93" dur="1000"/>
                                        <p:tgtEl>
                                          <p:spTgt spid="37"/>
                                        </p:tgtEl>
                                        <p:attrNameLst>
                                          <p:attrName>ppt_h</p:attrName>
                                        </p:attrNameLst>
                                      </p:cBhvr>
                                      <p:tavLst>
                                        <p:tav tm="0">
                                          <p:val>
                                            <p:strVal val="ppt_h"/>
                                          </p:val>
                                        </p:tav>
                                        <p:tav tm="100000">
                                          <p:val>
                                            <p:strVal val="ppt_h"/>
                                          </p:val>
                                        </p:tav>
                                      </p:tavLst>
                                    </p:anim>
                                    <p:animEffect transition="out" filter="fade">
                                      <p:cBhvr>
                                        <p:cTn id="94" dur="1000"/>
                                        <p:tgtEl>
                                          <p:spTgt spid="37"/>
                                        </p:tgtEl>
                                      </p:cBhvr>
                                    </p:animEffect>
                                    <p:set>
                                      <p:cBhvr>
                                        <p:cTn id="95" dur="1" fill="hold">
                                          <p:stCondLst>
                                            <p:cond delay="999"/>
                                          </p:stCondLst>
                                        </p:cTn>
                                        <p:tgtEl>
                                          <p:spTgt spid="37"/>
                                        </p:tgtEl>
                                        <p:attrNameLst>
                                          <p:attrName>style.visibility</p:attrName>
                                        </p:attrNameLst>
                                      </p:cBhvr>
                                      <p:to>
                                        <p:strVal val="hidden"/>
                                      </p:to>
                                    </p:set>
                                  </p:childTnLst>
                                </p:cTn>
                              </p:par>
                              <p:par>
                                <p:cTn id="96" presetID="55" presetClass="exit" presetSubtype="0" fill="hold" grpId="1" nodeType="withEffect">
                                  <p:stCondLst>
                                    <p:cond delay="0"/>
                                  </p:stCondLst>
                                  <p:childTnLst>
                                    <p:anim calcmode="lin" valueType="num">
                                      <p:cBhvr>
                                        <p:cTn id="97" dur="1000"/>
                                        <p:tgtEl>
                                          <p:spTgt spid="38"/>
                                        </p:tgtEl>
                                        <p:attrNameLst>
                                          <p:attrName>ppt_w</p:attrName>
                                        </p:attrNameLst>
                                      </p:cBhvr>
                                      <p:tavLst>
                                        <p:tav tm="0">
                                          <p:val>
                                            <p:strVal val="ppt_w"/>
                                          </p:val>
                                        </p:tav>
                                        <p:tav tm="100000">
                                          <p:val>
                                            <p:strVal val="ppt_w*0.70"/>
                                          </p:val>
                                        </p:tav>
                                      </p:tavLst>
                                    </p:anim>
                                    <p:anim calcmode="lin" valueType="num">
                                      <p:cBhvr>
                                        <p:cTn id="98" dur="1000"/>
                                        <p:tgtEl>
                                          <p:spTgt spid="38"/>
                                        </p:tgtEl>
                                        <p:attrNameLst>
                                          <p:attrName>ppt_h</p:attrName>
                                        </p:attrNameLst>
                                      </p:cBhvr>
                                      <p:tavLst>
                                        <p:tav tm="0">
                                          <p:val>
                                            <p:strVal val="ppt_h"/>
                                          </p:val>
                                        </p:tav>
                                        <p:tav tm="100000">
                                          <p:val>
                                            <p:strVal val="ppt_h"/>
                                          </p:val>
                                        </p:tav>
                                      </p:tavLst>
                                    </p:anim>
                                    <p:animEffect transition="out" filter="fade">
                                      <p:cBhvr>
                                        <p:cTn id="99" dur="1000"/>
                                        <p:tgtEl>
                                          <p:spTgt spid="38"/>
                                        </p:tgtEl>
                                      </p:cBhvr>
                                    </p:animEffect>
                                    <p:set>
                                      <p:cBhvr>
                                        <p:cTn id="100" dur="1" fill="hold">
                                          <p:stCondLst>
                                            <p:cond delay="999"/>
                                          </p:stCondLst>
                                        </p:cTn>
                                        <p:tgtEl>
                                          <p:spTgt spid="38"/>
                                        </p:tgtEl>
                                        <p:attrNameLst>
                                          <p:attrName>style.visibility</p:attrName>
                                        </p:attrNameLst>
                                      </p:cBhvr>
                                      <p:to>
                                        <p:strVal val="hidden"/>
                                      </p:to>
                                    </p:set>
                                  </p:childTnLst>
                                </p:cTn>
                              </p:par>
                              <p:par>
                                <p:cTn id="101" presetID="55" presetClass="exit" presetSubtype="0" fill="hold" grpId="1" nodeType="withEffect">
                                  <p:stCondLst>
                                    <p:cond delay="0"/>
                                  </p:stCondLst>
                                  <p:childTnLst>
                                    <p:anim calcmode="lin" valueType="num">
                                      <p:cBhvr>
                                        <p:cTn id="102" dur="1000"/>
                                        <p:tgtEl>
                                          <p:spTgt spid="39"/>
                                        </p:tgtEl>
                                        <p:attrNameLst>
                                          <p:attrName>ppt_w</p:attrName>
                                        </p:attrNameLst>
                                      </p:cBhvr>
                                      <p:tavLst>
                                        <p:tav tm="0">
                                          <p:val>
                                            <p:strVal val="ppt_w"/>
                                          </p:val>
                                        </p:tav>
                                        <p:tav tm="100000">
                                          <p:val>
                                            <p:strVal val="ppt_w*0.70"/>
                                          </p:val>
                                        </p:tav>
                                      </p:tavLst>
                                    </p:anim>
                                    <p:anim calcmode="lin" valueType="num">
                                      <p:cBhvr>
                                        <p:cTn id="103" dur="1000"/>
                                        <p:tgtEl>
                                          <p:spTgt spid="39"/>
                                        </p:tgtEl>
                                        <p:attrNameLst>
                                          <p:attrName>ppt_h</p:attrName>
                                        </p:attrNameLst>
                                      </p:cBhvr>
                                      <p:tavLst>
                                        <p:tav tm="0">
                                          <p:val>
                                            <p:strVal val="ppt_h"/>
                                          </p:val>
                                        </p:tav>
                                        <p:tav tm="100000">
                                          <p:val>
                                            <p:strVal val="ppt_h"/>
                                          </p:val>
                                        </p:tav>
                                      </p:tavLst>
                                    </p:anim>
                                    <p:animEffect transition="out" filter="fade">
                                      <p:cBhvr>
                                        <p:cTn id="104" dur="1000"/>
                                        <p:tgtEl>
                                          <p:spTgt spid="39"/>
                                        </p:tgtEl>
                                      </p:cBhvr>
                                    </p:animEffect>
                                    <p:set>
                                      <p:cBhvr>
                                        <p:cTn id="105" dur="1" fill="hold">
                                          <p:stCondLst>
                                            <p:cond delay="999"/>
                                          </p:stCondLst>
                                        </p:cTn>
                                        <p:tgtEl>
                                          <p:spTgt spid="39"/>
                                        </p:tgtEl>
                                        <p:attrNameLst>
                                          <p:attrName>style.visibility</p:attrName>
                                        </p:attrNameLst>
                                      </p:cBhvr>
                                      <p:to>
                                        <p:strVal val="hidden"/>
                                      </p:to>
                                    </p:set>
                                  </p:childTnLst>
                                </p:cTn>
                              </p:par>
                              <p:par>
                                <p:cTn id="106" presetID="55" presetClass="exit" presetSubtype="0" fill="hold" grpId="1" nodeType="withEffect">
                                  <p:stCondLst>
                                    <p:cond delay="0"/>
                                  </p:stCondLst>
                                  <p:childTnLst>
                                    <p:anim calcmode="lin" valueType="num">
                                      <p:cBhvr>
                                        <p:cTn id="107" dur="1000"/>
                                        <p:tgtEl>
                                          <p:spTgt spid="40"/>
                                        </p:tgtEl>
                                        <p:attrNameLst>
                                          <p:attrName>ppt_w</p:attrName>
                                        </p:attrNameLst>
                                      </p:cBhvr>
                                      <p:tavLst>
                                        <p:tav tm="0">
                                          <p:val>
                                            <p:strVal val="ppt_w"/>
                                          </p:val>
                                        </p:tav>
                                        <p:tav tm="100000">
                                          <p:val>
                                            <p:strVal val="ppt_w*0.70"/>
                                          </p:val>
                                        </p:tav>
                                      </p:tavLst>
                                    </p:anim>
                                    <p:anim calcmode="lin" valueType="num">
                                      <p:cBhvr>
                                        <p:cTn id="108" dur="1000"/>
                                        <p:tgtEl>
                                          <p:spTgt spid="40"/>
                                        </p:tgtEl>
                                        <p:attrNameLst>
                                          <p:attrName>ppt_h</p:attrName>
                                        </p:attrNameLst>
                                      </p:cBhvr>
                                      <p:tavLst>
                                        <p:tav tm="0">
                                          <p:val>
                                            <p:strVal val="ppt_h"/>
                                          </p:val>
                                        </p:tav>
                                        <p:tav tm="100000">
                                          <p:val>
                                            <p:strVal val="ppt_h"/>
                                          </p:val>
                                        </p:tav>
                                      </p:tavLst>
                                    </p:anim>
                                    <p:animEffect transition="out" filter="fade">
                                      <p:cBhvr>
                                        <p:cTn id="109" dur="1000"/>
                                        <p:tgtEl>
                                          <p:spTgt spid="40"/>
                                        </p:tgtEl>
                                      </p:cBhvr>
                                    </p:animEffect>
                                    <p:set>
                                      <p:cBhvr>
                                        <p:cTn id="110" dur="1" fill="hold">
                                          <p:stCondLst>
                                            <p:cond delay="999"/>
                                          </p:stCondLst>
                                        </p:cTn>
                                        <p:tgtEl>
                                          <p:spTgt spid="40"/>
                                        </p:tgtEl>
                                        <p:attrNameLst>
                                          <p:attrName>style.visibility</p:attrName>
                                        </p:attrNameLst>
                                      </p:cBhvr>
                                      <p:to>
                                        <p:strVal val="hidden"/>
                                      </p:to>
                                    </p:set>
                                  </p:childTnLst>
                                </p:cTn>
                              </p:par>
                              <p:par>
                                <p:cTn id="111" presetID="55" presetClass="exit" presetSubtype="0" fill="hold" grpId="1" nodeType="withEffect">
                                  <p:stCondLst>
                                    <p:cond delay="0"/>
                                  </p:stCondLst>
                                  <p:childTnLst>
                                    <p:anim calcmode="lin" valueType="num">
                                      <p:cBhvr>
                                        <p:cTn id="112" dur="1000"/>
                                        <p:tgtEl>
                                          <p:spTgt spid="41"/>
                                        </p:tgtEl>
                                        <p:attrNameLst>
                                          <p:attrName>ppt_w</p:attrName>
                                        </p:attrNameLst>
                                      </p:cBhvr>
                                      <p:tavLst>
                                        <p:tav tm="0">
                                          <p:val>
                                            <p:strVal val="ppt_w"/>
                                          </p:val>
                                        </p:tav>
                                        <p:tav tm="100000">
                                          <p:val>
                                            <p:strVal val="ppt_w*0.70"/>
                                          </p:val>
                                        </p:tav>
                                      </p:tavLst>
                                    </p:anim>
                                    <p:anim calcmode="lin" valueType="num">
                                      <p:cBhvr>
                                        <p:cTn id="113" dur="1000"/>
                                        <p:tgtEl>
                                          <p:spTgt spid="41"/>
                                        </p:tgtEl>
                                        <p:attrNameLst>
                                          <p:attrName>ppt_h</p:attrName>
                                        </p:attrNameLst>
                                      </p:cBhvr>
                                      <p:tavLst>
                                        <p:tav tm="0">
                                          <p:val>
                                            <p:strVal val="ppt_h"/>
                                          </p:val>
                                        </p:tav>
                                        <p:tav tm="100000">
                                          <p:val>
                                            <p:strVal val="ppt_h"/>
                                          </p:val>
                                        </p:tav>
                                      </p:tavLst>
                                    </p:anim>
                                    <p:animEffect transition="out" filter="fade">
                                      <p:cBhvr>
                                        <p:cTn id="114" dur="1000"/>
                                        <p:tgtEl>
                                          <p:spTgt spid="41"/>
                                        </p:tgtEl>
                                      </p:cBhvr>
                                    </p:animEffect>
                                    <p:set>
                                      <p:cBhvr>
                                        <p:cTn id="115" dur="1" fill="hold">
                                          <p:stCondLst>
                                            <p:cond delay="999"/>
                                          </p:stCondLst>
                                        </p:cTn>
                                        <p:tgtEl>
                                          <p:spTgt spid="41"/>
                                        </p:tgtEl>
                                        <p:attrNameLst>
                                          <p:attrName>style.visibility</p:attrName>
                                        </p:attrNameLst>
                                      </p:cBhvr>
                                      <p:to>
                                        <p:strVal val="hidden"/>
                                      </p:to>
                                    </p:set>
                                  </p:childTnLst>
                                </p:cTn>
                              </p:par>
                              <p:par>
                                <p:cTn id="116" presetID="55" presetClass="exit" presetSubtype="0" fill="hold" grpId="1" nodeType="withEffect">
                                  <p:stCondLst>
                                    <p:cond delay="0"/>
                                  </p:stCondLst>
                                  <p:childTnLst>
                                    <p:anim calcmode="lin" valueType="num">
                                      <p:cBhvr>
                                        <p:cTn id="117" dur="1000"/>
                                        <p:tgtEl>
                                          <p:spTgt spid="42"/>
                                        </p:tgtEl>
                                        <p:attrNameLst>
                                          <p:attrName>ppt_w</p:attrName>
                                        </p:attrNameLst>
                                      </p:cBhvr>
                                      <p:tavLst>
                                        <p:tav tm="0">
                                          <p:val>
                                            <p:strVal val="ppt_w"/>
                                          </p:val>
                                        </p:tav>
                                        <p:tav tm="100000">
                                          <p:val>
                                            <p:strVal val="ppt_w*0.70"/>
                                          </p:val>
                                        </p:tav>
                                      </p:tavLst>
                                    </p:anim>
                                    <p:anim calcmode="lin" valueType="num">
                                      <p:cBhvr>
                                        <p:cTn id="118" dur="1000"/>
                                        <p:tgtEl>
                                          <p:spTgt spid="42"/>
                                        </p:tgtEl>
                                        <p:attrNameLst>
                                          <p:attrName>ppt_h</p:attrName>
                                        </p:attrNameLst>
                                      </p:cBhvr>
                                      <p:tavLst>
                                        <p:tav tm="0">
                                          <p:val>
                                            <p:strVal val="ppt_h"/>
                                          </p:val>
                                        </p:tav>
                                        <p:tav tm="100000">
                                          <p:val>
                                            <p:strVal val="ppt_h"/>
                                          </p:val>
                                        </p:tav>
                                      </p:tavLst>
                                    </p:anim>
                                    <p:animEffect transition="out" filter="fade">
                                      <p:cBhvr>
                                        <p:cTn id="119" dur="1000"/>
                                        <p:tgtEl>
                                          <p:spTgt spid="42"/>
                                        </p:tgtEl>
                                      </p:cBhvr>
                                    </p:animEffect>
                                    <p:set>
                                      <p:cBhvr>
                                        <p:cTn id="120" dur="1" fill="hold">
                                          <p:stCondLst>
                                            <p:cond delay="999"/>
                                          </p:stCondLst>
                                        </p:cTn>
                                        <p:tgtEl>
                                          <p:spTgt spid="42"/>
                                        </p:tgtEl>
                                        <p:attrNameLst>
                                          <p:attrName>style.visibility</p:attrName>
                                        </p:attrNameLst>
                                      </p:cBhvr>
                                      <p:to>
                                        <p:strVal val="hidden"/>
                                      </p:to>
                                    </p:set>
                                  </p:childTnLst>
                                </p:cTn>
                              </p:par>
                              <p:par>
                                <p:cTn id="121" presetID="55" presetClass="exit" presetSubtype="0" fill="hold" grpId="1" nodeType="withEffect">
                                  <p:stCondLst>
                                    <p:cond delay="0"/>
                                  </p:stCondLst>
                                  <p:childTnLst>
                                    <p:anim calcmode="lin" valueType="num">
                                      <p:cBhvr>
                                        <p:cTn id="122" dur="1000"/>
                                        <p:tgtEl>
                                          <p:spTgt spid="43"/>
                                        </p:tgtEl>
                                        <p:attrNameLst>
                                          <p:attrName>ppt_w</p:attrName>
                                        </p:attrNameLst>
                                      </p:cBhvr>
                                      <p:tavLst>
                                        <p:tav tm="0">
                                          <p:val>
                                            <p:strVal val="ppt_w"/>
                                          </p:val>
                                        </p:tav>
                                        <p:tav tm="100000">
                                          <p:val>
                                            <p:strVal val="ppt_w*0.70"/>
                                          </p:val>
                                        </p:tav>
                                      </p:tavLst>
                                    </p:anim>
                                    <p:anim calcmode="lin" valueType="num">
                                      <p:cBhvr>
                                        <p:cTn id="123" dur="1000"/>
                                        <p:tgtEl>
                                          <p:spTgt spid="43"/>
                                        </p:tgtEl>
                                        <p:attrNameLst>
                                          <p:attrName>ppt_h</p:attrName>
                                        </p:attrNameLst>
                                      </p:cBhvr>
                                      <p:tavLst>
                                        <p:tav tm="0">
                                          <p:val>
                                            <p:strVal val="ppt_h"/>
                                          </p:val>
                                        </p:tav>
                                        <p:tav tm="100000">
                                          <p:val>
                                            <p:strVal val="ppt_h"/>
                                          </p:val>
                                        </p:tav>
                                      </p:tavLst>
                                    </p:anim>
                                    <p:animEffect transition="out" filter="fade">
                                      <p:cBhvr>
                                        <p:cTn id="124" dur="1000"/>
                                        <p:tgtEl>
                                          <p:spTgt spid="43"/>
                                        </p:tgtEl>
                                      </p:cBhvr>
                                    </p:animEffect>
                                    <p:set>
                                      <p:cBhvr>
                                        <p:cTn id="125" dur="1" fill="hold">
                                          <p:stCondLst>
                                            <p:cond delay="999"/>
                                          </p:stCondLst>
                                        </p:cTn>
                                        <p:tgtEl>
                                          <p:spTgt spid="43"/>
                                        </p:tgtEl>
                                        <p:attrNameLst>
                                          <p:attrName>style.visibility</p:attrName>
                                        </p:attrNameLst>
                                      </p:cBhvr>
                                      <p:to>
                                        <p:strVal val="hidden"/>
                                      </p:to>
                                    </p:set>
                                  </p:childTnLst>
                                </p:cTn>
                              </p:par>
                            </p:childTnLst>
                          </p:cTn>
                        </p:par>
                      </p:childTnLst>
                    </p:cTn>
                  </p:par>
                  <p:par>
                    <p:cTn id="126" fill="hold">
                      <p:stCondLst>
                        <p:cond delay="indefinite"/>
                      </p:stCondLst>
                      <p:childTnLst>
                        <p:par>
                          <p:cTn id="127" fill="hold">
                            <p:stCondLst>
                              <p:cond delay="0"/>
                            </p:stCondLst>
                            <p:childTnLst>
                              <p:par>
                                <p:cTn id="128" presetID="22" presetClass="entr" presetSubtype="4" fill="hold" nodeType="clickEffect">
                                  <p:stCondLst>
                                    <p:cond delay="0"/>
                                  </p:stCondLst>
                                  <p:childTnLst>
                                    <p:set>
                                      <p:cBhvr>
                                        <p:cTn id="129" dur="1" fill="hold">
                                          <p:stCondLst>
                                            <p:cond delay="0"/>
                                          </p:stCondLst>
                                        </p:cTn>
                                        <p:tgtEl>
                                          <p:spTgt spid="5"/>
                                        </p:tgtEl>
                                        <p:attrNameLst>
                                          <p:attrName>style.visibility</p:attrName>
                                        </p:attrNameLst>
                                      </p:cBhvr>
                                      <p:to>
                                        <p:strVal val="visible"/>
                                      </p:to>
                                    </p:set>
                                    <p:animEffect transition="in" filter="wipe(down)">
                                      <p:cBhvr>
                                        <p:cTn id="130" dur="500"/>
                                        <p:tgtEl>
                                          <p:spTgt spid="5"/>
                                        </p:tgtEl>
                                      </p:cBhvr>
                                    </p:animEffect>
                                  </p:childTnLst>
                                </p:cTn>
                              </p:par>
                            </p:childTnLst>
                          </p:cTn>
                        </p:par>
                      </p:childTnLst>
                    </p:cTn>
                  </p:par>
                  <p:par>
                    <p:cTn id="131" fill="hold">
                      <p:stCondLst>
                        <p:cond delay="indefinite"/>
                      </p:stCondLst>
                      <p:childTnLst>
                        <p:par>
                          <p:cTn id="132" fill="hold">
                            <p:stCondLst>
                              <p:cond delay="0"/>
                            </p:stCondLst>
                            <p:childTnLst>
                              <p:par>
                                <p:cTn id="133" presetID="18" presetClass="entr" presetSubtype="6" fill="hold" nodeType="clickEffect">
                                  <p:stCondLst>
                                    <p:cond delay="0"/>
                                  </p:stCondLst>
                                  <p:childTnLst>
                                    <p:set>
                                      <p:cBhvr>
                                        <p:cTn id="134" dur="1" fill="hold">
                                          <p:stCondLst>
                                            <p:cond delay="0"/>
                                          </p:stCondLst>
                                        </p:cTn>
                                        <p:tgtEl>
                                          <p:spTgt spid="13"/>
                                        </p:tgtEl>
                                        <p:attrNameLst>
                                          <p:attrName>style.visibility</p:attrName>
                                        </p:attrNameLst>
                                      </p:cBhvr>
                                      <p:to>
                                        <p:strVal val="visible"/>
                                      </p:to>
                                    </p:set>
                                    <p:animEffect transition="in" filter="strips(downRight)">
                                      <p:cBhvr>
                                        <p:cTn id="135" dur="2000"/>
                                        <p:tgtEl>
                                          <p:spTgt spid="13"/>
                                        </p:tgtEl>
                                      </p:cBhvr>
                                    </p:animEffect>
                                  </p:childTnLst>
                                </p:cTn>
                              </p:par>
                              <p:par>
                                <p:cTn id="136" presetID="18" presetClass="entr" presetSubtype="6" fill="hold" nodeType="withEffect">
                                  <p:stCondLst>
                                    <p:cond delay="0"/>
                                  </p:stCondLst>
                                  <p:childTnLst>
                                    <p:set>
                                      <p:cBhvr>
                                        <p:cTn id="137" dur="1" fill="hold">
                                          <p:stCondLst>
                                            <p:cond delay="0"/>
                                          </p:stCondLst>
                                        </p:cTn>
                                        <p:tgtEl>
                                          <p:spTgt spid="25609"/>
                                        </p:tgtEl>
                                        <p:attrNameLst>
                                          <p:attrName>style.visibility</p:attrName>
                                        </p:attrNameLst>
                                      </p:cBhvr>
                                      <p:to>
                                        <p:strVal val="visible"/>
                                      </p:to>
                                    </p:set>
                                    <p:animEffect transition="in" filter="strips(downRight)">
                                      <p:cBhvr>
                                        <p:cTn id="138" dur="2000"/>
                                        <p:tgtEl>
                                          <p:spTgt spid="25609"/>
                                        </p:tgtEl>
                                      </p:cBhvr>
                                    </p:animEffect>
                                  </p:childTnLst>
                                </p:cTn>
                              </p:par>
                              <p:par>
                                <p:cTn id="139" presetID="18" presetClass="entr" presetSubtype="6" fill="hold" grpId="0" nodeType="withEffect">
                                  <p:stCondLst>
                                    <p:cond delay="0"/>
                                  </p:stCondLst>
                                  <p:childTnLst>
                                    <p:set>
                                      <p:cBhvr>
                                        <p:cTn id="140" dur="1" fill="hold">
                                          <p:stCondLst>
                                            <p:cond delay="0"/>
                                          </p:stCondLst>
                                        </p:cTn>
                                        <p:tgtEl>
                                          <p:spTgt spid="28"/>
                                        </p:tgtEl>
                                        <p:attrNameLst>
                                          <p:attrName>style.visibility</p:attrName>
                                        </p:attrNameLst>
                                      </p:cBhvr>
                                      <p:to>
                                        <p:strVal val="visible"/>
                                      </p:to>
                                    </p:set>
                                    <p:animEffect transition="in" filter="strips(downRight)">
                                      <p:cBhvr>
                                        <p:cTn id="141" dur="2000"/>
                                        <p:tgtEl>
                                          <p:spTgt spid="28"/>
                                        </p:tgtEl>
                                      </p:cBhvr>
                                    </p:animEffect>
                                  </p:childTnLst>
                                </p:cTn>
                              </p:par>
                              <p:par>
                                <p:cTn id="142" presetID="18" presetClass="entr" presetSubtype="6" fill="hold" nodeType="withEffect">
                                  <p:stCondLst>
                                    <p:cond delay="0"/>
                                  </p:stCondLst>
                                  <p:childTnLst>
                                    <p:set>
                                      <p:cBhvr>
                                        <p:cTn id="143" dur="1" fill="hold">
                                          <p:stCondLst>
                                            <p:cond delay="0"/>
                                          </p:stCondLst>
                                        </p:cTn>
                                        <p:tgtEl>
                                          <p:spTgt spid="25610"/>
                                        </p:tgtEl>
                                        <p:attrNameLst>
                                          <p:attrName>style.visibility</p:attrName>
                                        </p:attrNameLst>
                                      </p:cBhvr>
                                      <p:to>
                                        <p:strVal val="visible"/>
                                      </p:to>
                                    </p:set>
                                    <p:animEffect transition="in" filter="strips(downRight)">
                                      <p:cBhvr>
                                        <p:cTn id="144" dur="2000"/>
                                        <p:tgtEl>
                                          <p:spTgt spid="25610"/>
                                        </p:tgtEl>
                                      </p:cBhvr>
                                    </p:animEffect>
                                  </p:childTnLst>
                                </p:cTn>
                              </p:par>
                              <p:par>
                                <p:cTn id="145" presetID="22" presetClass="entr" presetSubtype="4" fill="hold" nodeType="withEffect">
                                  <p:stCondLst>
                                    <p:cond delay="0"/>
                                  </p:stCondLst>
                                  <p:childTnLst>
                                    <p:set>
                                      <p:cBhvr>
                                        <p:cTn id="146" dur="1" fill="hold">
                                          <p:stCondLst>
                                            <p:cond delay="0"/>
                                          </p:stCondLst>
                                        </p:cTn>
                                        <p:tgtEl>
                                          <p:spTgt spid="25611"/>
                                        </p:tgtEl>
                                        <p:attrNameLst>
                                          <p:attrName>style.visibility</p:attrName>
                                        </p:attrNameLst>
                                      </p:cBhvr>
                                      <p:to>
                                        <p:strVal val="visible"/>
                                      </p:to>
                                    </p:set>
                                    <p:animEffect transition="in" filter="wipe(down)">
                                      <p:cBhvr>
                                        <p:cTn id="147" dur="500"/>
                                        <p:tgtEl>
                                          <p:spTgt spid="25611"/>
                                        </p:tgtEl>
                                      </p:cBhvr>
                                    </p:animEffect>
                                  </p:childTnLst>
                                </p:cTn>
                              </p:par>
                            </p:childTnLst>
                          </p:cTn>
                        </p:par>
                      </p:childTnLst>
                    </p:cTn>
                  </p:par>
                  <p:par>
                    <p:cTn id="148" fill="hold">
                      <p:stCondLst>
                        <p:cond delay="indefinite"/>
                      </p:stCondLst>
                      <p:childTnLst>
                        <p:par>
                          <p:cTn id="149" fill="hold">
                            <p:stCondLst>
                              <p:cond delay="0"/>
                            </p:stCondLst>
                            <p:childTnLst>
                              <p:par>
                                <p:cTn id="150" presetID="35" presetClass="path" presetSubtype="0" accel="50000" decel="50000" fill="hold" nodeType="clickEffect">
                                  <p:stCondLst>
                                    <p:cond delay="0"/>
                                  </p:stCondLst>
                                  <p:childTnLst>
                                    <p:animMotion origin="layout" path="M 4.31356E-6 -4.79769E-6 L -0.15977 0.0044 " pathEditMode="relative" rAng="0" ptsTypes="AA">
                                      <p:cBhvr>
                                        <p:cTn id="151" dur="2000" fill="hold"/>
                                        <p:tgtEl>
                                          <p:spTgt spid="25611"/>
                                        </p:tgtEl>
                                        <p:attrNameLst>
                                          <p:attrName>ppt_x</p:attrName>
                                          <p:attrName>ppt_y</p:attrName>
                                        </p:attrNameLst>
                                      </p:cBhvr>
                                      <p:rCtr x="-80" y="2"/>
                                    </p:animMotion>
                                  </p:childTnLst>
                                </p:cTn>
                              </p:par>
                              <p:par>
                                <p:cTn id="152" presetID="29" presetClass="entr" presetSubtype="0" fill="hold" nodeType="withEffect">
                                  <p:stCondLst>
                                    <p:cond delay="0"/>
                                  </p:stCondLst>
                                  <p:childTnLst>
                                    <p:set>
                                      <p:cBhvr>
                                        <p:cTn id="153" dur="1" fill="hold">
                                          <p:stCondLst>
                                            <p:cond delay="0"/>
                                          </p:stCondLst>
                                        </p:cTn>
                                        <p:tgtEl>
                                          <p:spTgt spid="25612"/>
                                        </p:tgtEl>
                                        <p:attrNameLst>
                                          <p:attrName>style.visibility</p:attrName>
                                        </p:attrNameLst>
                                      </p:cBhvr>
                                      <p:to>
                                        <p:strVal val="visible"/>
                                      </p:to>
                                    </p:set>
                                    <p:anim calcmode="lin" valueType="num">
                                      <p:cBhvr>
                                        <p:cTn id="154" dur="1000" fill="hold"/>
                                        <p:tgtEl>
                                          <p:spTgt spid="25612"/>
                                        </p:tgtEl>
                                        <p:attrNameLst>
                                          <p:attrName>ppt_x</p:attrName>
                                        </p:attrNameLst>
                                      </p:cBhvr>
                                      <p:tavLst>
                                        <p:tav tm="0">
                                          <p:val>
                                            <p:strVal val="#ppt_x-.2"/>
                                          </p:val>
                                        </p:tav>
                                        <p:tav tm="100000">
                                          <p:val>
                                            <p:strVal val="#ppt_x"/>
                                          </p:val>
                                        </p:tav>
                                      </p:tavLst>
                                    </p:anim>
                                    <p:anim calcmode="lin" valueType="num">
                                      <p:cBhvr>
                                        <p:cTn id="155" dur="1000" fill="hold"/>
                                        <p:tgtEl>
                                          <p:spTgt spid="25612"/>
                                        </p:tgtEl>
                                        <p:attrNameLst>
                                          <p:attrName>ppt_y</p:attrName>
                                        </p:attrNameLst>
                                      </p:cBhvr>
                                      <p:tavLst>
                                        <p:tav tm="0">
                                          <p:val>
                                            <p:strVal val="#ppt_y"/>
                                          </p:val>
                                        </p:tav>
                                        <p:tav tm="100000">
                                          <p:val>
                                            <p:strVal val="#ppt_y"/>
                                          </p:val>
                                        </p:tav>
                                      </p:tavLst>
                                    </p:anim>
                                    <p:animEffect transition="in" filter="wipe(right)" prLst="gradientSize: 0.1">
                                      <p:cBhvr>
                                        <p:cTn id="156" dur="1000"/>
                                        <p:tgtEl>
                                          <p:spTgt spid="25612"/>
                                        </p:tgtEl>
                                      </p:cBhvr>
                                    </p:animEffect>
                                  </p:childTnLst>
                                </p:cTn>
                              </p:par>
                            </p:childTnLst>
                          </p:cTn>
                        </p:par>
                        <p:par>
                          <p:cTn id="157" fill="hold">
                            <p:stCondLst>
                              <p:cond delay="2000"/>
                            </p:stCondLst>
                            <p:childTnLst>
                              <p:par>
                                <p:cTn id="158" presetID="2" presetClass="exit" presetSubtype="4" fill="hold" grpId="1" nodeType="afterEffect">
                                  <p:stCondLst>
                                    <p:cond delay="0"/>
                                  </p:stCondLst>
                                  <p:childTnLst>
                                    <p:anim calcmode="lin" valueType="num">
                                      <p:cBhvr additive="base">
                                        <p:cTn id="159" dur="500"/>
                                        <p:tgtEl>
                                          <p:spTgt spid="28"/>
                                        </p:tgtEl>
                                        <p:attrNameLst>
                                          <p:attrName>ppt_x</p:attrName>
                                        </p:attrNameLst>
                                      </p:cBhvr>
                                      <p:tavLst>
                                        <p:tav tm="0">
                                          <p:val>
                                            <p:strVal val="ppt_x"/>
                                          </p:val>
                                        </p:tav>
                                        <p:tav tm="100000">
                                          <p:val>
                                            <p:strVal val="ppt_x"/>
                                          </p:val>
                                        </p:tav>
                                      </p:tavLst>
                                    </p:anim>
                                    <p:anim calcmode="lin" valueType="num">
                                      <p:cBhvr additive="base">
                                        <p:cTn id="160" dur="500"/>
                                        <p:tgtEl>
                                          <p:spTgt spid="28"/>
                                        </p:tgtEl>
                                        <p:attrNameLst>
                                          <p:attrName>ppt_y</p:attrName>
                                        </p:attrNameLst>
                                      </p:cBhvr>
                                      <p:tavLst>
                                        <p:tav tm="0">
                                          <p:val>
                                            <p:strVal val="ppt_y"/>
                                          </p:val>
                                        </p:tav>
                                        <p:tav tm="100000">
                                          <p:val>
                                            <p:strVal val="1+ppt_h/2"/>
                                          </p:val>
                                        </p:tav>
                                      </p:tavLst>
                                    </p:anim>
                                    <p:set>
                                      <p:cBhvr>
                                        <p:cTn id="161" dur="1" fill="hold">
                                          <p:stCondLst>
                                            <p:cond delay="499"/>
                                          </p:stCondLst>
                                        </p:cTn>
                                        <p:tgtEl>
                                          <p:spTgt spid="28"/>
                                        </p:tgtEl>
                                        <p:attrNameLst>
                                          <p:attrName>style.visibility</p:attrName>
                                        </p:attrNameLst>
                                      </p:cBhvr>
                                      <p:to>
                                        <p:strVal val="hidden"/>
                                      </p:to>
                                    </p:set>
                                  </p:childTnLst>
                                </p:cTn>
                              </p:par>
                              <p:par>
                                <p:cTn id="162" presetID="55" presetClass="exit" presetSubtype="0" fill="hold" nodeType="withEffect">
                                  <p:stCondLst>
                                    <p:cond delay="0"/>
                                  </p:stCondLst>
                                  <p:childTnLst>
                                    <p:anim calcmode="lin" valueType="num">
                                      <p:cBhvr>
                                        <p:cTn id="163" dur="1000"/>
                                        <p:tgtEl>
                                          <p:spTgt spid="25610"/>
                                        </p:tgtEl>
                                        <p:attrNameLst>
                                          <p:attrName>ppt_w</p:attrName>
                                        </p:attrNameLst>
                                      </p:cBhvr>
                                      <p:tavLst>
                                        <p:tav tm="0">
                                          <p:val>
                                            <p:strVal val="ppt_w"/>
                                          </p:val>
                                        </p:tav>
                                        <p:tav tm="100000">
                                          <p:val>
                                            <p:strVal val="ppt_w*0.70"/>
                                          </p:val>
                                        </p:tav>
                                      </p:tavLst>
                                    </p:anim>
                                    <p:anim calcmode="lin" valueType="num">
                                      <p:cBhvr>
                                        <p:cTn id="164" dur="1000"/>
                                        <p:tgtEl>
                                          <p:spTgt spid="25610"/>
                                        </p:tgtEl>
                                        <p:attrNameLst>
                                          <p:attrName>ppt_h</p:attrName>
                                        </p:attrNameLst>
                                      </p:cBhvr>
                                      <p:tavLst>
                                        <p:tav tm="0">
                                          <p:val>
                                            <p:strVal val="ppt_h"/>
                                          </p:val>
                                        </p:tav>
                                        <p:tav tm="100000">
                                          <p:val>
                                            <p:strVal val="ppt_h"/>
                                          </p:val>
                                        </p:tav>
                                      </p:tavLst>
                                    </p:anim>
                                    <p:animEffect transition="out" filter="fade">
                                      <p:cBhvr>
                                        <p:cTn id="165" dur="1000"/>
                                        <p:tgtEl>
                                          <p:spTgt spid="25610"/>
                                        </p:tgtEl>
                                      </p:cBhvr>
                                    </p:animEffect>
                                    <p:set>
                                      <p:cBhvr>
                                        <p:cTn id="166" dur="1" fill="hold">
                                          <p:stCondLst>
                                            <p:cond delay="999"/>
                                          </p:stCondLst>
                                        </p:cTn>
                                        <p:tgtEl>
                                          <p:spTgt spid="25610"/>
                                        </p:tgtEl>
                                        <p:attrNameLst>
                                          <p:attrName>style.visibility</p:attrName>
                                        </p:attrNameLst>
                                      </p:cBhvr>
                                      <p:to>
                                        <p:strVal val="hidden"/>
                                      </p:to>
                                    </p:set>
                                  </p:childTnLst>
                                </p:cTn>
                              </p:par>
                            </p:childTnLst>
                          </p:cTn>
                        </p:par>
                        <p:par>
                          <p:cTn id="167" fill="hold">
                            <p:stCondLst>
                              <p:cond delay="3000"/>
                            </p:stCondLst>
                            <p:childTnLst>
                              <p:par>
                                <p:cTn id="168" presetID="2" presetClass="entr" presetSubtype="9" fill="hold" nodeType="afterEffect">
                                  <p:stCondLst>
                                    <p:cond delay="0"/>
                                  </p:stCondLst>
                                  <p:childTnLst>
                                    <p:set>
                                      <p:cBhvr>
                                        <p:cTn id="169" dur="1" fill="hold">
                                          <p:stCondLst>
                                            <p:cond delay="0"/>
                                          </p:stCondLst>
                                        </p:cTn>
                                        <p:tgtEl>
                                          <p:spTgt spid="25613"/>
                                        </p:tgtEl>
                                        <p:attrNameLst>
                                          <p:attrName>style.visibility</p:attrName>
                                        </p:attrNameLst>
                                      </p:cBhvr>
                                      <p:to>
                                        <p:strVal val="visible"/>
                                      </p:to>
                                    </p:set>
                                    <p:anim calcmode="lin" valueType="num">
                                      <p:cBhvr additive="base">
                                        <p:cTn id="170" dur="1000" fill="hold"/>
                                        <p:tgtEl>
                                          <p:spTgt spid="25613"/>
                                        </p:tgtEl>
                                        <p:attrNameLst>
                                          <p:attrName>ppt_x</p:attrName>
                                        </p:attrNameLst>
                                      </p:cBhvr>
                                      <p:tavLst>
                                        <p:tav tm="0">
                                          <p:val>
                                            <p:strVal val="0-#ppt_w/2"/>
                                          </p:val>
                                        </p:tav>
                                        <p:tav tm="100000">
                                          <p:val>
                                            <p:strVal val="#ppt_x"/>
                                          </p:val>
                                        </p:tav>
                                      </p:tavLst>
                                    </p:anim>
                                    <p:anim calcmode="lin" valueType="num">
                                      <p:cBhvr additive="base">
                                        <p:cTn id="171" dur="1000" fill="hold"/>
                                        <p:tgtEl>
                                          <p:spTgt spid="25613"/>
                                        </p:tgtEl>
                                        <p:attrNameLst>
                                          <p:attrName>ppt_y</p:attrName>
                                        </p:attrNameLst>
                                      </p:cBhvr>
                                      <p:tavLst>
                                        <p:tav tm="0">
                                          <p:val>
                                            <p:strVal val="0-#ppt_h/2"/>
                                          </p:val>
                                        </p:tav>
                                        <p:tav tm="100000">
                                          <p:val>
                                            <p:strVal val="#ppt_y"/>
                                          </p:val>
                                        </p:tav>
                                      </p:tavLst>
                                    </p:anim>
                                  </p:childTnLst>
                                </p:cTn>
                              </p:par>
                            </p:childTnLst>
                          </p:cTn>
                        </p:par>
                      </p:childTnLst>
                    </p:cTn>
                  </p:par>
                  <p:par>
                    <p:cTn id="172" fill="hold">
                      <p:stCondLst>
                        <p:cond delay="indefinite"/>
                      </p:stCondLst>
                      <p:childTnLst>
                        <p:par>
                          <p:cTn id="173" fill="hold">
                            <p:stCondLst>
                              <p:cond delay="0"/>
                            </p:stCondLst>
                            <p:childTnLst>
                              <p:par>
                                <p:cTn id="174" presetID="18" presetClass="entr" presetSubtype="6" fill="hold" nodeType="clickEffect">
                                  <p:stCondLst>
                                    <p:cond delay="0"/>
                                  </p:stCondLst>
                                  <p:childTnLst>
                                    <p:set>
                                      <p:cBhvr>
                                        <p:cTn id="175" dur="1" fill="hold">
                                          <p:stCondLst>
                                            <p:cond delay="0"/>
                                          </p:stCondLst>
                                        </p:cTn>
                                        <p:tgtEl>
                                          <p:spTgt spid="25614"/>
                                        </p:tgtEl>
                                        <p:attrNameLst>
                                          <p:attrName>style.visibility</p:attrName>
                                        </p:attrNameLst>
                                      </p:cBhvr>
                                      <p:to>
                                        <p:strVal val="visible"/>
                                      </p:to>
                                    </p:set>
                                    <p:animEffect transition="in" filter="strips(downRight)">
                                      <p:cBhvr>
                                        <p:cTn id="176" dur="2000"/>
                                        <p:tgtEl>
                                          <p:spTgt spid="25614"/>
                                        </p:tgtEl>
                                      </p:cBhvr>
                                    </p:animEffect>
                                  </p:childTnLst>
                                </p:cTn>
                              </p:par>
                            </p:childTnLst>
                          </p:cTn>
                        </p:par>
                      </p:childTnLst>
                    </p:cTn>
                  </p:par>
                  <p:par>
                    <p:cTn id="177" fill="hold">
                      <p:stCondLst>
                        <p:cond delay="indefinite"/>
                      </p:stCondLst>
                      <p:childTnLst>
                        <p:par>
                          <p:cTn id="178" fill="hold">
                            <p:stCondLst>
                              <p:cond delay="0"/>
                            </p:stCondLst>
                            <p:childTnLst>
                              <p:par>
                                <p:cTn id="179" presetID="18" presetClass="entr" presetSubtype="6" fill="hold" nodeType="clickEffect">
                                  <p:stCondLst>
                                    <p:cond delay="0"/>
                                  </p:stCondLst>
                                  <p:childTnLst>
                                    <p:set>
                                      <p:cBhvr>
                                        <p:cTn id="180" dur="1" fill="hold">
                                          <p:stCondLst>
                                            <p:cond delay="0"/>
                                          </p:stCondLst>
                                        </p:cTn>
                                        <p:tgtEl>
                                          <p:spTgt spid="25615"/>
                                        </p:tgtEl>
                                        <p:attrNameLst>
                                          <p:attrName>style.visibility</p:attrName>
                                        </p:attrNameLst>
                                      </p:cBhvr>
                                      <p:to>
                                        <p:strVal val="visible"/>
                                      </p:to>
                                    </p:set>
                                    <p:animEffect transition="in" filter="strips(downRight)">
                                      <p:cBhvr>
                                        <p:cTn id="181" dur="2000"/>
                                        <p:tgtEl>
                                          <p:spTgt spid="25615"/>
                                        </p:tgtEl>
                                      </p:cBhvr>
                                    </p:animEffect>
                                  </p:childTnLst>
                                </p:cTn>
                              </p:par>
                            </p:childTnLst>
                          </p:cTn>
                        </p:par>
                      </p:childTnLst>
                    </p:cTn>
                  </p:par>
                  <p:par>
                    <p:cTn id="182" fill="hold">
                      <p:stCondLst>
                        <p:cond delay="indefinite"/>
                      </p:stCondLst>
                      <p:childTnLst>
                        <p:par>
                          <p:cTn id="183" fill="hold">
                            <p:stCondLst>
                              <p:cond delay="0"/>
                            </p:stCondLst>
                            <p:childTnLst>
                              <p:par>
                                <p:cTn id="184" presetID="18" presetClass="entr" presetSubtype="6" fill="hold" nodeType="clickEffect">
                                  <p:stCondLst>
                                    <p:cond delay="0"/>
                                  </p:stCondLst>
                                  <p:childTnLst>
                                    <p:set>
                                      <p:cBhvr>
                                        <p:cTn id="185" dur="1" fill="hold">
                                          <p:stCondLst>
                                            <p:cond delay="0"/>
                                          </p:stCondLst>
                                        </p:cTn>
                                        <p:tgtEl>
                                          <p:spTgt spid="25616"/>
                                        </p:tgtEl>
                                        <p:attrNameLst>
                                          <p:attrName>style.visibility</p:attrName>
                                        </p:attrNameLst>
                                      </p:cBhvr>
                                      <p:to>
                                        <p:strVal val="visible"/>
                                      </p:to>
                                    </p:set>
                                    <p:animEffect transition="in" filter="strips(downRight)">
                                      <p:cBhvr>
                                        <p:cTn id="186" dur="2000"/>
                                        <p:tgtEl>
                                          <p:spTgt spid="25616"/>
                                        </p:tgtEl>
                                      </p:cBhvr>
                                    </p:animEffect>
                                  </p:childTnLst>
                                </p:cTn>
                              </p:par>
                            </p:childTnLst>
                          </p:cTn>
                        </p:par>
                      </p:childTnLst>
                    </p:cTn>
                  </p:par>
                  <p:par>
                    <p:cTn id="187" fill="hold">
                      <p:stCondLst>
                        <p:cond delay="indefinite"/>
                      </p:stCondLst>
                      <p:childTnLst>
                        <p:par>
                          <p:cTn id="188" fill="hold">
                            <p:stCondLst>
                              <p:cond delay="0"/>
                            </p:stCondLst>
                            <p:childTnLst>
                              <p:par>
                                <p:cTn id="189" presetID="18" presetClass="entr" presetSubtype="6" fill="hold" nodeType="clickEffect">
                                  <p:stCondLst>
                                    <p:cond delay="0"/>
                                  </p:stCondLst>
                                  <p:childTnLst>
                                    <p:set>
                                      <p:cBhvr>
                                        <p:cTn id="190" dur="1" fill="hold">
                                          <p:stCondLst>
                                            <p:cond delay="0"/>
                                          </p:stCondLst>
                                        </p:cTn>
                                        <p:tgtEl>
                                          <p:spTgt spid="25617"/>
                                        </p:tgtEl>
                                        <p:attrNameLst>
                                          <p:attrName>style.visibility</p:attrName>
                                        </p:attrNameLst>
                                      </p:cBhvr>
                                      <p:to>
                                        <p:strVal val="visible"/>
                                      </p:to>
                                    </p:set>
                                    <p:animEffect transition="in" filter="strips(downRight)">
                                      <p:cBhvr>
                                        <p:cTn id="191" dur="2000"/>
                                        <p:tgtEl>
                                          <p:spTgt spid="25617"/>
                                        </p:tgtEl>
                                      </p:cBhvr>
                                    </p:animEffect>
                                  </p:childTnLst>
                                </p:cTn>
                              </p:par>
                            </p:childTnLst>
                          </p:cTn>
                        </p:par>
                      </p:childTnLst>
                    </p:cTn>
                  </p:par>
                  <p:par>
                    <p:cTn id="192" fill="hold">
                      <p:stCondLst>
                        <p:cond delay="indefinite"/>
                      </p:stCondLst>
                      <p:childTnLst>
                        <p:par>
                          <p:cTn id="193" fill="hold">
                            <p:stCondLst>
                              <p:cond delay="0"/>
                            </p:stCondLst>
                            <p:childTnLst>
                              <p:par>
                                <p:cTn id="194" presetID="22" presetClass="entr" presetSubtype="1" fill="hold" nodeType="clickEffect">
                                  <p:stCondLst>
                                    <p:cond delay="0"/>
                                  </p:stCondLst>
                                  <p:childTnLst>
                                    <p:set>
                                      <p:cBhvr>
                                        <p:cTn id="195" dur="1" fill="hold">
                                          <p:stCondLst>
                                            <p:cond delay="0"/>
                                          </p:stCondLst>
                                        </p:cTn>
                                        <p:tgtEl>
                                          <p:spTgt spid="50"/>
                                        </p:tgtEl>
                                        <p:attrNameLst>
                                          <p:attrName>style.visibility</p:attrName>
                                        </p:attrNameLst>
                                      </p:cBhvr>
                                      <p:to>
                                        <p:strVal val="visible"/>
                                      </p:to>
                                    </p:set>
                                    <p:animEffect transition="in" filter="wipe(up)">
                                      <p:cBhvr>
                                        <p:cTn id="196" dur="1000"/>
                                        <p:tgtEl>
                                          <p:spTgt spid="50"/>
                                        </p:tgtEl>
                                      </p:cBhvr>
                                    </p:animEffect>
                                  </p:childTnLst>
                                </p:cTn>
                              </p:par>
                              <p:par>
                                <p:cTn id="197" presetID="22" presetClass="entr" presetSubtype="1" fill="hold" grpId="0" nodeType="withEffect">
                                  <p:stCondLst>
                                    <p:cond delay="0"/>
                                  </p:stCondLst>
                                  <p:childTnLst>
                                    <p:set>
                                      <p:cBhvr>
                                        <p:cTn id="198" dur="1" fill="hold">
                                          <p:stCondLst>
                                            <p:cond delay="0"/>
                                          </p:stCondLst>
                                        </p:cTn>
                                        <p:tgtEl>
                                          <p:spTgt spid="52"/>
                                        </p:tgtEl>
                                        <p:attrNameLst>
                                          <p:attrName>style.visibility</p:attrName>
                                        </p:attrNameLst>
                                      </p:cBhvr>
                                      <p:to>
                                        <p:strVal val="visible"/>
                                      </p:to>
                                    </p:set>
                                    <p:animEffect transition="in" filter="wipe(up)">
                                      <p:cBhvr>
                                        <p:cTn id="199" dur="1000"/>
                                        <p:tgtEl>
                                          <p:spTgt spid="52"/>
                                        </p:tgtEl>
                                      </p:cBhvr>
                                    </p:animEffect>
                                  </p:childTnLst>
                                </p:cTn>
                              </p:par>
                            </p:childTnLst>
                          </p:cTn>
                        </p:par>
                        <p:par>
                          <p:cTn id="200" fill="hold">
                            <p:stCondLst>
                              <p:cond delay="1000"/>
                            </p:stCondLst>
                            <p:childTnLst>
                              <p:par>
                                <p:cTn id="201" presetID="18" presetClass="entr" presetSubtype="6" fill="hold" nodeType="afterEffect">
                                  <p:stCondLst>
                                    <p:cond delay="0"/>
                                  </p:stCondLst>
                                  <p:childTnLst>
                                    <p:set>
                                      <p:cBhvr>
                                        <p:cTn id="202" dur="1" fill="hold">
                                          <p:stCondLst>
                                            <p:cond delay="0"/>
                                          </p:stCondLst>
                                        </p:cTn>
                                        <p:tgtEl>
                                          <p:spTgt spid="25618"/>
                                        </p:tgtEl>
                                        <p:attrNameLst>
                                          <p:attrName>style.visibility</p:attrName>
                                        </p:attrNameLst>
                                      </p:cBhvr>
                                      <p:to>
                                        <p:strVal val="visible"/>
                                      </p:to>
                                    </p:set>
                                    <p:animEffect transition="in" filter="strips(downRight)">
                                      <p:cBhvr>
                                        <p:cTn id="203" dur="2000"/>
                                        <p:tgtEl>
                                          <p:spTgt spid="25618"/>
                                        </p:tgtEl>
                                      </p:cBhvr>
                                    </p:animEffect>
                                  </p:childTnLst>
                                </p:cTn>
                              </p:par>
                            </p:childTnLst>
                          </p:cTn>
                        </p:par>
                      </p:childTnLst>
                    </p:cTn>
                  </p:par>
                  <p:par>
                    <p:cTn id="204" fill="hold">
                      <p:stCondLst>
                        <p:cond delay="indefinite"/>
                      </p:stCondLst>
                      <p:childTnLst>
                        <p:par>
                          <p:cTn id="205" fill="hold">
                            <p:stCondLst>
                              <p:cond delay="0"/>
                            </p:stCondLst>
                            <p:childTnLst>
                              <p:par>
                                <p:cTn id="206" presetID="22" presetClass="entr" presetSubtype="1" fill="hold" nodeType="clickEffect">
                                  <p:stCondLst>
                                    <p:cond delay="0"/>
                                  </p:stCondLst>
                                  <p:childTnLst>
                                    <p:set>
                                      <p:cBhvr>
                                        <p:cTn id="207" dur="1" fill="hold">
                                          <p:stCondLst>
                                            <p:cond delay="0"/>
                                          </p:stCondLst>
                                        </p:cTn>
                                        <p:tgtEl>
                                          <p:spTgt spid="25620"/>
                                        </p:tgtEl>
                                        <p:attrNameLst>
                                          <p:attrName>style.visibility</p:attrName>
                                        </p:attrNameLst>
                                      </p:cBhvr>
                                      <p:to>
                                        <p:strVal val="visible"/>
                                      </p:to>
                                    </p:set>
                                    <p:animEffect transition="in" filter="wipe(up)">
                                      <p:cBhvr>
                                        <p:cTn id="208" dur="2000"/>
                                        <p:tgtEl>
                                          <p:spTgt spid="25620"/>
                                        </p:tgtEl>
                                      </p:cBhvr>
                                    </p:animEffect>
                                  </p:childTnLst>
                                </p:cTn>
                              </p:par>
                            </p:childTnLst>
                          </p:cTn>
                        </p:par>
                        <p:par>
                          <p:cTn id="209" fill="hold">
                            <p:stCondLst>
                              <p:cond delay="2000"/>
                            </p:stCondLst>
                            <p:childTnLst>
                              <p:par>
                                <p:cTn id="210" presetID="2" presetClass="entr" presetSubtype="2" fill="hold" grpId="0" nodeType="afterEffect">
                                  <p:stCondLst>
                                    <p:cond delay="0"/>
                                  </p:stCondLst>
                                  <p:iterate type="lt">
                                    <p:tmPct val="0"/>
                                  </p:iterate>
                                  <p:childTnLst>
                                    <p:set>
                                      <p:cBhvr>
                                        <p:cTn id="211" dur="1" fill="hold">
                                          <p:stCondLst>
                                            <p:cond delay="0"/>
                                          </p:stCondLst>
                                        </p:cTn>
                                        <p:tgtEl>
                                          <p:spTgt spid="56"/>
                                        </p:tgtEl>
                                        <p:attrNameLst>
                                          <p:attrName>style.visibility</p:attrName>
                                        </p:attrNameLst>
                                      </p:cBhvr>
                                      <p:to>
                                        <p:strVal val="visible"/>
                                      </p:to>
                                    </p:set>
                                    <p:anim calcmode="lin" valueType="num">
                                      <p:cBhvr additive="base">
                                        <p:cTn id="212" dur="1000" fill="hold"/>
                                        <p:tgtEl>
                                          <p:spTgt spid="56"/>
                                        </p:tgtEl>
                                        <p:attrNameLst>
                                          <p:attrName>ppt_x</p:attrName>
                                        </p:attrNameLst>
                                      </p:cBhvr>
                                      <p:tavLst>
                                        <p:tav tm="0">
                                          <p:val>
                                            <p:strVal val="1+#ppt_w/2"/>
                                          </p:val>
                                        </p:tav>
                                        <p:tav tm="100000">
                                          <p:val>
                                            <p:strVal val="#ppt_x"/>
                                          </p:val>
                                        </p:tav>
                                      </p:tavLst>
                                    </p:anim>
                                    <p:anim calcmode="lin" valueType="num">
                                      <p:cBhvr additive="base">
                                        <p:cTn id="213" dur="1000" fill="hold"/>
                                        <p:tgtEl>
                                          <p:spTgt spid="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21" grpId="0" animBg="1"/>
      <p:bldP spid="21" grpId="1" animBg="1"/>
      <p:bldP spid="20" grpId="0" animBg="1"/>
      <p:bldP spid="20" grpId="1" animBg="1"/>
      <p:bldP spid="28" grpId="0" animBg="1"/>
      <p:bldP spid="28" grpId="1" animBg="1"/>
      <p:bldP spid="36" grpId="0" animBg="1"/>
      <p:bldP spid="36" grpId="1" animBg="1"/>
      <p:bldP spid="37" grpId="0"/>
      <p:bldP spid="37" grpId="1"/>
      <p:bldP spid="38" grpId="0"/>
      <p:bldP spid="38" grpId="1"/>
      <p:bldP spid="39" grpId="0"/>
      <p:bldP spid="39" grpId="1"/>
      <p:bldP spid="40" grpId="0"/>
      <p:bldP spid="40" grpId="1"/>
      <p:bldP spid="41" grpId="0"/>
      <p:bldP spid="41" grpId="1"/>
      <p:bldP spid="42" grpId="0" animBg="1"/>
      <p:bldP spid="42" grpId="1" animBg="1"/>
      <p:bldP spid="43" grpId="0"/>
      <p:bldP spid="43" grpId="1"/>
      <p:bldP spid="52" grpId="0"/>
      <p:bldP spid="5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4312" y="404664"/>
            <a:ext cx="10225136" cy="3761259"/>
          </a:xfrm>
        </p:spPr>
        <p:txBody>
          <a:bodyPr rtlCol="0">
            <a:normAutofit fontScale="92500" lnSpcReduction="10000"/>
          </a:bodyPr>
          <a:lstStyle/>
          <a:p>
            <a:pPr eaLnBrk="1" fontAlgn="auto" hangingPunct="1">
              <a:spcAft>
                <a:spcPts val="0"/>
              </a:spcAft>
              <a:buFont typeface="Arial" pitchFamily="34" charset="0"/>
              <a:buNone/>
              <a:defRPr/>
            </a:pPr>
            <a:r>
              <a:rPr lang="ru-RU" b="1" dirty="0" smtClean="0">
                <a:ln>
                  <a:solidFill>
                    <a:sysClr val="windowText" lastClr="000000"/>
                  </a:solidFill>
                </a:ln>
                <a:solidFill>
                  <a:srgbClr val="0070C0"/>
                </a:solidFill>
                <a:effectLst>
                  <a:outerShdw blurRad="50800" dist="38100" algn="tr" rotWithShape="0">
                    <a:prstClr val="black">
                      <a:alpha val="40000"/>
                    </a:prstClr>
                  </a:outerShdw>
                </a:effectLst>
              </a:rPr>
              <a:t>Задачи на работу обычно содержат следующие величины:</a:t>
            </a:r>
          </a:p>
          <a:p>
            <a:pPr eaLnBrk="1" fontAlgn="auto" hangingPunct="1">
              <a:spcAft>
                <a:spcPts val="0"/>
              </a:spcAft>
              <a:buFont typeface="Arial" pitchFamily="34" charset="0"/>
              <a:buNone/>
              <a:defRPr/>
            </a:pPr>
            <a:r>
              <a:rPr lang="en-US" sz="5800" b="1" i="1" dirty="0" smtClean="0">
                <a:solidFill>
                  <a:srgbClr val="FF0000"/>
                </a:solidFill>
                <a:effectLst>
                  <a:outerShdw blurRad="50800" dist="38100" algn="tr" rotWithShape="0">
                    <a:prstClr val="black">
                      <a:alpha val="40000"/>
                    </a:prstClr>
                  </a:outerShdw>
                </a:effectLst>
              </a:rPr>
              <a:t> t </a:t>
            </a:r>
            <a:r>
              <a:rPr lang="en-US" sz="3000" b="1" dirty="0" smtClean="0">
                <a:solidFill>
                  <a:srgbClr val="002060"/>
                </a:solidFill>
                <a:effectLst>
                  <a:outerShdw blurRad="50800" dist="38100" algn="tr" rotWithShape="0">
                    <a:prstClr val="black">
                      <a:alpha val="40000"/>
                    </a:prstClr>
                  </a:outerShdw>
                </a:effectLst>
              </a:rPr>
              <a:t>– </a:t>
            </a:r>
            <a:r>
              <a:rPr lang="ru-RU" sz="3000" b="1" dirty="0" smtClean="0">
                <a:solidFill>
                  <a:srgbClr val="002060"/>
                </a:solidFill>
                <a:effectLst>
                  <a:outerShdw blurRad="50800" dist="38100" algn="tr" rotWithShape="0">
                    <a:prstClr val="black">
                      <a:alpha val="40000"/>
                    </a:prstClr>
                  </a:outerShdw>
                </a:effectLst>
              </a:rPr>
              <a:t>время, в течение которого производится работа,</a:t>
            </a:r>
          </a:p>
          <a:p>
            <a:pPr marL="620713" indent="-620713" eaLnBrk="1" fontAlgn="auto" hangingPunct="1">
              <a:spcAft>
                <a:spcPts val="0"/>
              </a:spcAft>
              <a:buFont typeface="Arial" pitchFamily="34" charset="0"/>
              <a:buNone/>
              <a:defRPr/>
            </a:pPr>
            <a:r>
              <a:rPr lang="en-US" sz="3000" b="1" i="1" dirty="0" smtClean="0">
                <a:solidFill>
                  <a:srgbClr val="002060"/>
                </a:solidFill>
                <a:effectLst>
                  <a:outerShdw blurRad="50800" dist="38100" algn="tr" rotWithShape="0">
                    <a:prstClr val="black">
                      <a:alpha val="40000"/>
                    </a:prstClr>
                  </a:outerShdw>
                </a:effectLst>
              </a:rPr>
              <a:t> </a:t>
            </a:r>
            <a:r>
              <a:rPr lang="en-US" sz="5800" b="1" i="1" dirty="0" smtClean="0">
                <a:solidFill>
                  <a:srgbClr val="FF0000"/>
                </a:solidFill>
                <a:effectLst>
                  <a:outerShdw blurRad="50800" dist="38100" algn="tr" rotWithShape="0">
                    <a:prstClr val="black">
                      <a:alpha val="40000"/>
                    </a:prstClr>
                  </a:outerShdw>
                </a:effectLst>
              </a:rPr>
              <a:t>k</a:t>
            </a:r>
            <a:r>
              <a:rPr lang="en-US" sz="3000" b="1" dirty="0" smtClean="0">
                <a:solidFill>
                  <a:srgbClr val="002060"/>
                </a:solidFill>
                <a:effectLst>
                  <a:outerShdw blurRad="50800" dist="38100" algn="tr" rotWithShape="0">
                    <a:prstClr val="black">
                      <a:alpha val="40000"/>
                    </a:prstClr>
                  </a:outerShdw>
                </a:effectLst>
              </a:rPr>
              <a:t>– </a:t>
            </a:r>
            <a:r>
              <a:rPr lang="ru-RU" sz="3000" b="1" dirty="0" smtClean="0">
                <a:solidFill>
                  <a:srgbClr val="002060"/>
                </a:solidFill>
                <a:effectLst>
                  <a:outerShdw blurRad="50800" dist="38100" algn="tr" rotWithShape="0">
                    <a:prstClr val="black">
                      <a:alpha val="40000"/>
                    </a:prstClr>
                  </a:outerShdw>
                </a:effectLst>
              </a:rPr>
              <a:t>производительность труда, работа, произведенная в </a:t>
            </a:r>
            <a:r>
              <a:rPr lang="en-US" sz="3000" b="1" dirty="0" smtClean="0">
                <a:solidFill>
                  <a:srgbClr val="002060"/>
                </a:solidFill>
                <a:effectLst>
                  <a:outerShdw blurRad="50800" dist="38100" algn="tr" rotWithShape="0">
                    <a:prstClr val="black">
                      <a:alpha val="40000"/>
                    </a:prstClr>
                  </a:outerShdw>
                </a:effectLst>
              </a:rPr>
              <a:t>     </a:t>
            </a:r>
            <a:r>
              <a:rPr lang="ru-RU" sz="3000" b="1" dirty="0" smtClean="0">
                <a:solidFill>
                  <a:srgbClr val="002060"/>
                </a:solidFill>
                <a:effectLst>
                  <a:outerShdw blurRad="50800" dist="38100" algn="tr" rotWithShape="0">
                    <a:prstClr val="black">
                      <a:alpha val="40000"/>
                    </a:prstClr>
                  </a:outerShdw>
                </a:effectLst>
              </a:rPr>
              <a:t>единицу времени (возможны и другие обозначения </a:t>
            </a:r>
            <a:r>
              <a:rPr lang="en-US" sz="3000" b="1" dirty="0" smtClean="0">
                <a:solidFill>
                  <a:srgbClr val="002060"/>
                </a:solidFill>
                <a:effectLst>
                  <a:outerShdw blurRad="50800" dist="38100" algn="tr" rotWithShape="0">
                    <a:prstClr val="black">
                      <a:alpha val="40000"/>
                    </a:prstClr>
                  </a:outerShdw>
                </a:effectLst>
              </a:rPr>
              <a:t>N, W</a:t>
            </a:r>
            <a:r>
              <a:rPr lang="ru-RU" sz="3000" b="1" dirty="0" smtClean="0">
                <a:solidFill>
                  <a:srgbClr val="002060"/>
                </a:solidFill>
                <a:effectLst>
                  <a:outerShdw blurRad="50800" dist="38100" algn="tr" rotWithShape="0">
                    <a:prstClr val="black">
                      <a:alpha val="40000"/>
                    </a:prstClr>
                  </a:outerShdw>
                </a:effectLst>
              </a:rPr>
              <a:t>);</a:t>
            </a:r>
          </a:p>
          <a:p>
            <a:pPr marL="0" indent="0" eaLnBrk="1" fontAlgn="auto" hangingPunct="1">
              <a:spcAft>
                <a:spcPts val="0"/>
              </a:spcAft>
              <a:buFont typeface="Arial" pitchFamily="34" charset="0"/>
              <a:buNone/>
              <a:defRPr/>
            </a:pPr>
            <a:r>
              <a:rPr lang="en-US" sz="5800" b="1" i="1" dirty="0" smtClean="0">
                <a:solidFill>
                  <a:srgbClr val="FF0000"/>
                </a:solidFill>
                <a:effectLst>
                  <a:outerShdw blurRad="50800" dist="38100" algn="tr" rotWithShape="0">
                    <a:prstClr val="black">
                      <a:alpha val="40000"/>
                    </a:prstClr>
                  </a:outerShdw>
                </a:effectLst>
              </a:rPr>
              <a:t>A</a:t>
            </a:r>
            <a:r>
              <a:rPr lang="en-US" sz="3000" b="1" i="1" dirty="0" smtClean="0">
                <a:solidFill>
                  <a:srgbClr val="002060"/>
                </a:solidFill>
                <a:effectLst>
                  <a:outerShdw blurRad="50800" dist="38100" algn="tr" rotWithShape="0">
                    <a:prstClr val="black">
                      <a:alpha val="40000"/>
                    </a:prstClr>
                  </a:outerShdw>
                </a:effectLst>
              </a:rPr>
              <a:t> </a:t>
            </a:r>
            <a:r>
              <a:rPr lang="en-US" sz="3000" b="1" dirty="0" smtClean="0">
                <a:solidFill>
                  <a:srgbClr val="002060"/>
                </a:solidFill>
                <a:effectLst>
                  <a:outerShdw blurRad="50800" dist="38100" algn="tr" rotWithShape="0">
                    <a:prstClr val="black">
                      <a:alpha val="40000"/>
                    </a:prstClr>
                  </a:outerShdw>
                </a:effectLst>
              </a:rPr>
              <a:t>– </a:t>
            </a:r>
            <a:r>
              <a:rPr lang="ru-RU" sz="3000" b="1" dirty="0" smtClean="0">
                <a:solidFill>
                  <a:srgbClr val="002060"/>
                </a:solidFill>
                <a:effectLst>
                  <a:outerShdw blurRad="50800" dist="38100" algn="tr" rotWithShape="0">
                    <a:prstClr val="black">
                      <a:alpha val="40000"/>
                    </a:prstClr>
                  </a:outerShdw>
                </a:effectLst>
              </a:rPr>
              <a:t>работа, произведенная за время </a:t>
            </a:r>
            <a:r>
              <a:rPr lang="en-US" sz="3000" b="1" i="1" dirty="0" smtClean="0">
                <a:solidFill>
                  <a:srgbClr val="002060"/>
                </a:solidFill>
                <a:effectLst>
                  <a:outerShdw blurRad="50800" dist="38100" algn="tr" rotWithShape="0">
                    <a:prstClr val="black">
                      <a:alpha val="40000"/>
                    </a:prstClr>
                  </a:outerShdw>
                </a:effectLst>
              </a:rPr>
              <a:t>t</a:t>
            </a:r>
            <a:r>
              <a:rPr lang="en-US" sz="3000" dirty="0" smtClean="0">
                <a:solidFill>
                  <a:srgbClr val="002060"/>
                </a:solidFill>
              </a:rPr>
              <a:t> </a:t>
            </a:r>
            <a:endParaRPr lang="ru-RU" sz="3000" dirty="0">
              <a:solidFill>
                <a:srgbClr val="002060"/>
              </a:solidFill>
            </a:endParaRPr>
          </a:p>
        </p:txBody>
      </p:sp>
      <p:grpSp>
        <p:nvGrpSpPr>
          <p:cNvPr id="15363" name="Group 4"/>
          <p:cNvGrpSpPr>
            <a:grpSpLocks/>
          </p:cNvGrpSpPr>
          <p:nvPr/>
        </p:nvGrpSpPr>
        <p:grpSpPr bwMode="auto">
          <a:xfrm>
            <a:off x="77788" y="76200"/>
            <a:ext cx="10975975" cy="6705600"/>
            <a:chOff x="168" y="176"/>
            <a:chExt cx="5408" cy="3928"/>
          </a:xfrm>
        </p:grpSpPr>
        <p:sp>
          <p:nvSpPr>
            <p:cNvPr id="15372"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15373"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15374"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15375"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15376"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5377"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5378"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5379"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sp>
        <p:nvSpPr>
          <p:cNvPr id="15364" name="Rectangle 1"/>
          <p:cNvSpPr>
            <a:spLocks noChangeArrowheads="1"/>
          </p:cNvSpPr>
          <p:nvPr/>
        </p:nvSpPr>
        <p:spPr bwMode="auto">
          <a:xfrm>
            <a:off x="1331913" y="4221163"/>
            <a:ext cx="6697662" cy="676275"/>
          </a:xfrm>
          <a:prstGeom prst="rect">
            <a:avLst/>
          </a:prstGeom>
          <a:noFill/>
          <a:ln w="9525">
            <a:noFill/>
            <a:miter lim="800000"/>
            <a:headEnd/>
            <a:tailEnd/>
          </a:ln>
        </p:spPr>
        <p:txBody>
          <a:bodyPr anchor="ctr">
            <a:spAutoFit/>
          </a:bodyPr>
          <a:lstStyle/>
          <a:p>
            <a:pPr marL="342900" indent="-342900"/>
            <a:r>
              <a:rPr lang="ru-RU" sz="2000"/>
              <a:t>Равенства, связывающее эти три величины:</a:t>
            </a:r>
          </a:p>
          <a:p>
            <a:pPr marL="342900" indent="-342900" eaLnBrk="0" hangingPunct="0"/>
            <a:endParaRPr lang="ru-RU"/>
          </a:p>
        </p:txBody>
      </p:sp>
      <p:sp>
        <p:nvSpPr>
          <p:cNvPr id="15365" name="Прямоугольник 14"/>
          <p:cNvSpPr>
            <a:spLocks noChangeArrowheads="1"/>
          </p:cNvSpPr>
          <p:nvPr/>
        </p:nvSpPr>
        <p:spPr bwMode="auto">
          <a:xfrm>
            <a:off x="1547813" y="4868863"/>
            <a:ext cx="1741487" cy="831850"/>
          </a:xfrm>
          <a:prstGeom prst="rect">
            <a:avLst/>
          </a:prstGeom>
          <a:noFill/>
          <a:ln w="9525">
            <a:noFill/>
            <a:miter lim="800000"/>
            <a:headEnd/>
            <a:tailEnd/>
          </a:ln>
        </p:spPr>
        <p:txBody>
          <a:bodyPr wrap="none">
            <a:spAutoFit/>
          </a:bodyPr>
          <a:lstStyle/>
          <a:p>
            <a:r>
              <a:rPr lang="en-US" sz="4800" b="1" i="1">
                <a:solidFill>
                  <a:srgbClr val="FF0000"/>
                </a:solidFill>
              </a:rPr>
              <a:t>A=k·t</a:t>
            </a:r>
            <a:endParaRPr lang="ru-RU" sz="4800" b="1" i="1">
              <a:solidFill>
                <a:srgbClr val="FF0000"/>
              </a:solidFill>
              <a:latin typeface="Calibri" pitchFamily="34" charset="0"/>
            </a:endParaRPr>
          </a:p>
        </p:txBody>
      </p:sp>
      <p:sp>
        <p:nvSpPr>
          <p:cNvPr id="15366" name="Прямоугольник 15"/>
          <p:cNvSpPr>
            <a:spLocks noChangeArrowheads="1"/>
          </p:cNvSpPr>
          <p:nvPr/>
        </p:nvSpPr>
        <p:spPr bwMode="auto">
          <a:xfrm>
            <a:off x="4284663" y="5300663"/>
            <a:ext cx="1058862" cy="831850"/>
          </a:xfrm>
          <a:prstGeom prst="rect">
            <a:avLst/>
          </a:prstGeom>
          <a:noFill/>
          <a:ln w="9525">
            <a:noFill/>
            <a:miter lim="800000"/>
            <a:headEnd/>
            <a:tailEnd/>
          </a:ln>
        </p:spPr>
        <p:txBody>
          <a:bodyPr wrap="none">
            <a:spAutoFit/>
          </a:bodyPr>
          <a:lstStyle/>
          <a:p>
            <a:r>
              <a:rPr lang="en-US" sz="4800" b="1" i="1">
                <a:solidFill>
                  <a:srgbClr val="FF0000"/>
                </a:solidFill>
              </a:rPr>
              <a:t>k =</a:t>
            </a:r>
            <a:endParaRPr lang="ru-RU" sz="4800" b="1" i="1">
              <a:solidFill>
                <a:srgbClr val="FF0000"/>
              </a:solidFill>
              <a:latin typeface="Calibri" pitchFamily="34" charset="0"/>
            </a:endParaRPr>
          </a:p>
        </p:txBody>
      </p:sp>
      <p:sp>
        <p:nvSpPr>
          <p:cNvPr id="15367" name="Прямоугольник 16"/>
          <p:cNvSpPr>
            <a:spLocks noChangeArrowheads="1"/>
          </p:cNvSpPr>
          <p:nvPr/>
        </p:nvSpPr>
        <p:spPr bwMode="auto">
          <a:xfrm>
            <a:off x="5364163" y="5013325"/>
            <a:ext cx="628650" cy="830263"/>
          </a:xfrm>
          <a:prstGeom prst="rect">
            <a:avLst/>
          </a:prstGeom>
          <a:noFill/>
          <a:ln w="9525">
            <a:noFill/>
            <a:miter lim="800000"/>
            <a:headEnd/>
            <a:tailEnd/>
          </a:ln>
        </p:spPr>
        <p:txBody>
          <a:bodyPr wrap="none">
            <a:spAutoFit/>
          </a:bodyPr>
          <a:lstStyle/>
          <a:p>
            <a:r>
              <a:rPr lang="en-US" sz="4800" b="1" i="1" u="sng">
                <a:solidFill>
                  <a:srgbClr val="FF0000"/>
                </a:solidFill>
              </a:rPr>
              <a:t>A</a:t>
            </a:r>
            <a:endParaRPr lang="ru-RU" sz="4800" b="1" i="1" u="sng">
              <a:solidFill>
                <a:srgbClr val="FF0000"/>
              </a:solidFill>
              <a:latin typeface="Calibri" pitchFamily="34" charset="0"/>
            </a:endParaRPr>
          </a:p>
        </p:txBody>
      </p:sp>
      <p:sp>
        <p:nvSpPr>
          <p:cNvPr id="15368" name="Прямоугольник 17"/>
          <p:cNvSpPr>
            <a:spLocks noChangeArrowheads="1"/>
          </p:cNvSpPr>
          <p:nvPr/>
        </p:nvSpPr>
        <p:spPr bwMode="auto">
          <a:xfrm>
            <a:off x="5437188" y="5589588"/>
            <a:ext cx="388937" cy="830262"/>
          </a:xfrm>
          <a:prstGeom prst="rect">
            <a:avLst/>
          </a:prstGeom>
          <a:noFill/>
          <a:ln w="9525">
            <a:noFill/>
            <a:miter lim="800000"/>
            <a:headEnd/>
            <a:tailEnd/>
          </a:ln>
        </p:spPr>
        <p:txBody>
          <a:bodyPr wrap="none">
            <a:spAutoFit/>
          </a:bodyPr>
          <a:lstStyle/>
          <a:p>
            <a:r>
              <a:rPr lang="en-US" sz="4800" b="1" i="1">
                <a:solidFill>
                  <a:srgbClr val="FF0000"/>
                </a:solidFill>
              </a:rPr>
              <a:t>t</a:t>
            </a:r>
            <a:endParaRPr lang="ru-RU" sz="4800" b="1" i="1">
              <a:solidFill>
                <a:srgbClr val="FF0000"/>
              </a:solidFill>
              <a:latin typeface="Calibri" pitchFamily="34" charset="0"/>
            </a:endParaRPr>
          </a:p>
        </p:txBody>
      </p:sp>
      <p:sp>
        <p:nvSpPr>
          <p:cNvPr id="15369" name="Прямоугольник 18"/>
          <p:cNvSpPr>
            <a:spLocks noChangeArrowheads="1"/>
          </p:cNvSpPr>
          <p:nvPr/>
        </p:nvSpPr>
        <p:spPr bwMode="auto">
          <a:xfrm>
            <a:off x="7524750" y="4941888"/>
            <a:ext cx="920750" cy="830262"/>
          </a:xfrm>
          <a:prstGeom prst="rect">
            <a:avLst/>
          </a:prstGeom>
          <a:noFill/>
          <a:ln w="9525">
            <a:noFill/>
            <a:miter lim="800000"/>
            <a:headEnd/>
            <a:tailEnd/>
          </a:ln>
        </p:spPr>
        <p:txBody>
          <a:bodyPr wrap="none">
            <a:spAutoFit/>
          </a:bodyPr>
          <a:lstStyle/>
          <a:p>
            <a:r>
              <a:rPr lang="en-US" sz="4800" b="1" i="1">
                <a:solidFill>
                  <a:srgbClr val="FF0000"/>
                </a:solidFill>
              </a:rPr>
              <a:t>t =</a:t>
            </a:r>
            <a:endParaRPr lang="ru-RU" sz="4800" b="1" i="1">
              <a:solidFill>
                <a:srgbClr val="FF0000"/>
              </a:solidFill>
              <a:latin typeface="Calibri" pitchFamily="34" charset="0"/>
            </a:endParaRPr>
          </a:p>
        </p:txBody>
      </p:sp>
      <p:sp>
        <p:nvSpPr>
          <p:cNvPr id="15370" name="Прямоугольник 19"/>
          <p:cNvSpPr>
            <a:spLocks noChangeArrowheads="1"/>
          </p:cNvSpPr>
          <p:nvPr/>
        </p:nvSpPr>
        <p:spPr bwMode="auto">
          <a:xfrm>
            <a:off x="8461375" y="5300663"/>
            <a:ext cx="527050" cy="831850"/>
          </a:xfrm>
          <a:prstGeom prst="rect">
            <a:avLst/>
          </a:prstGeom>
          <a:noFill/>
          <a:ln w="9525">
            <a:noFill/>
            <a:miter lim="800000"/>
            <a:headEnd/>
            <a:tailEnd/>
          </a:ln>
        </p:spPr>
        <p:txBody>
          <a:bodyPr wrap="none">
            <a:spAutoFit/>
          </a:bodyPr>
          <a:lstStyle/>
          <a:p>
            <a:r>
              <a:rPr lang="en-US" sz="4800" b="1" i="1">
                <a:solidFill>
                  <a:srgbClr val="FF0000"/>
                </a:solidFill>
              </a:rPr>
              <a:t>k</a:t>
            </a:r>
            <a:endParaRPr lang="ru-RU" sz="4800" b="1" i="1">
              <a:solidFill>
                <a:srgbClr val="FF0000"/>
              </a:solidFill>
              <a:latin typeface="Calibri" pitchFamily="34" charset="0"/>
            </a:endParaRPr>
          </a:p>
        </p:txBody>
      </p:sp>
      <p:sp>
        <p:nvSpPr>
          <p:cNvPr id="15371" name="Прямоугольник 20"/>
          <p:cNvSpPr>
            <a:spLocks noChangeArrowheads="1"/>
          </p:cNvSpPr>
          <p:nvPr/>
        </p:nvSpPr>
        <p:spPr bwMode="auto">
          <a:xfrm>
            <a:off x="8389938" y="4581525"/>
            <a:ext cx="684212" cy="922338"/>
          </a:xfrm>
          <a:prstGeom prst="rect">
            <a:avLst/>
          </a:prstGeom>
          <a:noFill/>
          <a:ln w="9525">
            <a:noFill/>
            <a:miter lim="800000"/>
            <a:headEnd/>
            <a:tailEnd/>
          </a:ln>
        </p:spPr>
        <p:txBody>
          <a:bodyPr wrap="none">
            <a:spAutoFit/>
          </a:bodyPr>
          <a:lstStyle/>
          <a:p>
            <a:r>
              <a:rPr lang="en-US" sz="5400" b="1" i="1" u="sng">
                <a:solidFill>
                  <a:srgbClr val="FF0000"/>
                </a:solidFill>
              </a:rPr>
              <a:t>A</a:t>
            </a:r>
            <a:endParaRPr lang="ru-RU" sz="5400" b="1" i="1" u="sng">
              <a:solidFill>
                <a:srgbClr val="FF0000"/>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Прямоугольник 28"/>
          <p:cNvSpPr/>
          <p:nvPr/>
        </p:nvSpPr>
        <p:spPr>
          <a:xfrm>
            <a:off x="2700338" y="908050"/>
            <a:ext cx="6553200" cy="28892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8" name="Скругленный прямоугольник 27"/>
          <p:cNvSpPr/>
          <p:nvPr/>
        </p:nvSpPr>
        <p:spPr>
          <a:xfrm>
            <a:off x="252413" y="1196975"/>
            <a:ext cx="4464050" cy="431800"/>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6" name="Скругленный прямоугольник 15"/>
          <p:cNvSpPr/>
          <p:nvPr/>
        </p:nvSpPr>
        <p:spPr>
          <a:xfrm>
            <a:off x="4608513" y="1196975"/>
            <a:ext cx="5868987" cy="360363"/>
          </a:xfrm>
          <a:prstGeom prst="roundRect">
            <a:avLst/>
          </a:prstGeom>
          <a:solidFill>
            <a:srgbClr val="9FE6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 name="Заголовок 1"/>
          <p:cNvSpPr>
            <a:spLocks noGrp="1"/>
          </p:cNvSpPr>
          <p:nvPr>
            <p:ph type="title"/>
          </p:nvPr>
        </p:nvSpPr>
        <p:spPr>
          <a:xfrm>
            <a:off x="539750" y="-242888"/>
            <a:ext cx="10045700" cy="1143001"/>
          </a:xfrm>
        </p:spPr>
        <p:txBody>
          <a:bodyPr rtlCol="0">
            <a:normAutofit/>
          </a:bodyPr>
          <a:lstStyle/>
          <a:p>
            <a:pPr eaLnBrk="1" fontAlgn="auto" hangingPunct="1">
              <a:spcAft>
                <a:spcPts val="0"/>
              </a:spcAft>
              <a:defRPr/>
            </a:pPr>
            <a:r>
              <a:rPr dirty="0">
                <a:solidFill>
                  <a:srgbClr val="002060"/>
                </a:solidFill>
                <a:latin typeface="+mn-lt"/>
              </a:rPr>
              <a:t>Прототип задания </a:t>
            </a:r>
            <a:r>
              <a:rPr lang="en-US" dirty="0">
                <a:solidFill>
                  <a:srgbClr val="002060"/>
                </a:solidFill>
                <a:latin typeface="+mn-lt"/>
              </a:rPr>
              <a:t>B13 (№ 26592)</a:t>
            </a:r>
          </a:p>
        </p:txBody>
      </p:sp>
      <p:grpSp>
        <p:nvGrpSpPr>
          <p:cNvPr id="1035" name="Group 4"/>
          <p:cNvGrpSpPr>
            <a:grpSpLocks/>
          </p:cNvGrpSpPr>
          <p:nvPr/>
        </p:nvGrpSpPr>
        <p:grpSpPr bwMode="auto">
          <a:xfrm>
            <a:off x="77788" y="76200"/>
            <a:ext cx="10975975" cy="6705600"/>
            <a:chOff x="168" y="176"/>
            <a:chExt cx="5408" cy="3928"/>
          </a:xfrm>
        </p:grpSpPr>
        <p:sp>
          <p:nvSpPr>
            <p:cNvPr id="1070"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1071"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1072"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1073"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1074"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075"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076"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1077"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sp>
        <p:nvSpPr>
          <p:cNvPr id="1036" name="Содержимое 12"/>
          <p:cNvSpPr>
            <a:spLocks noGrp="1"/>
          </p:cNvSpPr>
          <p:nvPr>
            <p:ph idx="1"/>
          </p:nvPr>
        </p:nvSpPr>
        <p:spPr>
          <a:xfrm>
            <a:off x="252413" y="836613"/>
            <a:ext cx="10547350" cy="1368425"/>
          </a:xfrm>
        </p:spPr>
        <p:txBody>
          <a:bodyPr/>
          <a:lstStyle/>
          <a:p>
            <a:pPr marL="0" indent="0" eaLnBrk="1" hangingPunct="1">
              <a:buFont typeface="Arial" charset="0"/>
              <a:buNone/>
            </a:pPr>
            <a:r>
              <a:rPr lang="ru-RU" sz="2000" b="1" smtClean="0">
                <a:solidFill>
                  <a:schemeClr val="tx1"/>
                </a:solidFill>
              </a:rPr>
              <a:t>Заказ на 110 деталей первый рабочий выполняет на 1 час быстрее, чем второй. Сколько деталей в час делает второй рабочий, если известно, что первый за час делает на 1 деталь больше? </a:t>
            </a:r>
          </a:p>
        </p:txBody>
      </p:sp>
      <p:sp>
        <p:nvSpPr>
          <p:cNvPr id="15" name="Прямоугольник 14"/>
          <p:cNvSpPr>
            <a:spLocks noChangeArrowheads="1"/>
          </p:cNvSpPr>
          <p:nvPr/>
        </p:nvSpPr>
        <p:spPr bwMode="auto">
          <a:xfrm>
            <a:off x="612775" y="1989138"/>
            <a:ext cx="9383713" cy="368300"/>
          </a:xfrm>
          <a:prstGeom prst="rect">
            <a:avLst/>
          </a:prstGeom>
          <a:noFill/>
          <a:ln w="9525">
            <a:noFill/>
            <a:miter lim="800000"/>
            <a:headEnd/>
            <a:tailEnd/>
          </a:ln>
        </p:spPr>
        <p:txBody>
          <a:bodyPr wrap="none">
            <a:spAutoFit/>
          </a:bodyPr>
          <a:lstStyle/>
          <a:p>
            <a:r>
              <a:rPr lang="ru-RU" b="1">
                <a:latin typeface="Calibri" pitchFamily="34" charset="0"/>
              </a:rPr>
              <a:t>Пусть  x деталей за один час делает  2рабочий,   тогда (х+1)деталей делает за час  1рабочий</a:t>
            </a:r>
          </a:p>
        </p:txBody>
      </p:sp>
      <p:graphicFrame>
        <p:nvGraphicFramePr>
          <p:cNvPr id="17" name="Object 1"/>
          <p:cNvGraphicFramePr>
            <a:graphicFrameLocks noChangeAspect="1"/>
          </p:cNvGraphicFramePr>
          <p:nvPr/>
        </p:nvGraphicFramePr>
        <p:xfrm>
          <a:off x="1044575" y="2420938"/>
          <a:ext cx="1498600" cy="558800"/>
        </p:xfrm>
        <a:graphic>
          <a:graphicData uri="http://schemas.openxmlformats.org/presentationml/2006/ole">
            <p:oleObj spid="_x0000_s1026" name="Формула" r:id="rId3" imgW="1498320" imgH="558720" progId="Equation.3">
              <p:embed/>
            </p:oleObj>
          </a:graphicData>
        </a:graphic>
      </p:graphicFrame>
      <p:graphicFrame>
        <p:nvGraphicFramePr>
          <p:cNvPr id="18" name="Object 2"/>
          <p:cNvGraphicFramePr>
            <a:graphicFrameLocks noChangeAspect="1"/>
          </p:cNvGraphicFramePr>
          <p:nvPr/>
        </p:nvGraphicFramePr>
        <p:xfrm>
          <a:off x="3276600" y="2565400"/>
          <a:ext cx="2997200" cy="266700"/>
        </p:xfrm>
        <a:graphic>
          <a:graphicData uri="http://schemas.openxmlformats.org/presentationml/2006/ole">
            <p:oleObj spid="_x0000_s1027" name="Формула" r:id="rId4" imgW="2997000" imgH="266400" progId="Equation.3">
              <p:embed/>
            </p:oleObj>
          </a:graphicData>
        </a:graphic>
      </p:graphicFrame>
      <p:graphicFrame>
        <p:nvGraphicFramePr>
          <p:cNvPr id="19" name="Object 3"/>
          <p:cNvGraphicFramePr>
            <a:graphicFrameLocks noChangeAspect="1"/>
          </p:cNvGraphicFramePr>
          <p:nvPr/>
        </p:nvGraphicFramePr>
        <p:xfrm>
          <a:off x="6661150" y="2565400"/>
          <a:ext cx="1536700" cy="254000"/>
        </p:xfrm>
        <a:graphic>
          <a:graphicData uri="http://schemas.openxmlformats.org/presentationml/2006/ole">
            <p:oleObj spid="_x0000_s1028" name="Формула" r:id="rId5" imgW="1536480" imgH="253800" progId="Equation.3">
              <p:embed/>
            </p:oleObj>
          </a:graphicData>
        </a:graphic>
      </p:graphicFrame>
      <p:sp>
        <p:nvSpPr>
          <p:cNvPr id="20" name="Прямоугольник 19"/>
          <p:cNvSpPr>
            <a:spLocks noChangeArrowheads="1"/>
          </p:cNvSpPr>
          <p:nvPr/>
        </p:nvSpPr>
        <p:spPr bwMode="auto">
          <a:xfrm>
            <a:off x="8605838" y="2492375"/>
            <a:ext cx="2070100" cy="369888"/>
          </a:xfrm>
          <a:prstGeom prst="rect">
            <a:avLst/>
          </a:prstGeom>
          <a:noFill/>
          <a:ln w="9525">
            <a:noFill/>
            <a:miter lim="800000"/>
            <a:headEnd/>
            <a:tailEnd/>
          </a:ln>
        </p:spPr>
        <p:txBody>
          <a:bodyPr wrap="none">
            <a:spAutoFit/>
          </a:bodyPr>
          <a:lstStyle/>
          <a:p>
            <a:r>
              <a:rPr lang="ru-RU">
                <a:latin typeface="Calibri" pitchFamily="34" charset="0"/>
              </a:rPr>
              <a:t> </a:t>
            </a:r>
            <a:r>
              <a:rPr lang="ru-RU" b="1">
                <a:latin typeface="Calibri" pitchFamily="34" charset="0"/>
              </a:rPr>
              <a:t>x = 10</a:t>
            </a:r>
            <a:r>
              <a:rPr lang="en-US" b="1">
                <a:latin typeface="Calibri" pitchFamily="34" charset="0"/>
              </a:rPr>
              <a:t>,          x</a:t>
            </a:r>
            <a:r>
              <a:rPr lang="ru-RU" b="1">
                <a:latin typeface="Calibri" pitchFamily="34" charset="0"/>
              </a:rPr>
              <a:t> = -1</a:t>
            </a:r>
            <a:r>
              <a:rPr lang="en-US" b="1">
                <a:latin typeface="Calibri" pitchFamily="34" charset="0"/>
              </a:rPr>
              <a:t>1</a:t>
            </a:r>
            <a:r>
              <a:rPr lang="ru-RU">
                <a:latin typeface="Calibri" pitchFamily="34" charset="0"/>
              </a:rPr>
              <a:t> </a:t>
            </a:r>
          </a:p>
        </p:txBody>
      </p:sp>
      <p:graphicFrame>
        <p:nvGraphicFramePr>
          <p:cNvPr id="21" name="Таблица 20"/>
          <p:cNvGraphicFramePr>
            <a:graphicFrameLocks noGrp="1"/>
          </p:cNvGraphicFramePr>
          <p:nvPr/>
        </p:nvGraphicFramePr>
        <p:xfrm>
          <a:off x="539750" y="3357563"/>
          <a:ext cx="4464496" cy="1728192"/>
        </p:xfrm>
        <a:graphic>
          <a:graphicData uri="http://schemas.openxmlformats.org/drawingml/2006/table">
            <a:tbl>
              <a:tblPr firstRow="1" bandRow="1">
                <a:tableStyleId>{5C22544A-7EE6-4342-B048-85BDC9FD1C3A}</a:tableStyleId>
              </a:tblPr>
              <a:tblGrid>
                <a:gridCol w="1572254"/>
                <a:gridCol w="876018"/>
                <a:gridCol w="864096"/>
                <a:gridCol w="1152128"/>
              </a:tblGrid>
              <a:tr h="370840">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ru-RU" dirty="0" smtClean="0">
                          <a:solidFill>
                            <a:schemeClr val="tx1"/>
                          </a:solidFill>
                        </a:rPr>
                        <a:t>     А</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ru-RU" dirty="0" smtClean="0">
                          <a:solidFill>
                            <a:schemeClr val="tx1"/>
                          </a:solidFill>
                        </a:rPr>
                        <a:t>    </a:t>
                      </a:r>
                      <a:r>
                        <a:rPr lang="en-US" dirty="0" smtClean="0">
                          <a:solidFill>
                            <a:schemeClr val="tx1"/>
                          </a:solidFill>
                        </a:rPr>
                        <a:t>  k</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ru-RU" smtClean="0">
                          <a:solidFill>
                            <a:schemeClr val="tx1"/>
                          </a:solidFill>
                        </a:rPr>
                        <a:t>         </a:t>
                      </a:r>
                      <a:r>
                        <a:rPr lang="en-US" smtClean="0">
                          <a:solidFill>
                            <a:schemeClr val="tx1"/>
                          </a:solidFill>
                        </a:rPr>
                        <a:t>t</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709280">
                <a:tc>
                  <a:txBody>
                    <a:bodyPr/>
                    <a:lstStyle/>
                    <a:p>
                      <a:r>
                        <a:rPr lang="ru-RU" dirty="0" smtClean="0"/>
                        <a:t>1 рабочий</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smtClean="0"/>
                    </a:p>
                    <a:p>
                      <a:r>
                        <a:rPr lang="en-US" dirty="0" smtClean="0"/>
                        <a:t>   110</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mtClean="0"/>
                    </a:p>
                    <a:p>
                      <a:r>
                        <a:rPr lang="en-US" smtClean="0"/>
                        <a:t>  x</a:t>
                      </a:r>
                      <a:r>
                        <a:rPr lang="ru-RU" smtClean="0"/>
                        <a:t> + 1</a:t>
                      </a:r>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48072">
                <a:tc>
                  <a:txBody>
                    <a:bodyPr/>
                    <a:lstStyle/>
                    <a:p>
                      <a:r>
                        <a:rPr lang="ru-RU" dirty="0" smtClean="0"/>
                        <a:t>2 рабочий</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smtClean="0"/>
                    </a:p>
                    <a:p>
                      <a:r>
                        <a:rPr lang="en-US" dirty="0" smtClean="0"/>
                        <a:t>   110</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smtClean="0"/>
                    </a:p>
                    <a:p>
                      <a:r>
                        <a:rPr lang="en-US" dirty="0" smtClean="0"/>
                        <a:t>  </a:t>
                      </a:r>
                      <a:r>
                        <a:rPr lang="ru-RU" dirty="0" smtClean="0"/>
                        <a:t>    </a:t>
                      </a:r>
                      <a:r>
                        <a:rPr lang="en-US" dirty="0" smtClean="0"/>
                        <a:t>x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22" name="Object 4"/>
          <p:cNvGraphicFramePr>
            <a:graphicFrameLocks noChangeAspect="1"/>
          </p:cNvGraphicFramePr>
          <p:nvPr/>
        </p:nvGraphicFramePr>
        <p:xfrm>
          <a:off x="4214813" y="3789363"/>
          <a:ext cx="533400" cy="558800"/>
        </p:xfrm>
        <a:graphic>
          <a:graphicData uri="http://schemas.openxmlformats.org/presentationml/2006/ole">
            <p:oleObj spid="_x0000_s1029" name="Формула" r:id="rId6" imgW="533160" imgH="558720" progId="Equation.3">
              <p:embed/>
            </p:oleObj>
          </a:graphicData>
        </a:graphic>
      </p:graphicFrame>
      <p:graphicFrame>
        <p:nvGraphicFramePr>
          <p:cNvPr id="8197" name="Object 5"/>
          <p:cNvGraphicFramePr>
            <a:graphicFrameLocks noChangeAspect="1"/>
          </p:cNvGraphicFramePr>
          <p:nvPr/>
        </p:nvGraphicFramePr>
        <p:xfrm>
          <a:off x="4213225" y="4508500"/>
          <a:ext cx="393700" cy="558800"/>
        </p:xfrm>
        <a:graphic>
          <a:graphicData uri="http://schemas.openxmlformats.org/presentationml/2006/ole">
            <p:oleObj spid="_x0000_s1030" name="Формула" r:id="rId7" imgW="393480" imgH="558720" progId="Equation.3">
              <p:embed/>
            </p:oleObj>
          </a:graphicData>
        </a:graphic>
      </p:graphicFrame>
      <p:sp>
        <p:nvSpPr>
          <p:cNvPr id="24" name="Прямоугольник 23"/>
          <p:cNvSpPr>
            <a:spLocks noChangeArrowheads="1"/>
          </p:cNvSpPr>
          <p:nvPr/>
        </p:nvSpPr>
        <p:spPr bwMode="auto">
          <a:xfrm>
            <a:off x="5364163" y="3357563"/>
            <a:ext cx="920750" cy="830262"/>
          </a:xfrm>
          <a:prstGeom prst="rect">
            <a:avLst/>
          </a:prstGeom>
          <a:noFill/>
          <a:ln w="9525">
            <a:noFill/>
            <a:miter lim="800000"/>
            <a:headEnd/>
            <a:tailEnd/>
          </a:ln>
        </p:spPr>
        <p:txBody>
          <a:bodyPr wrap="none">
            <a:spAutoFit/>
          </a:bodyPr>
          <a:lstStyle/>
          <a:p>
            <a:r>
              <a:rPr lang="en-US" sz="4800" b="1" i="1">
                <a:solidFill>
                  <a:srgbClr val="FF0000"/>
                </a:solidFill>
              </a:rPr>
              <a:t>t =</a:t>
            </a:r>
            <a:endParaRPr lang="ru-RU" sz="4800" b="1" i="1">
              <a:solidFill>
                <a:srgbClr val="FF0000"/>
              </a:solidFill>
              <a:latin typeface="Calibri" pitchFamily="34" charset="0"/>
            </a:endParaRPr>
          </a:p>
        </p:txBody>
      </p:sp>
      <p:sp>
        <p:nvSpPr>
          <p:cNvPr id="25" name="Прямоугольник 24"/>
          <p:cNvSpPr>
            <a:spLocks noChangeArrowheads="1"/>
          </p:cNvSpPr>
          <p:nvPr/>
        </p:nvSpPr>
        <p:spPr bwMode="auto">
          <a:xfrm>
            <a:off x="6300788" y="3716338"/>
            <a:ext cx="528637" cy="831850"/>
          </a:xfrm>
          <a:prstGeom prst="rect">
            <a:avLst/>
          </a:prstGeom>
          <a:noFill/>
          <a:ln w="9525">
            <a:noFill/>
            <a:miter lim="800000"/>
            <a:headEnd/>
            <a:tailEnd/>
          </a:ln>
        </p:spPr>
        <p:txBody>
          <a:bodyPr wrap="none">
            <a:spAutoFit/>
          </a:bodyPr>
          <a:lstStyle/>
          <a:p>
            <a:r>
              <a:rPr lang="en-US" sz="4800" b="1" i="1">
                <a:solidFill>
                  <a:srgbClr val="FF0000"/>
                </a:solidFill>
              </a:rPr>
              <a:t>k</a:t>
            </a:r>
            <a:endParaRPr lang="ru-RU" sz="4800" b="1" i="1">
              <a:solidFill>
                <a:srgbClr val="FF0000"/>
              </a:solidFill>
              <a:latin typeface="Calibri" pitchFamily="34" charset="0"/>
            </a:endParaRPr>
          </a:p>
        </p:txBody>
      </p:sp>
      <p:sp>
        <p:nvSpPr>
          <p:cNvPr id="26" name="Прямоугольник 25"/>
          <p:cNvSpPr>
            <a:spLocks noChangeArrowheads="1"/>
          </p:cNvSpPr>
          <p:nvPr/>
        </p:nvSpPr>
        <p:spPr bwMode="auto">
          <a:xfrm>
            <a:off x="6229350" y="2997200"/>
            <a:ext cx="684213" cy="922338"/>
          </a:xfrm>
          <a:prstGeom prst="rect">
            <a:avLst/>
          </a:prstGeom>
          <a:noFill/>
          <a:ln w="9525">
            <a:noFill/>
            <a:miter lim="800000"/>
            <a:headEnd/>
            <a:tailEnd/>
          </a:ln>
        </p:spPr>
        <p:txBody>
          <a:bodyPr wrap="none">
            <a:spAutoFit/>
          </a:bodyPr>
          <a:lstStyle/>
          <a:p>
            <a:r>
              <a:rPr lang="en-US" sz="5400" b="1" i="1" u="sng">
                <a:solidFill>
                  <a:srgbClr val="FF0000"/>
                </a:solidFill>
              </a:rPr>
              <a:t>A</a:t>
            </a:r>
            <a:endParaRPr lang="ru-RU" sz="5400" b="1" i="1" u="sng">
              <a:solidFill>
                <a:srgbClr val="FF0000"/>
              </a:solidFill>
              <a:latin typeface="Calibri" pitchFamily="34" charset="0"/>
            </a:endParaRPr>
          </a:p>
        </p:txBody>
      </p:sp>
      <p:sp>
        <p:nvSpPr>
          <p:cNvPr id="27" name="Прямоугольник 26"/>
          <p:cNvSpPr>
            <a:spLocks noChangeArrowheads="1"/>
          </p:cNvSpPr>
          <p:nvPr/>
        </p:nvSpPr>
        <p:spPr bwMode="auto">
          <a:xfrm>
            <a:off x="8893175" y="6021388"/>
            <a:ext cx="1177925" cy="369887"/>
          </a:xfrm>
          <a:prstGeom prst="rect">
            <a:avLst/>
          </a:prstGeom>
          <a:noFill/>
          <a:ln w="9525">
            <a:noFill/>
            <a:miter lim="800000"/>
            <a:headEnd/>
            <a:tailEnd/>
          </a:ln>
        </p:spPr>
        <p:txBody>
          <a:bodyPr wrap="none">
            <a:spAutoFit/>
          </a:bodyPr>
          <a:lstStyle/>
          <a:p>
            <a:r>
              <a:rPr lang="ru-RU" b="1">
                <a:solidFill>
                  <a:srgbClr val="FF0000"/>
                </a:solidFill>
              </a:rPr>
              <a:t>Ответ 10</a:t>
            </a:r>
            <a:endParaRPr lang="ru-RU" b="1">
              <a:solidFill>
                <a:srgbClr val="FF0000"/>
              </a:solidFill>
              <a:latin typeface="Calibri" pitchFamily="34" charset="0"/>
            </a:endParaRPr>
          </a:p>
        </p:txBody>
      </p:sp>
      <p:grpSp>
        <p:nvGrpSpPr>
          <p:cNvPr id="4" name="Group 6"/>
          <p:cNvGrpSpPr>
            <a:grpSpLocks/>
          </p:cNvGrpSpPr>
          <p:nvPr/>
        </p:nvGrpSpPr>
        <p:grpSpPr bwMode="auto">
          <a:xfrm>
            <a:off x="4860925" y="2636838"/>
            <a:ext cx="3898900" cy="1039812"/>
            <a:chOff x="1248" y="2776"/>
            <a:chExt cx="2456" cy="655"/>
          </a:xfrm>
        </p:grpSpPr>
        <p:sp>
          <p:nvSpPr>
            <p:cNvPr id="1066" name="AutoShape 7"/>
            <p:cNvSpPr>
              <a:spLocks noChangeArrowheads="1"/>
            </p:cNvSpPr>
            <p:nvPr/>
          </p:nvSpPr>
          <p:spPr bwMode="auto">
            <a:xfrm>
              <a:off x="1248" y="2776"/>
              <a:ext cx="2448" cy="624"/>
            </a:xfrm>
            <a:prstGeom prst="wedgeRectCallout">
              <a:avLst>
                <a:gd name="adj1" fmla="val -46407"/>
                <a:gd name="adj2" fmla="val 125162"/>
              </a:avLst>
            </a:prstGeom>
            <a:gradFill rotWithShape="1">
              <a:gsLst>
                <a:gs pos="0">
                  <a:srgbClr val="66FFFF">
                    <a:alpha val="95000"/>
                  </a:srgbClr>
                </a:gs>
                <a:gs pos="50000">
                  <a:srgbClr val="C9FFE4">
                    <a:alpha val="95000"/>
                  </a:srgbClr>
                </a:gs>
                <a:gs pos="100000">
                  <a:srgbClr val="66FFFF">
                    <a:alpha val="95000"/>
                  </a:srgbClr>
                </a:gs>
              </a:gsLst>
              <a:lin ang="18900000" scaled="1"/>
            </a:gradFill>
            <a:ln w="9525">
              <a:solidFill>
                <a:schemeClr val="tx1"/>
              </a:solidFill>
              <a:miter lim="800000"/>
              <a:headEnd/>
              <a:tailEnd/>
            </a:ln>
          </p:spPr>
          <p:txBody>
            <a:bodyPr/>
            <a:lstStyle/>
            <a:p>
              <a:r>
                <a:rPr lang="ru-RU"/>
                <a:t>Первый рабочий выполняет заказ на </a:t>
              </a:r>
              <a:r>
                <a:rPr lang="en-US"/>
                <a:t>1</a:t>
              </a:r>
              <a:r>
                <a:rPr lang="ru-RU"/>
                <a:t>ч быстрее, т.е. его время работы на</a:t>
              </a:r>
              <a:r>
                <a:rPr lang="en-US"/>
                <a:t>1</a:t>
              </a:r>
              <a:r>
                <a:rPr lang="ru-RU"/>
                <a:t>час меньше.</a:t>
              </a:r>
            </a:p>
          </p:txBody>
        </p:sp>
        <p:grpSp>
          <p:nvGrpSpPr>
            <p:cNvPr id="1067" name="Group 8"/>
            <p:cNvGrpSpPr>
              <a:grpSpLocks/>
            </p:cNvGrpSpPr>
            <p:nvPr/>
          </p:nvGrpSpPr>
          <p:grpSpPr bwMode="auto">
            <a:xfrm>
              <a:off x="3465" y="3104"/>
              <a:ext cx="239" cy="327"/>
              <a:chOff x="4792" y="2064"/>
              <a:chExt cx="239" cy="327"/>
            </a:xfrm>
          </p:grpSpPr>
          <p:sp>
            <p:nvSpPr>
              <p:cNvPr id="1068" name="AutoShape 9"/>
              <p:cNvSpPr>
                <a:spLocks noChangeArrowheads="1"/>
              </p:cNvSpPr>
              <p:nvPr/>
            </p:nvSpPr>
            <p:spPr bwMode="auto">
              <a:xfrm>
                <a:off x="4848" y="2185"/>
                <a:ext cx="144" cy="144"/>
              </a:xfrm>
              <a:prstGeom prst="roundRect">
                <a:avLst>
                  <a:gd name="adj" fmla="val 16667"/>
                </a:avLst>
              </a:prstGeom>
              <a:solidFill>
                <a:srgbClr val="FF0000"/>
              </a:solidFill>
              <a:ln w="9525">
                <a:solidFill>
                  <a:schemeClr val="tx1"/>
                </a:solidFill>
                <a:round/>
                <a:headEnd/>
                <a:tailEnd/>
              </a:ln>
            </p:spPr>
            <p:txBody>
              <a:bodyPr wrap="none" anchor="ctr"/>
              <a:lstStyle/>
              <a:p>
                <a:endParaRPr lang="ru-RU">
                  <a:latin typeface="Calibri" pitchFamily="34" charset="0"/>
                </a:endParaRPr>
              </a:p>
            </p:txBody>
          </p:sp>
          <p:sp>
            <p:nvSpPr>
              <p:cNvPr id="8202" name="Text Box 10"/>
              <p:cNvSpPr txBox="1">
                <a:spLocks noChangeArrowheads="1"/>
              </p:cNvSpPr>
              <p:nvPr/>
            </p:nvSpPr>
            <p:spPr bwMode="auto">
              <a:xfrm>
                <a:off x="4792" y="2064"/>
                <a:ext cx="239" cy="327"/>
              </a:xfrm>
              <a:prstGeom prst="rect">
                <a:avLst/>
              </a:prstGeom>
              <a:noFill/>
              <a:ln w="9525">
                <a:noFill/>
                <a:miter lim="800000"/>
                <a:headEnd/>
                <a:tailEnd/>
              </a:ln>
              <a:effectLst/>
            </p:spPr>
            <p:txBody>
              <a:bodyPr wrap="none">
                <a:spAutoFit/>
              </a:bodyPr>
              <a:lstStyle/>
              <a:p>
                <a:pPr>
                  <a:defRPr/>
                </a:pPr>
                <a:r>
                  <a:rPr lang="ru-RU" sz="2800" b="1" dirty="0">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a:t>
                </a:r>
                <a:endParaRPr lang="ru-RU" dirty="0">
                  <a:latin typeface="Arial" pitchFamily="34" charset="0"/>
                  <a:cs typeface="Arial"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strips(downRight)">
                                      <p:cBhvr>
                                        <p:cTn id="12" dur="3000"/>
                                        <p:tgtEl>
                                          <p:spTgt spid="15"/>
                                        </p:tgtEl>
                                      </p:cBhvr>
                                    </p:animEffect>
                                  </p:childTnLst>
                                </p:cTn>
                              </p:par>
                              <p:par>
                                <p:cTn id="13" presetID="10" presetClass="exit" presetSubtype="0" fill="hold" grpId="1" nodeType="withEffect">
                                  <p:stCondLst>
                                    <p:cond delay="0"/>
                                  </p:stCondLst>
                                  <p:childTnLst>
                                    <p:animEffect transition="out" filter="fade">
                                      <p:cBhvr>
                                        <p:cTn id="14" dur="2000"/>
                                        <p:tgtEl>
                                          <p:spTgt spid="16"/>
                                        </p:tgtEl>
                                      </p:cBhvr>
                                    </p:animEffect>
                                    <p:set>
                                      <p:cBhvr>
                                        <p:cTn id="15" dur="1" fill="hold">
                                          <p:stCondLst>
                                            <p:cond delay="1999"/>
                                          </p:stCondLst>
                                        </p:cTn>
                                        <p:tgtEl>
                                          <p:spTgt spid="1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wipe(up)">
                                      <p:cBhvr>
                                        <p:cTn id="20" dur="10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wipe(up)">
                                      <p:cBhvr>
                                        <p:cTn id="25" dur="500"/>
                                        <p:tgtEl>
                                          <p:spTgt spid="24"/>
                                        </p:tgtEl>
                                      </p:cBhvr>
                                    </p:animEffect>
                                  </p:childTnLst>
                                </p:cTn>
                              </p:par>
                              <p:par>
                                <p:cTn id="26" presetID="22" presetClass="entr" presetSubtype="1" fill="hold" grpId="0" nodeType="with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wipe(up)">
                                      <p:cBhvr>
                                        <p:cTn id="28" dur="500"/>
                                        <p:tgtEl>
                                          <p:spTgt spid="25"/>
                                        </p:tgtEl>
                                      </p:cBhvr>
                                    </p:animEffect>
                                  </p:childTnLst>
                                </p:cTn>
                              </p:par>
                              <p:par>
                                <p:cTn id="29" presetID="22" presetClass="entr" presetSubtype="1"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wipe(up)">
                                      <p:cBhvr>
                                        <p:cTn id="31" dur="500"/>
                                        <p:tgtEl>
                                          <p:spTgt spid="26"/>
                                        </p:tgtEl>
                                      </p:cBhvr>
                                    </p:animEffect>
                                  </p:childTnLst>
                                </p:cTn>
                              </p:par>
                            </p:childTnLst>
                          </p:cTn>
                        </p:par>
                      </p:childTnLst>
                    </p:cTn>
                  </p:par>
                  <p:par>
                    <p:cTn id="32" fill="hold">
                      <p:stCondLst>
                        <p:cond delay="indefinite"/>
                      </p:stCondLst>
                      <p:childTnLst>
                        <p:par>
                          <p:cTn id="33" fill="hold">
                            <p:stCondLst>
                              <p:cond delay="0"/>
                            </p:stCondLst>
                            <p:childTnLst>
                              <p:par>
                                <p:cTn id="34" presetID="29" presetClass="entr" presetSubtype="0" fill="hold" nodeType="clickEffect">
                                  <p:stCondLst>
                                    <p:cond delay="0"/>
                                  </p:stCondLst>
                                  <p:childTnLst>
                                    <p:set>
                                      <p:cBhvr>
                                        <p:cTn id="35" dur="1" fill="hold">
                                          <p:stCondLst>
                                            <p:cond delay="0"/>
                                          </p:stCondLst>
                                        </p:cTn>
                                        <p:tgtEl>
                                          <p:spTgt spid="22"/>
                                        </p:tgtEl>
                                        <p:attrNameLst>
                                          <p:attrName>style.visibility</p:attrName>
                                        </p:attrNameLst>
                                      </p:cBhvr>
                                      <p:to>
                                        <p:strVal val="visible"/>
                                      </p:to>
                                    </p:set>
                                    <p:anim calcmode="lin" valueType="num">
                                      <p:cBhvr>
                                        <p:cTn id="36" dur="1000" fill="hold"/>
                                        <p:tgtEl>
                                          <p:spTgt spid="22"/>
                                        </p:tgtEl>
                                        <p:attrNameLst>
                                          <p:attrName>ppt_x</p:attrName>
                                        </p:attrNameLst>
                                      </p:cBhvr>
                                      <p:tavLst>
                                        <p:tav tm="0">
                                          <p:val>
                                            <p:strVal val="#ppt_x-.2"/>
                                          </p:val>
                                        </p:tav>
                                        <p:tav tm="100000">
                                          <p:val>
                                            <p:strVal val="#ppt_x"/>
                                          </p:val>
                                        </p:tav>
                                      </p:tavLst>
                                    </p:anim>
                                    <p:anim calcmode="lin" valueType="num">
                                      <p:cBhvr>
                                        <p:cTn id="37"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38" dur="1000"/>
                                        <p:tgtEl>
                                          <p:spTgt spid="22"/>
                                        </p:tgtEl>
                                      </p:cBhvr>
                                    </p:animEffect>
                                  </p:childTnLst>
                                </p:cTn>
                              </p:par>
                            </p:childTnLst>
                          </p:cTn>
                        </p:par>
                        <p:par>
                          <p:cTn id="39" fill="hold">
                            <p:stCondLst>
                              <p:cond delay="1000"/>
                            </p:stCondLst>
                            <p:childTnLst>
                              <p:par>
                                <p:cTn id="40" presetID="29" presetClass="entr" presetSubtype="0" fill="hold" nodeType="afterEffect">
                                  <p:stCondLst>
                                    <p:cond delay="0"/>
                                  </p:stCondLst>
                                  <p:childTnLst>
                                    <p:set>
                                      <p:cBhvr>
                                        <p:cTn id="41" dur="1" fill="hold">
                                          <p:stCondLst>
                                            <p:cond delay="0"/>
                                          </p:stCondLst>
                                        </p:cTn>
                                        <p:tgtEl>
                                          <p:spTgt spid="8197"/>
                                        </p:tgtEl>
                                        <p:attrNameLst>
                                          <p:attrName>style.visibility</p:attrName>
                                        </p:attrNameLst>
                                      </p:cBhvr>
                                      <p:to>
                                        <p:strVal val="visible"/>
                                      </p:to>
                                    </p:set>
                                    <p:anim calcmode="lin" valueType="num">
                                      <p:cBhvr>
                                        <p:cTn id="42" dur="1000" fill="hold"/>
                                        <p:tgtEl>
                                          <p:spTgt spid="8197"/>
                                        </p:tgtEl>
                                        <p:attrNameLst>
                                          <p:attrName>ppt_x</p:attrName>
                                        </p:attrNameLst>
                                      </p:cBhvr>
                                      <p:tavLst>
                                        <p:tav tm="0">
                                          <p:val>
                                            <p:strVal val="#ppt_x-.2"/>
                                          </p:val>
                                        </p:tav>
                                        <p:tav tm="100000">
                                          <p:val>
                                            <p:strVal val="#ppt_x"/>
                                          </p:val>
                                        </p:tav>
                                      </p:tavLst>
                                    </p:anim>
                                    <p:anim calcmode="lin" valueType="num">
                                      <p:cBhvr>
                                        <p:cTn id="43" dur="1000" fill="hold"/>
                                        <p:tgtEl>
                                          <p:spTgt spid="8197"/>
                                        </p:tgtEl>
                                        <p:attrNameLst>
                                          <p:attrName>ppt_y</p:attrName>
                                        </p:attrNameLst>
                                      </p:cBhvr>
                                      <p:tavLst>
                                        <p:tav tm="0">
                                          <p:val>
                                            <p:strVal val="#ppt_y"/>
                                          </p:val>
                                        </p:tav>
                                        <p:tav tm="100000">
                                          <p:val>
                                            <p:strVal val="#ppt_y"/>
                                          </p:val>
                                        </p:tav>
                                      </p:tavLst>
                                    </p:anim>
                                    <p:animEffect transition="in" filter="wipe(right)" prLst="gradientSize: 0.1">
                                      <p:cBhvr>
                                        <p:cTn id="44" dur="1000"/>
                                        <p:tgtEl>
                                          <p:spTgt spid="8197"/>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29"/>
                                        </p:tgtEl>
                                        <p:attrNameLst>
                                          <p:attrName>style.visibility</p:attrName>
                                        </p:attrNameLst>
                                      </p:cBhvr>
                                      <p:to>
                                        <p:strVal val="visible"/>
                                      </p:to>
                                    </p:set>
                                    <p:animEffect transition="in" filter="wipe(down)">
                                      <p:cBhvr>
                                        <p:cTn id="49" dur="1000"/>
                                        <p:tgtEl>
                                          <p:spTgt spid="29"/>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wipe(down)">
                                      <p:cBhvr>
                                        <p:cTn id="54" dur="1000"/>
                                        <p:tgtEl>
                                          <p:spTgt spid="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nodeType="clickEffect">
                                  <p:stCondLst>
                                    <p:cond delay="0"/>
                                  </p:stCondLst>
                                  <p:childTnLst>
                                    <p:animEffect transition="out" filter="fade">
                                      <p:cBhvr>
                                        <p:cTn id="58" dur="2000"/>
                                        <p:tgtEl>
                                          <p:spTgt spid="4"/>
                                        </p:tgtEl>
                                      </p:cBhvr>
                                    </p:animEffect>
                                    <p:set>
                                      <p:cBhvr>
                                        <p:cTn id="59" dur="1" fill="hold">
                                          <p:stCondLst>
                                            <p:cond delay="1999"/>
                                          </p:stCondLst>
                                        </p:cTn>
                                        <p:tgtEl>
                                          <p:spTgt spid="4"/>
                                        </p:tgtEl>
                                        <p:attrNameLst>
                                          <p:attrName>style.visibility</p:attrName>
                                        </p:attrNameLst>
                                      </p:cBhvr>
                                      <p:to>
                                        <p:strVal val="hidden"/>
                                      </p:to>
                                    </p:set>
                                  </p:childTnLst>
                                </p:cTn>
                              </p:par>
                            </p:childTnLst>
                          </p:cTn>
                        </p:par>
                        <p:par>
                          <p:cTn id="60" fill="hold">
                            <p:stCondLst>
                              <p:cond delay="2000"/>
                            </p:stCondLst>
                            <p:childTnLst>
                              <p:par>
                                <p:cTn id="61" presetID="18" presetClass="entr" presetSubtype="6" fill="hold" nodeType="after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strips(downRight)">
                                      <p:cBhvr>
                                        <p:cTn id="63" dur="20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18" presetClass="entr" presetSubtype="6" fill="hold" nodeType="click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strips(downRight)">
                                      <p:cBhvr>
                                        <p:cTn id="68" dur="2000"/>
                                        <p:tgtEl>
                                          <p:spTgt spid="18"/>
                                        </p:tgtEl>
                                      </p:cBhvr>
                                    </p:animEffect>
                                  </p:childTnLst>
                                </p:cTn>
                              </p:par>
                            </p:childTnLst>
                          </p:cTn>
                        </p:par>
                      </p:childTnLst>
                    </p:cTn>
                  </p:par>
                  <p:par>
                    <p:cTn id="69" fill="hold">
                      <p:stCondLst>
                        <p:cond delay="indefinite"/>
                      </p:stCondLst>
                      <p:childTnLst>
                        <p:par>
                          <p:cTn id="70" fill="hold">
                            <p:stCondLst>
                              <p:cond delay="0"/>
                            </p:stCondLst>
                            <p:childTnLst>
                              <p:par>
                                <p:cTn id="71" presetID="18" presetClass="entr" presetSubtype="6" fill="hold" nodeType="click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strips(downRight)">
                                      <p:cBhvr>
                                        <p:cTn id="73" dur="2000"/>
                                        <p:tgtEl>
                                          <p:spTgt spid="19"/>
                                        </p:tgtEl>
                                      </p:cBhvr>
                                    </p:animEffect>
                                  </p:childTnLst>
                                </p:cTn>
                              </p:par>
                            </p:childTnLst>
                          </p:cTn>
                        </p:par>
                      </p:childTnLst>
                    </p:cTn>
                  </p:par>
                  <p:par>
                    <p:cTn id="74" fill="hold">
                      <p:stCondLst>
                        <p:cond delay="indefinite"/>
                      </p:stCondLst>
                      <p:childTnLst>
                        <p:par>
                          <p:cTn id="75" fill="hold">
                            <p:stCondLst>
                              <p:cond delay="0"/>
                            </p:stCondLst>
                            <p:childTnLst>
                              <p:par>
                                <p:cTn id="76" presetID="18" presetClass="entr" presetSubtype="6" fill="hold" grpId="0" nodeType="clickEffect">
                                  <p:stCondLst>
                                    <p:cond delay="0"/>
                                  </p:stCondLst>
                                  <p:childTnLst>
                                    <p:set>
                                      <p:cBhvr>
                                        <p:cTn id="77" dur="1" fill="hold">
                                          <p:stCondLst>
                                            <p:cond delay="0"/>
                                          </p:stCondLst>
                                        </p:cTn>
                                        <p:tgtEl>
                                          <p:spTgt spid="20"/>
                                        </p:tgtEl>
                                        <p:attrNameLst>
                                          <p:attrName>style.visibility</p:attrName>
                                        </p:attrNameLst>
                                      </p:cBhvr>
                                      <p:to>
                                        <p:strVal val="visible"/>
                                      </p:to>
                                    </p:set>
                                    <p:animEffect transition="in" filter="strips(downRight)">
                                      <p:cBhvr>
                                        <p:cTn id="78" dur="2000"/>
                                        <p:tgtEl>
                                          <p:spTgt spid="20"/>
                                        </p:tgtEl>
                                      </p:cBhvr>
                                    </p:animEffect>
                                  </p:childTnLst>
                                </p:cTn>
                              </p:par>
                              <p:par>
                                <p:cTn id="79" presetID="10" presetClass="exit" presetSubtype="0" fill="hold" grpId="1" nodeType="withEffect">
                                  <p:stCondLst>
                                    <p:cond delay="0"/>
                                  </p:stCondLst>
                                  <p:childTnLst>
                                    <p:animEffect transition="out" filter="fade">
                                      <p:cBhvr>
                                        <p:cTn id="80" dur="2000"/>
                                        <p:tgtEl>
                                          <p:spTgt spid="24"/>
                                        </p:tgtEl>
                                      </p:cBhvr>
                                    </p:animEffect>
                                    <p:set>
                                      <p:cBhvr>
                                        <p:cTn id="81" dur="1" fill="hold">
                                          <p:stCondLst>
                                            <p:cond delay="1999"/>
                                          </p:stCondLst>
                                        </p:cTn>
                                        <p:tgtEl>
                                          <p:spTgt spid="24"/>
                                        </p:tgtEl>
                                        <p:attrNameLst>
                                          <p:attrName>style.visibility</p:attrName>
                                        </p:attrNameLst>
                                      </p:cBhvr>
                                      <p:to>
                                        <p:strVal val="hidden"/>
                                      </p:to>
                                    </p:set>
                                  </p:childTnLst>
                                </p:cTn>
                              </p:par>
                              <p:par>
                                <p:cTn id="82" presetID="10" presetClass="exit" presetSubtype="0" fill="hold" grpId="1" nodeType="withEffect">
                                  <p:stCondLst>
                                    <p:cond delay="0"/>
                                  </p:stCondLst>
                                  <p:childTnLst>
                                    <p:animEffect transition="out" filter="fade">
                                      <p:cBhvr>
                                        <p:cTn id="83" dur="2000"/>
                                        <p:tgtEl>
                                          <p:spTgt spid="25"/>
                                        </p:tgtEl>
                                      </p:cBhvr>
                                    </p:animEffect>
                                    <p:set>
                                      <p:cBhvr>
                                        <p:cTn id="84" dur="1" fill="hold">
                                          <p:stCondLst>
                                            <p:cond delay="1999"/>
                                          </p:stCondLst>
                                        </p:cTn>
                                        <p:tgtEl>
                                          <p:spTgt spid="25"/>
                                        </p:tgtEl>
                                        <p:attrNameLst>
                                          <p:attrName>style.visibility</p:attrName>
                                        </p:attrNameLst>
                                      </p:cBhvr>
                                      <p:to>
                                        <p:strVal val="hidden"/>
                                      </p:to>
                                    </p:set>
                                  </p:childTnLst>
                                </p:cTn>
                              </p:par>
                              <p:par>
                                <p:cTn id="85" presetID="10" presetClass="exit" presetSubtype="0" fill="hold" grpId="1" nodeType="withEffect">
                                  <p:stCondLst>
                                    <p:cond delay="0"/>
                                  </p:stCondLst>
                                  <p:childTnLst>
                                    <p:animEffect transition="out" filter="fade">
                                      <p:cBhvr>
                                        <p:cTn id="86" dur="2000"/>
                                        <p:tgtEl>
                                          <p:spTgt spid="26"/>
                                        </p:tgtEl>
                                      </p:cBhvr>
                                    </p:animEffect>
                                    <p:set>
                                      <p:cBhvr>
                                        <p:cTn id="87" dur="1" fill="hold">
                                          <p:stCondLst>
                                            <p:cond delay="1999"/>
                                          </p:stCondLst>
                                        </p:cTn>
                                        <p:tgtEl>
                                          <p:spTgt spid="26"/>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28"/>
                                        </p:tgtEl>
                                        <p:attrNameLst>
                                          <p:attrName>style.visibility</p:attrName>
                                        </p:attrNameLst>
                                      </p:cBhvr>
                                      <p:to>
                                        <p:strVal val="visible"/>
                                      </p:to>
                                    </p:set>
                                    <p:animEffect transition="in" filter="wipe(down)">
                                      <p:cBhvr>
                                        <p:cTn id="92" dur="1000"/>
                                        <p:tgtEl>
                                          <p:spTgt spid="28"/>
                                        </p:tgtEl>
                                      </p:cBhvr>
                                    </p:animEffect>
                                  </p:childTnLst>
                                </p:cTn>
                              </p:par>
                            </p:childTnLst>
                          </p:cTn>
                        </p:par>
                        <p:par>
                          <p:cTn id="93" fill="hold">
                            <p:stCondLst>
                              <p:cond delay="1000"/>
                            </p:stCondLst>
                            <p:childTnLst>
                              <p:par>
                                <p:cTn id="94" presetID="2" presetClass="entr" presetSubtype="2" fill="hold" grpId="0" nodeType="afterEffect">
                                  <p:stCondLst>
                                    <p:cond delay="0"/>
                                  </p:stCondLst>
                                  <p:childTnLst>
                                    <p:set>
                                      <p:cBhvr>
                                        <p:cTn id="95" dur="1" fill="hold">
                                          <p:stCondLst>
                                            <p:cond delay="0"/>
                                          </p:stCondLst>
                                        </p:cTn>
                                        <p:tgtEl>
                                          <p:spTgt spid="27"/>
                                        </p:tgtEl>
                                        <p:attrNameLst>
                                          <p:attrName>style.visibility</p:attrName>
                                        </p:attrNameLst>
                                      </p:cBhvr>
                                      <p:to>
                                        <p:strVal val="visible"/>
                                      </p:to>
                                    </p:set>
                                    <p:anim calcmode="lin" valueType="num">
                                      <p:cBhvr additive="base">
                                        <p:cTn id="96" dur="1000" fill="hold"/>
                                        <p:tgtEl>
                                          <p:spTgt spid="27"/>
                                        </p:tgtEl>
                                        <p:attrNameLst>
                                          <p:attrName>ppt_x</p:attrName>
                                        </p:attrNameLst>
                                      </p:cBhvr>
                                      <p:tavLst>
                                        <p:tav tm="0">
                                          <p:val>
                                            <p:strVal val="1+#ppt_w/2"/>
                                          </p:val>
                                        </p:tav>
                                        <p:tav tm="100000">
                                          <p:val>
                                            <p:strVal val="#ppt_x"/>
                                          </p:val>
                                        </p:tav>
                                      </p:tavLst>
                                    </p:anim>
                                    <p:anim calcmode="lin" valueType="num">
                                      <p:cBhvr additive="base">
                                        <p:cTn id="97" dur="1000" fill="hold"/>
                                        <p:tgtEl>
                                          <p:spTgt spid="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16" grpId="0" animBg="1"/>
      <p:bldP spid="16" grpId="1" animBg="1"/>
      <p:bldP spid="15" grpId="0"/>
      <p:bldP spid="20" grpId="0"/>
      <p:bldP spid="24" grpId="0"/>
      <p:bldP spid="24" grpId="1"/>
      <p:bldP spid="25" grpId="0"/>
      <p:bldP spid="25" grpId="1"/>
      <p:bldP spid="26" grpId="0"/>
      <p:bldP spid="26" grpId="1"/>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Скругленный прямоугольник 34"/>
          <p:cNvSpPr/>
          <p:nvPr/>
        </p:nvSpPr>
        <p:spPr>
          <a:xfrm>
            <a:off x="4572000" y="1268413"/>
            <a:ext cx="6265863" cy="36036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30" name="Скругленный прямоугольник 29"/>
          <p:cNvSpPr/>
          <p:nvPr/>
        </p:nvSpPr>
        <p:spPr>
          <a:xfrm>
            <a:off x="2628900" y="908050"/>
            <a:ext cx="6480175" cy="43338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grpSp>
        <p:nvGrpSpPr>
          <p:cNvPr id="2059" name="Group 4"/>
          <p:cNvGrpSpPr>
            <a:grpSpLocks/>
          </p:cNvGrpSpPr>
          <p:nvPr/>
        </p:nvGrpSpPr>
        <p:grpSpPr bwMode="auto">
          <a:xfrm>
            <a:off x="77788" y="76200"/>
            <a:ext cx="10975975" cy="6705600"/>
            <a:chOff x="168" y="176"/>
            <a:chExt cx="5408" cy="3928"/>
          </a:xfrm>
        </p:grpSpPr>
        <p:sp>
          <p:nvSpPr>
            <p:cNvPr id="2099"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2100"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2101"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2102"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2103"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2104"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2105"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2"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sp>
        <p:nvSpPr>
          <p:cNvPr id="2060" name="Прямоугольник 13"/>
          <p:cNvSpPr>
            <a:spLocks noChangeArrowheads="1"/>
          </p:cNvSpPr>
          <p:nvPr/>
        </p:nvSpPr>
        <p:spPr bwMode="auto">
          <a:xfrm>
            <a:off x="1404938" y="0"/>
            <a:ext cx="8291512" cy="769938"/>
          </a:xfrm>
          <a:prstGeom prst="rect">
            <a:avLst/>
          </a:prstGeom>
          <a:noFill/>
          <a:ln w="9525">
            <a:noFill/>
            <a:miter lim="800000"/>
            <a:headEnd/>
            <a:tailEnd/>
          </a:ln>
        </p:spPr>
        <p:txBody>
          <a:bodyPr wrap="none">
            <a:spAutoFit/>
          </a:bodyPr>
          <a:lstStyle/>
          <a:p>
            <a:r>
              <a:rPr lang="ru-RU" sz="4400" b="1">
                <a:solidFill>
                  <a:srgbClr val="002060"/>
                </a:solidFill>
                <a:latin typeface="Calibri" pitchFamily="34" charset="0"/>
              </a:rPr>
              <a:t>Прототип задания </a:t>
            </a:r>
            <a:r>
              <a:rPr lang="en-US" sz="4400" b="1">
                <a:solidFill>
                  <a:srgbClr val="002060"/>
                </a:solidFill>
                <a:latin typeface="Calibri" pitchFamily="34" charset="0"/>
              </a:rPr>
              <a:t>B13 (№ 26593)</a:t>
            </a:r>
          </a:p>
        </p:txBody>
      </p:sp>
      <p:sp>
        <p:nvSpPr>
          <p:cNvPr id="2061" name="Прямоугольник 14"/>
          <p:cNvSpPr>
            <a:spLocks noChangeArrowheads="1"/>
          </p:cNvSpPr>
          <p:nvPr/>
        </p:nvSpPr>
        <p:spPr bwMode="auto">
          <a:xfrm>
            <a:off x="180975" y="908050"/>
            <a:ext cx="10799763" cy="708025"/>
          </a:xfrm>
          <a:prstGeom prst="rect">
            <a:avLst/>
          </a:prstGeom>
          <a:noFill/>
          <a:ln w="9525">
            <a:noFill/>
            <a:miter lim="800000"/>
            <a:headEnd/>
            <a:tailEnd/>
          </a:ln>
        </p:spPr>
        <p:txBody>
          <a:bodyPr>
            <a:spAutoFit/>
          </a:bodyPr>
          <a:lstStyle/>
          <a:p>
            <a:r>
              <a:rPr lang="ru-RU" sz="2000" b="1">
                <a:latin typeface="Calibri" pitchFamily="34" charset="0"/>
              </a:rPr>
              <a:t>Заказ на 156 деталей первый рабочий выполняет на 1 час быстрее, чем второй. Сколько деталей в час делает первый рабочий, если известно, что он за час делает на 1 деталь больше? </a:t>
            </a:r>
          </a:p>
        </p:txBody>
      </p:sp>
      <p:graphicFrame>
        <p:nvGraphicFramePr>
          <p:cNvPr id="16" name="Таблица 15"/>
          <p:cNvGraphicFramePr>
            <a:graphicFrameLocks noGrp="1"/>
          </p:cNvGraphicFramePr>
          <p:nvPr/>
        </p:nvGraphicFramePr>
        <p:xfrm>
          <a:off x="323850" y="2205038"/>
          <a:ext cx="4320480" cy="2332856"/>
        </p:xfrm>
        <a:graphic>
          <a:graphicData uri="http://schemas.openxmlformats.org/drawingml/2006/table">
            <a:tbl>
              <a:tblPr firstRow="1" bandRow="1">
                <a:tableStyleId>{5C22544A-7EE6-4342-B048-85BDC9FD1C3A}</a:tableStyleId>
              </a:tblPr>
              <a:tblGrid>
                <a:gridCol w="1548172"/>
                <a:gridCol w="684076"/>
                <a:gridCol w="1008112"/>
                <a:gridCol w="1080120"/>
              </a:tblGrid>
              <a:tr h="504056">
                <a:tc>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ru-RU" dirty="0" smtClean="0">
                          <a:solidFill>
                            <a:schemeClr val="tx1"/>
                          </a:solidFill>
                        </a:rPr>
                        <a:t>  А</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ru-RU" dirty="0" smtClean="0">
                          <a:solidFill>
                            <a:schemeClr val="tx1"/>
                          </a:solidFill>
                        </a:rPr>
                        <a:t>   </a:t>
                      </a:r>
                      <a:r>
                        <a:rPr lang="en-US" dirty="0" smtClean="0">
                          <a:solidFill>
                            <a:schemeClr val="tx1"/>
                          </a:solidFill>
                        </a:rPr>
                        <a:t>    k</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           t</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40093">
                <a:tc>
                  <a:txBody>
                    <a:bodyPr/>
                    <a:lstStyle/>
                    <a:p>
                      <a:endParaRPr lang="en-US" dirty="0" smtClean="0">
                        <a:solidFill>
                          <a:schemeClr val="tx1"/>
                        </a:solidFill>
                      </a:endParaRPr>
                    </a:p>
                    <a:p>
                      <a:r>
                        <a:rPr lang="en-US" dirty="0" smtClean="0">
                          <a:solidFill>
                            <a:schemeClr val="tx1"/>
                          </a:solidFill>
                        </a:rPr>
                        <a:t>1 </a:t>
                      </a:r>
                      <a:r>
                        <a:rPr lang="ru-RU" dirty="0" smtClean="0">
                          <a:solidFill>
                            <a:schemeClr val="tx1"/>
                          </a:solidFill>
                        </a:rPr>
                        <a:t>рабочий</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smtClean="0">
                        <a:solidFill>
                          <a:schemeClr val="tx1"/>
                        </a:solidFill>
                      </a:endParaRPr>
                    </a:p>
                    <a:p>
                      <a:r>
                        <a:rPr lang="en-US" dirty="0" smtClean="0">
                          <a:solidFill>
                            <a:schemeClr val="tx1"/>
                          </a:solidFill>
                        </a:rPr>
                        <a:t>           156</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ru-RU" dirty="0" smtClean="0">
                        <a:solidFill>
                          <a:schemeClr val="tx1"/>
                        </a:solidFill>
                      </a:endParaRPr>
                    </a:p>
                    <a:p>
                      <a:r>
                        <a:rPr lang="ru-RU" dirty="0" smtClean="0">
                          <a:solidFill>
                            <a:schemeClr val="tx1"/>
                          </a:solidFill>
                        </a:rPr>
                        <a:t>    </a:t>
                      </a:r>
                      <a:r>
                        <a:rPr lang="ru-RU" dirty="0" err="1" smtClean="0">
                          <a:solidFill>
                            <a:schemeClr val="tx1"/>
                          </a:solidFill>
                        </a:rPr>
                        <a:t>х</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ru-RU">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44083">
                <a:tc>
                  <a:txBody>
                    <a:bodyPr/>
                    <a:lstStyle/>
                    <a:p>
                      <a:endParaRPr lang="ru-RU" dirty="0" smtClean="0">
                        <a:solidFill>
                          <a:schemeClr val="tx1"/>
                        </a:solidFill>
                      </a:endParaRPr>
                    </a:p>
                    <a:p>
                      <a:r>
                        <a:rPr lang="ru-RU" dirty="0" smtClean="0">
                          <a:solidFill>
                            <a:schemeClr val="tx1"/>
                          </a:solidFill>
                        </a:rPr>
                        <a:t>2</a:t>
                      </a:r>
                      <a:r>
                        <a:rPr lang="ru-RU" baseline="0" dirty="0" smtClean="0">
                          <a:solidFill>
                            <a:schemeClr val="tx1"/>
                          </a:solidFill>
                        </a:rPr>
                        <a:t> рабочий</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          </a:t>
                      </a:r>
                    </a:p>
                    <a:p>
                      <a:r>
                        <a:rPr lang="en-US" dirty="0" smtClean="0">
                          <a:solidFill>
                            <a:schemeClr val="tx1"/>
                          </a:solidFill>
                        </a:rPr>
                        <a:t>           156</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ru-RU" dirty="0" smtClean="0">
                        <a:solidFill>
                          <a:schemeClr val="tx1"/>
                        </a:solidFill>
                      </a:endParaRPr>
                    </a:p>
                    <a:p>
                      <a:r>
                        <a:rPr lang="ru-RU" dirty="0" smtClean="0">
                          <a:solidFill>
                            <a:schemeClr val="tx1"/>
                          </a:solidFill>
                        </a:rPr>
                        <a:t>   </a:t>
                      </a:r>
                      <a:r>
                        <a:rPr lang="ru-RU" dirty="0" err="1" smtClean="0">
                          <a:solidFill>
                            <a:schemeClr val="tx1"/>
                          </a:solidFill>
                        </a:rPr>
                        <a:t>х</a:t>
                      </a:r>
                      <a:r>
                        <a:rPr lang="ru-RU" baseline="0" dirty="0" smtClean="0">
                          <a:solidFill>
                            <a:schemeClr val="tx1"/>
                          </a:solidFill>
                        </a:rPr>
                        <a:t> - 1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084" name="AutoShape 4" descr="http://%D1%80%D0%B5%D1%88%D1%83%D0%B5%D0%B3%D1%8D.%D1%80%D1%84/screens/26593r.png"/>
          <p:cNvSpPr>
            <a:spLocks noChangeAspect="1" noChangeArrowheads="1"/>
          </p:cNvSpPr>
          <p:nvPr/>
        </p:nvSpPr>
        <p:spPr bwMode="auto">
          <a:xfrm>
            <a:off x="155575" y="-136525"/>
            <a:ext cx="296863" cy="296863"/>
          </a:xfrm>
          <a:prstGeom prst="rect">
            <a:avLst/>
          </a:prstGeom>
          <a:noFill/>
          <a:ln w="9525">
            <a:noFill/>
            <a:miter lim="800000"/>
            <a:headEnd/>
            <a:tailEnd/>
          </a:ln>
        </p:spPr>
        <p:txBody>
          <a:bodyPr/>
          <a:lstStyle/>
          <a:p>
            <a:endParaRPr lang="ru-RU">
              <a:latin typeface="Calibri" pitchFamily="34" charset="0"/>
            </a:endParaRPr>
          </a:p>
        </p:txBody>
      </p:sp>
      <p:sp>
        <p:nvSpPr>
          <p:cNvPr id="2085" name="AutoShape 6" descr="http://%D1%80%D0%B5%D1%88%D1%83%D0%B5%D0%B3%D1%8D.%D1%80%D1%84/screens/26593r.png"/>
          <p:cNvSpPr>
            <a:spLocks noChangeAspect="1" noChangeArrowheads="1"/>
          </p:cNvSpPr>
          <p:nvPr/>
        </p:nvSpPr>
        <p:spPr bwMode="auto">
          <a:xfrm>
            <a:off x="155575" y="-136525"/>
            <a:ext cx="296863" cy="296863"/>
          </a:xfrm>
          <a:prstGeom prst="rect">
            <a:avLst/>
          </a:prstGeom>
          <a:noFill/>
          <a:ln w="9525">
            <a:noFill/>
            <a:miter lim="800000"/>
            <a:headEnd/>
            <a:tailEnd/>
          </a:ln>
        </p:spPr>
        <p:txBody>
          <a:bodyPr/>
          <a:lstStyle/>
          <a:p>
            <a:endParaRPr lang="ru-RU">
              <a:latin typeface="Calibri" pitchFamily="34" charset="0"/>
            </a:endParaRPr>
          </a:p>
        </p:txBody>
      </p:sp>
      <p:sp>
        <p:nvSpPr>
          <p:cNvPr id="2086" name="AutoShape 8" descr="http://решуегэ.рф/screens/26593r.png"/>
          <p:cNvSpPr>
            <a:spLocks noChangeAspect="1" noChangeArrowheads="1"/>
          </p:cNvSpPr>
          <p:nvPr/>
        </p:nvSpPr>
        <p:spPr bwMode="auto">
          <a:xfrm>
            <a:off x="155575" y="-136525"/>
            <a:ext cx="296863" cy="296863"/>
          </a:xfrm>
          <a:prstGeom prst="rect">
            <a:avLst/>
          </a:prstGeom>
          <a:noFill/>
          <a:ln w="9525">
            <a:noFill/>
            <a:miter lim="800000"/>
            <a:headEnd/>
            <a:tailEnd/>
          </a:ln>
        </p:spPr>
        <p:txBody>
          <a:bodyPr/>
          <a:lstStyle/>
          <a:p>
            <a:endParaRPr lang="ru-RU">
              <a:latin typeface="Calibri" pitchFamily="34" charset="0"/>
            </a:endParaRPr>
          </a:p>
        </p:txBody>
      </p:sp>
      <p:sp>
        <p:nvSpPr>
          <p:cNvPr id="2087" name="AutoShape 10" descr="http://решуегэ.рф/screens/26593r.png"/>
          <p:cNvSpPr>
            <a:spLocks noChangeAspect="1" noChangeArrowheads="1"/>
          </p:cNvSpPr>
          <p:nvPr/>
        </p:nvSpPr>
        <p:spPr bwMode="auto">
          <a:xfrm>
            <a:off x="155575" y="-136525"/>
            <a:ext cx="296863" cy="296863"/>
          </a:xfrm>
          <a:prstGeom prst="rect">
            <a:avLst/>
          </a:prstGeom>
          <a:noFill/>
          <a:ln w="9525">
            <a:noFill/>
            <a:miter lim="800000"/>
            <a:headEnd/>
            <a:tailEnd/>
          </a:ln>
        </p:spPr>
        <p:txBody>
          <a:bodyPr/>
          <a:lstStyle/>
          <a:p>
            <a:endParaRPr lang="ru-RU">
              <a:latin typeface="Calibri" pitchFamily="34" charset="0"/>
            </a:endParaRPr>
          </a:p>
        </p:txBody>
      </p:sp>
      <p:graphicFrame>
        <p:nvGraphicFramePr>
          <p:cNvPr id="21" name="Object 11"/>
          <p:cNvGraphicFramePr>
            <a:graphicFrameLocks noChangeAspect="1"/>
          </p:cNvGraphicFramePr>
          <p:nvPr/>
        </p:nvGraphicFramePr>
        <p:xfrm>
          <a:off x="5797550" y="2205038"/>
          <a:ext cx="1511300" cy="558800"/>
        </p:xfrm>
        <a:graphic>
          <a:graphicData uri="http://schemas.openxmlformats.org/presentationml/2006/ole">
            <p:oleObj spid="_x0000_s2050" name="Формула" r:id="rId3" imgW="1511280" imgH="558720" progId="Equation.3">
              <p:embed/>
            </p:oleObj>
          </a:graphicData>
        </a:graphic>
      </p:graphicFrame>
      <p:graphicFrame>
        <p:nvGraphicFramePr>
          <p:cNvPr id="1036" name="Object 12"/>
          <p:cNvGraphicFramePr>
            <a:graphicFrameLocks noChangeAspect="1"/>
          </p:cNvGraphicFramePr>
          <p:nvPr/>
        </p:nvGraphicFramePr>
        <p:xfrm>
          <a:off x="3852863" y="2852738"/>
          <a:ext cx="393700" cy="558800"/>
        </p:xfrm>
        <a:graphic>
          <a:graphicData uri="http://schemas.openxmlformats.org/presentationml/2006/ole">
            <p:oleObj spid="_x0000_s2051" name="Формула" r:id="rId4" imgW="393480" imgH="558720" progId="Equation.3">
              <p:embed/>
            </p:oleObj>
          </a:graphicData>
        </a:graphic>
      </p:graphicFrame>
      <p:graphicFrame>
        <p:nvGraphicFramePr>
          <p:cNvPr id="1037" name="Object 13"/>
          <p:cNvGraphicFramePr>
            <a:graphicFrameLocks noChangeAspect="1"/>
          </p:cNvGraphicFramePr>
          <p:nvPr/>
        </p:nvGraphicFramePr>
        <p:xfrm>
          <a:off x="3852863" y="3789363"/>
          <a:ext cx="520700" cy="558800"/>
        </p:xfrm>
        <a:graphic>
          <a:graphicData uri="http://schemas.openxmlformats.org/presentationml/2006/ole">
            <p:oleObj spid="_x0000_s2052" name="Формула" r:id="rId5" imgW="520560" imgH="558720" progId="Equation.3">
              <p:embed/>
            </p:oleObj>
          </a:graphicData>
        </a:graphic>
      </p:graphicFrame>
      <p:graphicFrame>
        <p:nvGraphicFramePr>
          <p:cNvPr id="1038" name="Object 14"/>
          <p:cNvGraphicFramePr>
            <a:graphicFrameLocks noChangeAspect="1"/>
          </p:cNvGraphicFramePr>
          <p:nvPr/>
        </p:nvGraphicFramePr>
        <p:xfrm>
          <a:off x="5508625" y="2997200"/>
          <a:ext cx="2952750" cy="266700"/>
        </p:xfrm>
        <a:graphic>
          <a:graphicData uri="http://schemas.openxmlformats.org/presentationml/2006/ole">
            <p:oleObj spid="_x0000_s2053" name="Формула" r:id="rId6" imgW="2755800" imgH="266400" progId="Equation.3">
              <p:embed/>
            </p:oleObj>
          </a:graphicData>
        </a:graphic>
      </p:graphicFrame>
      <p:graphicFrame>
        <p:nvGraphicFramePr>
          <p:cNvPr id="1039" name="Object 15"/>
          <p:cNvGraphicFramePr>
            <a:graphicFrameLocks noChangeAspect="1"/>
          </p:cNvGraphicFramePr>
          <p:nvPr/>
        </p:nvGraphicFramePr>
        <p:xfrm>
          <a:off x="5630863" y="3560763"/>
          <a:ext cx="2830512" cy="292100"/>
        </p:xfrm>
        <a:graphic>
          <a:graphicData uri="http://schemas.openxmlformats.org/presentationml/2006/ole">
            <p:oleObj spid="_x0000_s2054" name="Формула" r:id="rId7" imgW="2654280" imgH="291960" progId="Equation.3">
              <p:embed/>
            </p:oleObj>
          </a:graphicData>
        </a:graphic>
      </p:graphicFrame>
      <p:graphicFrame>
        <p:nvGraphicFramePr>
          <p:cNvPr id="1040" name="Object 16"/>
          <p:cNvGraphicFramePr>
            <a:graphicFrameLocks noChangeAspect="1"/>
          </p:cNvGraphicFramePr>
          <p:nvPr/>
        </p:nvGraphicFramePr>
        <p:xfrm>
          <a:off x="6229350" y="4005263"/>
          <a:ext cx="1524000" cy="254000"/>
        </p:xfrm>
        <a:graphic>
          <a:graphicData uri="http://schemas.openxmlformats.org/presentationml/2006/ole">
            <p:oleObj spid="_x0000_s2055" name="Формула" r:id="rId8" imgW="1523880" imgH="253800" progId="Equation.3">
              <p:embed/>
            </p:oleObj>
          </a:graphicData>
        </a:graphic>
      </p:graphicFrame>
      <p:graphicFrame>
        <p:nvGraphicFramePr>
          <p:cNvPr id="1041" name="Object 17"/>
          <p:cNvGraphicFramePr>
            <a:graphicFrameLocks noChangeAspect="1"/>
          </p:cNvGraphicFramePr>
          <p:nvPr/>
        </p:nvGraphicFramePr>
        <p:xfrm>
          <a:off x="6445250" y="4581525"/>
          <a:ext cx="838200" cy="609600"/>
        </p:xfrm>
        <a:graphic>
          <a:graphicData uri="http://schemas.openxmlformats.org/presentationml/2006/ole">
            <p:oleObj spid="_x0000_s2056" name="Формула" r:id="rId9" imgW="838080" imgH="609480" progId="Equation.3">
              <p:embed/>
            </p:oleObj>
          </a:graphicData>
        </a:graphic>
      </p:graphicFrame>
      <p:sp>
        <p:nvSpPr>
          <p:cNvPr id="28" name="Прямоугольник 27"/>
          <p:cNvSpPr>
            <a:spLocks noChangeArrowheads="1"/>
          </p:cNvSpPr>
          <p:nvPr/>
        </p:nvSpPr>
        <p:spPr bwMode="auto">
          <a:xfrm>
            <a:off x="8821738" y="6092825"/>
            <a:ext cx="1176337" cy="369888"/>
          </a:xfrm>
          <a:prstGeom prst="rect">
            <a:avLst/>
          </a:prstGeom>
          <a:noFill/>
          <a:ln w="9525">
            <a:noFill/>
            <a:miter lim="800000"/>
            <a:headEnd/>
            <a:tailEnd/>
          </a:ln>
        </p:spPr>
        <p:txBody>
          <a:bodyPr wrap="none">
            <a:spAutoFit/>
          </a:bodyPr>
          <a:lstStyle/>
          <a:p>
            <a:r>
              <a:rPr lang="ru-RU" b="1">
                <a:solidFill>
                  <a:srgbClr val="FF0000"/>
                </a:solidFill>
              </a:rPr>
              <a:t>Ответ 13</a:t>
            </a:r>
            <a:endParaRPr lang="ru-RU" b="1">
              <a:solidFill>
                <a:srgbClr val="FF0000"/>
              </a:solidFill>
              <a:latin typeface="Calibri" pitchFamily="34" charset="0"/>
            </a:endParaRPr>
          </a:p>
        </p:txBody>
      </p:sp>
      <p:sp>
        <p:nvSpPr>
          <p:cNvPr id="26" name="Прямоугольник 25"/>
          <p:cNvSpPr>
            <a:spLocks noChangeArrowheads="1"/>
          </p:cNvSpPr>
          <p:nvPr/>
        </p:nvSpPr>
        <p:spPr bwMode="auto">
          <a:xfrm>
            <a:off x="1476375" y="5157788"/>
            <a:ext cx="552450" cy="460375"/>
          </a:xfrm>
          <a:prstGeom prst="rect">
            <a:avLst/>
          </a:prstGeom>
          <a:noFill/>
          <a:ln w="9525">
            <a:noFill/>
            <a:miter lim="800000"/>
            <a:headEnd/>
            <a:tailEnd/>
          </a:ln>
        </p:spPr>
        <p:txBody>
          <a:bodyPr wrap="none">
            <a:spAutoFit/>
          </a:bodyPr>
          <a:lstStyle/>
          <a:p>
            <a:r>
              <a:rPr lang="en-US" sz="2400" b="1" i="1">
                <a:solidFill>
                  <a:srgbClr val="FF0000"/>
                </a:solidFill>
              </a:rPr>
              <a:t>t =</a:t>
            </a:r>
            <a:endParaRPr lang="ru-RU" sz="2400" b="1" i="1">
              <a:solidFill>
                <a:srgbClr val="FF0000"/>
              </a:solidFill>
              <a:latin typeface="Calibri" pitchFamily="34" charset="0"/>
            </a:endParaRPr>
          </a:p>
        </p:txBody>
      </p:sp>
      <p:sp>
        <p:nvSpPr>
          <p:cNvPr id="27" name="Прямоугольник 26"/>
          <p:cNvSpPr>
            <a:spLocks noChangeArrowheads="1"/>
          </p:cNvSpPr>
          <p:nvPr/>
        </p:nvSpPr>
        <p:spPr bwMode="auto">
          <a:xfrm>
            <a:off x="1981200" y="5373688"/>
            <a:ext cx="355600" cy="461962"/>
          </a:xfrm>
          <a:prstGeom prst="rect">
            <a:avLst/>
          </a:prstGeom>
          <a:noFill/>
          <a:ln w="9525">
            <a:noFill/>
            <a:miter lim="800000"/>
            <a:headEnd/>
            <a:tailEnd/>
          </a:ln>
        </p:spPr>
        <p:txBody>
          <a:bodyPr wrap="none">
            <a:spAutoFit/>
          </a:bodyPr>
          <a:lstStyle/>
          <a:p>
            <a:r>
              <a:rPr lang="en-US" sz="2400" b="1" i="1">
                <a:solidFill>
                  <a:srgbClr val="FF0000"/>
                </a:solidFill>
              </a:rPr>
              <a:t>k</a:t>
            </a:r>
            <a:endParaRPr lang="ru-RU" sz="2400" b="1" i="1">
              <a:solidFill>
                <a:srgbClr val="FF0000"/>
              </a:solidFill>
              <a:latin typeface="Calibri" pitchFamily="34" charset="0"/>
            </a:endParaRPr>
          </a:p>
        </p:txBody>
      </p:sp>
      <p:sp>
        <p:nvSpPr>
          <p:cNvPr id="29" name="Прямоугольник 28"/>
          <p:cNvSpPr>
            <a:spLocks noChangeArrowheads="1"/>
          </p:cNvSpPr>
          <p:nvPr/>
        </p:nvSpPr>
        <p:spPr bwMode="auto">
          <a:xfrm>
            <a:off x="1981200" y="5013325"/>
            <a:ext cx="406400" cy="461963"/>
          </a:xfrm>
          <a:prstGeom prst="rect">
            <a:avLst/>
          </a:prstGeom>
          <a:noFill/>
          <a:ln w="9525">
            <a:noFill/>
            <a:miter lim="800000"/>
            <a:headEnd/>
            <a:tailEnd/>
          </a:ln>
        </p:spPr>
        <p:txBody>
          <a:bodyPr wrap="none">
            <a:spAutoFit/>
          </a:bodyPr>
          <a:lstStyle/>
          <a:p>
            <a:r>
              <a:rPr lang="en-US" sz="2400" b="1" i="1" u="sng">
                <a:solidFill>
                  <a:srgbClr val="FF0000"/>
                </a:solidFill>
              </a:rPr>
              <a:t>A</a:t>
            </a:r>
            <a:endParaRPr lang="ru-RU" sz="2400" b="1" i="1" u="sng">
              <a:solidFill>
                <a:srgbClr val="FF0000"/>
              </a:solidFill>
              <a:latin typeface="Calibri" pitchFamily="34" charset="0"/>
            </a:endParaRPr>
          </a:p>
        </p:txBody>
      </p:sp>
      <p:grpSp>
        <p:nvGrpSpPr>
          <p:cNvPr id="4" name="Group 18"/>
          <p:cNvGrpSpPr>
            <a:grpSpLocks/>
          </p:cNvGrpSpPr>
          <p:nvPr/>
        </p:nvGrpSpPr>
        <p:grpSpPr bwMode="auto">
          <a:xfrm>
            <a:off x="4429125" y="1916113"/>
            <a:ext cx="3886200" cy="1022350"/>
            <a:chOff x="2201" y="2731"/>
            <a:chExt cx="2448" cy="644"/>
          </a:xfrm>
        </p:grpSpPr>
        <p:sp>
          <p:nvSpPr>
            <p:cNvPr id="2095" name="AutoShape 19"/>
            <p:cNvSpPr>
              <a:spLocks noChangeArrowheads="1"/>
            </p:cNvSpPr>
            <p:nvPr/>
          </p:nvSpPr>
          <p:spPr bwMode="auto">
            <a:xfrm>
              <a:off x="2201" y="2731"/>
              <a:ext cx="2448" cy="624"/>
            </a:xfrm>
            <a:prstGeom prst="wedgeRectCallout">
              <a:avLst>
                <a:gd name="adj1" fmla="val -46407"/>
                <a:gd name="adj2" fmla="val 125162"/>
              </a:avLst>
            </a:prstGeom>
            <a:gradFill rotWithShape="1">
              <a:gsLst>
                <a:gs pos="0">
                  <a:srgbClr val="66FFFF">
                    <a:alpha val="95000"/>
                  </a:srgbClr>
                </a:gs>
                <a:gs pos="50000">
                  <a:srgbClr val="C9FFE4">
                    <a:alpha val="95000"/>
                  </a:srgbClr>
                </a:gs>
                <a:gs pos="100000">
                  <a:srgbClr val="66FFFF">
                    <a:alpha val="95000"/>
                  </a:srgbClr>
                </a:gs>
              </a:gsLst>
              <a:lin ang="18900000" scaled="1"/>
            </a:gradFill>
            <a:ln w="9525">
              <a:solidFill>
                <a:schemeClr val="tx1"/>
              </a:solidFill>
              <a:miter lim="800000"/>
              <a:headEnd/>
              <a:tailEnd/>
            </a:ln>
          </p:spPr>
          <p:txBody>
            <a:bodyPr/>
            <a:lstStyle/>
            <a:p>
              <a:r>
                <a:rPr lang="ru-RU" sz="1600" b="1"/>
                <a:t>Первый рабочий тратит на работу на </a:t>
              </a:r>
              <a:r>
                <a:rPr lang="en-US" sz="1600" b="1"/>
                <a:t>1</a:t>
              </a:r>
              <a:r>
                <a:rPr lang="ru-RU" sz="1600" b="1"/>
                <a:t> ч меньше, тогда время работы второго на 1 ч больше.</a:t>
              </a:r>
              <a:endParaRPr lang="ru-RU"/>
            </a:p>
          </p:txBody>
        </p:sp>
        <p:grpSp>
          <p:nvGrpSpPr>
            <p:cNvPr id="2096" name="Group 20"/>
            <p:cNvGrpSpPr>
              <a:grpSpLocks/>
            </p:cNvGrpSpPr>
            <p:nvPr/>
          </p:nvGrpSpPr>
          <p:grpSpPr bwMode="auto">
            <a:xfrm>
              <a:off x="4378" y="3048"/>
              <a:ext cx="239" cy="327"/>
              <a:chOff x="5705" y="2008"/>
              <a:chExt cx="239" cy="327"/>
            </a:xfrm>
          </p:grpSpPr>
          <p:sp>
            <p:nvSpPr>
              <p:cNvPr id="2097" name="AutoShape 21"/>
              <p:cNvSpPr>
                <a:spLocks noChangeArrowheads="1"/>
              </p:cNvSpPr>
              <p:nvPr/>
            </p:nvSpPr>
            <p:spPr bwMode="auto">
              <a:xfrm>
                <a:off x="5750" y="2099"/>
                <a:ext cx="144" cy="144"/>
              </a:xfrm>
              <a:prstGeom prst="roundRect">
                <a:avLst>
                  <a:gd name="adj" fmla="val 16667"/>
                </a:avLst>
              </a:prstGeom>
              <a:solidFill>
                <a:srgbClr val="FF0000"/>
              </a:solidFill>
              <a:ln w="9525">
                <a:solidFill>
                  <a:schemeClr val="tx1"/>
                </a:solidFill>
                <a:round/>
                <a:headEnd/>
                <a:tailEnd/>
              </a:ln>
            </p:spPr>
            <p:txBody>
              <a:bodyPr wrap="none" anchor="ctr"/>
              <a:lstStyle/>
              <a:p>
                <a:endParaRPr lang="ru-RU">
                  <a:latin typeface="Calibri" pitchFamily="34" charset="0"/>
                </a:endParaRPr>
              </a:p>
            </p:txBody>
          </p:sp>
          <p:sp>
            <p:nvSpPr>
              <p:cNvPr id="1046" name="Text Box 22"/>
              <p:cNvSpPr txBox="1">
                <a:spLocks noChangeArrowheads="1"/>
              </p:cNvSpPr>
              <p:nvPr/>
            </p:nvSpPr>
            <p:spPr bwMode="auto">
              <a:xfrm>
                <a:off x="5705" y="2008"/>
                <a:ext cx="239" cy="327"/>
              </a:xfrm>
              <a:prstGeom prst="rect">
                <a:avLst/>
              </a:prstGeom>
              <a:noFill/>
              <a:ln w="9525">
                <a:noFill/>
                <a:miter lim="800000"/>
                <a:headEnd/>
                <a:tailEnd/>
              </a:ln>
              <a:effectLst/>
            </p:spPr>
            <p:txBody>
              <a:bodyPr wrap="none">
                <a:spAutoFit/>
              </a:bodyPr>
              <a:lstStyle/>
              <a:p>
                <a:pPr>
                  <a:defRPr/>
                </a:pPr>
                <a:r>
                  <a:rPr lang="ru-RU" sz="2800" b="1" dirty="0">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a:t>
                </a:r>
                <a:endParaRPr lang="ru-RU" dirty="0">
                  <a:latin typeface="Arial" pitchFamily="34" charset="0"/>
                  <a:cs typeface="Arial" pitchFamily="34" charset="0"/>
                </a:endParaRPr>
              </a:p>
            </p:txBody>
          </p:sp>
        </p:grpSp>
      </p:grpSp>
      <p:sp>
        <p:nvSpPr>
          <p:cNvPr id="2106" name="Line 58"/>
          <p:cNvSpPr>
            <a:spLocks noChangeShapeType="1"/>
          </p:cNvSpPr>
          <p:nvPr/>
        </p:nvSpPr>
        <p:spPr bwMode="auto">
          <a:xfrm>
            <a:off x="1836738" y="1628775"/>
            <a:ext cx="2663825" cy="0"/>
          </a:xfrm>
          <a:prstGeom prst="line">
            <a:avLst/>
          </a:prstGeom>
          <a:noFill/>
          <a:ln w="57150">
            <a:solidFill>
              <a:srgbClr val="FF0000"/>
            </a:solidFill>
            <a:round/>
            <a:headEnd/>
            <a:tailEnd/>
          </a:ln>
        </p:spPr>
        <p:txBody>
          <a:bodyPr/>
          <a:lstStyle/>
          <a:p>
            <a:endParaRPr lang="ru-RU"/>
          </a:p>
        </p:txBody>
      </p:sp>
      <p:sp>
        <p:nvSpPr>
          <p:cNvPr id="2107" name="Oval 59"/>
          <p:cNvSpPr>
            <a:spLocks noChangeArrowheads="1"/>
          </p:cNvSpPr>
          <p:nvPr/>
        </p:nvSpPr>
        <p:spPr bwMode="auto">
          <a:xfrm>
            <a:off x="2700338" y="2852738"/>
            <a:ext cx="431800" cy="576262"/>
          </a:xfrm>
          <a:prstGeom prst="ellipse">
            <a:avLst/>
          </a:prstGeom>
          <a:noFill/>
          <a:ln w="57150">
            <a:solidFill>
              <a:srgbClr val="FF0000"/>
            </a:solid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1000" fill="hold"/>
                                        <p:tgtEl>
                                          <p:spTgt spid="26"/>
                                        </p:tgtEl>
                                        <p:attrNameLst>
                                          <p:attrName>ppt_x</p:attrName>
                                        </p:attrNameLst>
                                      </p:cBhvr>
                                      <p:tavLst>
                                        <p:tav tm="0">
                                          <p:val>
                                            <p:strVal val="#ppt_x-.2"/>
                                          </p:val>
                                        </p:tav>
                                        <p:tav tm="100000">
                                          <p:val>
                                            <p:strVal val="#ppt_x"/>
                                          </p:val>
                                        </p:tav>
                                      </p:tavLst>
                                    </p:anim>
                                    <p:anim calcmode="lin" valueType="num">
                                      <p:cBhvr>
                                        <p:cTn id="8" dur="1000" fill="hold"/>
                                        <p:tgtEl>
                                          <p:spTgt spid="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2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27"/>
                                        </p:tgtEl>
                                        <p:attrNameLst>
                                          <p:attrName>style.visibility</p:attrName>
                                        </p:attrNameLst>
                                      </p:cBhvr>
                                      <p:to>
                                        <p:strVal val="visible"/>
                                      </p:to>
                                    </p:set>
                                    <p:anim calcmode="lin" valueType="num">
                                      <p:cBhvr>
                                        <p:cTn id="12" dur="1000" fill="hold"/>
                                        <p:tgtEl>
                                          <p:spTgt spid="27"/>
                                        </p:tgtEl>
                                        <p:attrNameLst>
                                          <p:attrName>ppt_x</p:attrName>
                                        </p:attrNameLst>
                                      </p:cBhvr>
                                      <p:tavLst>
                                        <p:tav tm="0">
                                          <p:val>
                                            <p:strVal val="#ppt_x-.2"/>
                                          </p:val>
                                        </p:tav>
                                        <p:tav tm="100000">
                                          <p:val>
                                            <p:strVal val="#ppt_x"/>
                                          </p:val>
                                        </p:tav>
                                      </p:tavLst>
                                    </p:anim>
                                    <p:anim calcmode="lin" valueType="num">
                                      <p:cBhvr>
                                        <p:cTn id="13" dur="1000" fill="hold"/>
                                        <p:tgtEl>
                                          <p:spTgt spid="27"/>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7"/>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anim calcmode="lin" valueType="num">
                                      <p:cBhvr>
                                        <p:cTn id="17" dur="1000" fill="hold"/>
                                        <p:tgtEl>
                                          <p:spTgt spid="29"/>
                                        </p:tgtEl>
                                        <p:attrNameLst>
                                          <p:attrName>ppt_x</p:attrName>
                                        </p:attrNameLst>
                                      </p:cBhvr>
                                      <p:tavLst>
                                        <p:tav tm="0">
                                          <p:val>
                                            <p:strVal val="#ppt_x-.2"/>
                                          </p:val>
                                        </p:tav>
                                        <p:tav tm="100000">
                                          <p:val>
                                            <p:strVal val="#ppt_x"/>
                                          </p:val>
                                        </p:tav>
                                      </p:tavLst>
                                    </p:anim>
                                    <p:anim calcmode="lin" valueType="num">
                                      <p:cBhvr>
                                        <p:cTn id="18" dur="1000" fill="hold"/>
                                        <p:tgtEl>
                                          <p:spTgt spid="29"/>
                                        </p:tgtEl>
                                        <p:attrNameLst>
                                          <p:attrName>ppt_y</p:attrName>
                                        </p:attrNameLst>
                                      </p:cBhvr>
                                      <p:tavLst>
                                        <p:tav tm="0">
                                          <p:val>
                                            <p:strVal val="#ppt_y"/>
                                          </p:val>
                                        </p:tav>
                                        <p:tav tm="100000">
                                          <p:val>
                                            <p:strVal val="#ppt_y"/>
                                          </p:val>
                                        </p:tav>
                                      </p:tavLst>
                                    </p:anim>
                                    <p:animEffect transition="in" filter="wipe(right)" prLst="gradientSize: 0.1">
                                      <p:cBhvr>
                                        <p:cTn id="19" dur="1000"/>
                                        <p:tgtEl>
                                          <p:spTgt spid="29"/>
                                        </p:tgtEl>
                                      </p:cBhvr>
                                    </p:animEffect>
                                  </p:childTnLst>
                                </p:cTn>
                              </p:par>
                            </p:childTnLst>
                          </p:cTn>
                        </p:par>
                        <p:par>
                          <p:cTn id="20" fill="hold">
                            <p:stCondLst>
                              <p:cond delay="1000"/>
                            </p:stCondLst>
                            <p:childTnLst>
                              <p:par>
                                <p:cTn id="21" presetID="22" presetClass="entr" presetSubtype="4" fill="hold" grpId="0" nodeType="after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wipe(down)">
                                      <p:cBhvr>
                                        <p:cTn id="23" dur="500"/>
                                        <p:tgtEl>
                                          <p:spTgt spid="35"/>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 calcmode="lin" valueType="num">
                                      <p:cBhvr>
                                        <p:cTn id="28" dur="1000" fill="hold"/>
                                        <p:tgtEl>
                                          <p:spTgt spid="16"/>
                                        </p:tgtEl>
                                        <p:attrNameLst>
                                          <p:attrName>ppt_x</p:attrName>
                                        </p:attrNameLst>
                                      </p:cBhvr>
                                      <p:tavLst>
                                        <p:tav tm="0">
                                          <p:val>
                                            <p:strVal val="#ppt_x-.2"/>
                                          </p:val>
                                        </p:tav>
                                        <p:tav tm="100000">
                                          <p:val>
                                            <p:strVal val="#ppt_x"/>
                                          </p:val>
                                        </p:tav>
                                      </p:tavLst>
                                    </p:anim>
                                    <p:anim calcmode="lin" valueType="num">
                                      <p:cBhvr>
                                        <p:cTn id="29"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1036"/>
                                        </p:tgtEl>
                                        <p:attrNameLst>
                                          <p:attrName>style.visibility</p:attrName>
                                        </p:attrNameLst>
                                      </p:cBhvr>
                                      <p:to>
                                        <p:strVal val="visible"/>
                                      </p:to>
                                    </p:set>
                                    <p:anim calcmode="lin" valueType="num">
                                      <p:cBhvr>
                                        <p:cTn id="35" dur="1000" fill="hold"/>
                                        <p:tgtEl>
                                          <p:spTgt spid="1036"/>
                                        </p:tgtEl>
                                        <p:attrNameLst>
                                          <p:attrName>ppt_x</p:attrName>
                                        </p:attrNameLst>
                                      </p:cBhvr>
                                      <p:tavLst>
                                        <p:tav tm="0">
                                          <p:val>
                                            <p:strVal val="#ppt_x-.2"/>
                                          </p:val>
                                        </p:tav>
                                        <p:tav tm="100000">
                                          <p:val>
                                            <p:strVal val="#ppt_x"/>
                                          </p:val>
                                        </p:tav>
                                      </p:tavLst>
                                    </p:anim>
                                    <p:anim calcmode="lin" valueType="num">
                                      <p:cBhvr>
                                        <p:cTn id="36" dur="1000" fill="hold"/>
                                        <p:tgtEl>
                                          <p:spTgt spid="1036"/>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036"/>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nodeType="clickEffect">
                                  <p:stCondLst>
                                    <p:cond delay="0"/>
                                  </p:stCondLst>
                                  <p:childTnLst>
                                    <p:set>
                                      <p:cBhvr>
                                        <p:cTn id="41" dur="1" fill="hold">
                                          <p:stCondLst>
                                            <p:cond delay="0"/>
                                          </p:stCondLst>
                                        </p:cTn>
                                        <p:tgtEl>
                                          <p:spTgt spid="1037"/>
                                        </p:tgtEl>
                                        <p:attrNameLst>
                                          <p:attrName>style.visibility</p:attrName>
                                        </p:attrNameLst>
                                      </p:cBhvr>
                                      <p:to>
                                        <p:strVal val="visible"/>
                                      </p:to>
                                    </p:set>
                                    <p:anim calcmode="lin" valueType="num">
                                      <p:cBhvr>
                                        <p:cTn id="42" dur="1000" fill="hold"/>
                                        <p:tgtEl>
                                          <p:spTgt spid="1037"/>
                                        </p:tgtEl>
                                        <p:attrNameLst>
                                          <p:attrName>ppt_x</p:attrName>
                                        </p:attrNameLst>
                                      </p:cBhvr>
                                      <p:tavLst>
                                        <p:tav tm="0">
                                          <p:val>
                                            <p:strVal val="#ppt_x-.2"/>
                                          </p:val>
                                        </p:tav>
                                        <p:tav tm="100000">
                                          <p:val>
                                            <p:strVal val="#ppt_x"/>
                                          </p:val>
                                        </p:tav>
                                      </p:tavLst>
                                    </p:anim>
                                    <p:anim calcmode="lin" valueType="num">
                                      <p:cBhvr>
                                        <p:cTn id="43" dur="1000" fill="hold"/>
                                        <p:tgtEl>
                                          <p:spTgt spid="1037"/>
                                        </p:tgtEl>
                                        <p:attrNameLst>
                                          <p:attrName>ppt_y</p:attrName>
                                        </p:attrNameLst>
                                      </p:cBhvr>
                                      <p:tavLst>
                                        <p:tav tm="0">
                                          <p:val>
                                            <p:strVal val="#ppt_y"/>
                                          </p:val>
                                        </p:tav>
                                        <p:tav tm="100000">
                                          <p:val>
                                            <p:strVal val="#ppt_y"/>
                                          </p:val>
                                        </p:tav>
                                      </p:tavLst>
                                    </p:anim>
                                    <p:animEffect transition="in" filter="wipe(right)" prLst="gradientSize: 0.1">
                                      <p:cBhvr>
                                        <p:cTn id="44" dur="1000"/>
                                        <p:tgtEl>
                                          <p:spTgt spid="1037"/>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2000"/>
                                        <p:tgtEl>
                                          <p:spTgt spid="35"/>
                                        </p:tgtEl>
                                      </p:cBhvr>
                                    </p:animEffect>
                                    <p:set>
                                      <p:cBhvr>
                                        <p:cTn id="49" dur="1" fill="hold">
                                          <p:stCondLst>
                                            <p:cond delay="1999"/>
                                          </p:stCondLst>
                                        </p:cTn>
                                        <p:tgtEl>
                                          <p:spTgt spid="35"/>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30"/>
                                        </p:tgtEl>
                                        <p:attrNameLst>
                                          <p:attrName>style.visibility</p:attrName>
                                        </p:attrNameLst>
                                      </p:cBhvr>
                                      <p:to>
                                        <p:strVal val="visible"/>
                                      </p:to>
                                    </p:set>
                                    <p:animEffect transition="in" filter="wipe(down)">
                                      <p:cBhvr>
                                        <p:cTn id="54" dur="1000"/>
                                        <p:tgtEl>
                                          <p:spTgt spid="30"/>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nodeType="clickEffect">
                                  <p:stCondLst>
                                    <p:cond delay="0"/>
                                  </p:stCondLst>
                                  <p:childTnLst>
                                    <p:set>
                                      <p:cBhvr>
                                        <p:cTn id="58" dur="1" fill="hold">
                                          <p:stCondLst>
                                            <p:cond delay="0"/>
                                          </p:stCondLst>
                                        </p:cTn>
                                        <p:tgtEl>
                                          <p:spTgt spid="4"/>
                                        </p:tgtEl>
                                        <p:attrNameLst>
                                          <p:attrName>style.visibility</p:attrName>
                                        </p:attrNameLst>
                                      </p:cBhvr>
                                      <p:to>
                                        <p:strVal val="visible"/>
                                      </p:to>
                                    </p:set>
                                    <p:animEffect transition="in" filter="wipe(down)">
                                      <p:cBhvr>
                                        <p:cTn id="59" dur="1000"/>
                                        <p:tgtEl>
                                          <p:spTgt spid="4"/>
                                        </p:tgtEl>
                                      </p:cBhvr>
                                    </p:animEffect>
                                  </p:childTnLst>
                                </p:cTn>
                              </p:par>
                              <p:par>
                                <p:cTn id="60" presetID="10" presetClass="exit" presetSubtype="0" fill="hold" grpId="1" nodeType="withEffect">
                                  <p:stCondLst>
                                    <p:cond delay="0"/>
                                  </p:stCondLst>
                                  <p:childTnLst>
                                    <p:animEffect transition="out" filter="fade">
                                      <p:cBhvr>
                                        <p:cTn id="61" dur="2000"/>
                                        <p:tgtEl>
                                          <p:spTgt spid="30"/>
                                        </p:tgtEl>
                                      </p:cBhvr>
                                    </p:animEffect>
                                    <p:set>
                                      <p:cBhvr>
                                        <p:cTn id="62" dur="1" fill="hold">
                                          <p:stCondLst>
                                            <p:cond delay="1999"/>
                                          </p:stCondLst>
                                        </p:cTn>
                                        <p:tgtEl>
                                          <p:spTgt spid="30"/>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nodeType="clickEffect">
                                  <p:stCondLst>
                                    <p:cond delay="0"/>
                                  </p:stCondLst>
                                  <p:childTnLst>
                                    <p:animEffect transition="out" filter="fade">
                                      <p:cBhvr>
                                        <p:cTn id="66" dur="2000"/>
                                        <p:tgtEl>
                                          <p:spTgt spid="4"/>
                                        </p:tgtEl>
                                      </p:cBhvr>
                                    </p:animEffect>
                                    <p:set>
                                      <p:cBhvr>
                                        <p:cTn id="67" dur="1" fill="hold">
                                          <p:stCondLst>
                                            <p:cond delay="1999"/>
                                          </p:stCondLst>
                                        </p:cTn>
                                        <p:tgtEl>
                                          <p:spTgt spid="4"/>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8" presetClass="entr" presetSubtype="6" fill="hold"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strips(downRight)">
                                      <p:cBhvr>
                                        <p:cTn id="72" dur="20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18" presetClass="entr" presetSubtype="6" fill="hold" nodeType="clickEffect">
                                  <p:stCondLst>
                                    <p:cond delay="0"/>
                                  </p:stCondLst>
                                  <p:childTnLst>
                                    <p:set>
                                      <p:cBhvr>
                                        <p:cTn id="76" dur="1" fill="hold">
                                          <p:stCondLst>
                                            <p:cond delay="0"/>
                                          </p:stCondLst>
                                        </p:cTn>
                                        <p:tgtEl>
                                          <p:spTgt spid="1038"/>
                                        </p:tgtEl>
                                        <p:attrNameLst>
                                          <p:attrName>style.visibility</p:attrName>
                                        </p:attrNameLst>
                                      </p:cBhvr>
                                      <p:to>
                                        <p:strVal val="visible"/>
                                      </p:to>
                                    </p:set>
                                    <p:animEffect transition="in" filter="strips(downRight)">
                                      <p:cBhvr>
                                        <p:cTn id="77" dur="2000"/>
                                        <p:tgtEl>
                                          <p:spTgt spid="1038"/>
                                        </p:tgtEl>
                                      </p:cBhvr>
                                    </p:animEffect>
                                  </p:childTnLst>
                                </p:cTn>
                              </p:par>
                            </p:childTnLst>
                          </p:cTn>
                        </p:par>
                      </p:childTnLst>
                    </p:cTn>
                  </p:par>
                  <p:par>
                    <p:cTn id="78" fill="hold">
                      <p:stCondLst>
                        <p:cond delay="indefinite"/>
                      </p:stCondLst>
                      <p:childTnLst>
                        <p:par>
                          <p:cTn id="79" fill="hold">
                            <p:stCondLst>
                              <p:cond delay="0"/>
                            </p:stCondLst>
                            <p:childTnLst>
                              <p:par>
                                <p:cTn id="80" presetID="18" presetClass="entr" presetSubtype="6" fill="hold" nodeType="clickEffect">
                                  <p:stCondLst>
                                    <p:cond delay="0"/>
                                  </p:stCondLst>
                                  <p:childTnLst>
                                    <p:set>
                                      <p:cBhvr>
                                        <p:cTn id="81" dur="1" fill="hold">
                                          <p:stCondLst>
                                            <p:cond delay="0"/>
                                          </p:stCondLst>
                                        </p:cTn>
                                        <p:tgtEl>
                                          <p:spTgt spid="1039"/>
                                        </p:tgtEl>
                                        <p:attrNameLst>
                                          <p:attrName>style.visibility</p:attrName>
                                        </p:attrNameLst>
                                      </p:cBhvr>
                                      <p:to>
                                        <p:strVal val="visible"/>
                                      </p:to>
                                    </p:set>
                                    <p:animEffect transition="in" filter="strips(downRight)">
                                      <p:cBhvr>
                                        <p:cTn id="82" dur="2000"/>
                                        <p:tgtEl>
                                          <p:spTgt spid="1039"/>
                                        </p:tgtEl>
                                      </p:cBhvr>
                                    </p:animEffect>
                                  </p:childTnLst>
                                </p:cTn>
                              </p:par>
                            </p:childTnLst>
                          </p:cTn>
                        </p:par>
                        <p:par>
                          <p:cTn id="83" fill="hold">
                            <p:stCondLst>
                              <p:cond delay="2000"/>
                            </p:stCondLst>
                            <p:childTnLst>
                              <p:par>
                                <p:cTn id="84" presetID="18" presetClass="entr" presetSubtype="6" fill="hold" nodeType="afterEffect">
                                  <p:stCondLst>
                                    <p:cond delay="0"/>
                                  </p:stCondLst>
                                  <p:childTnLst>
                                    <p:set>
                                      <p:cBhvr>
                                        <p:cTn id="85" dur="1" fill="hold">
                                          <p:stCondLst>
                                            <p:cond delay="0"/>
                                          </p:stCondLst>
                                        </p:cTn>
                                        <p:tgtEl>
                                          <p:spTgt spid="1040"/>
                                        </p:tgtEl>
                                        <p:attrNameLst>
                                          <p:attrName>style.visibility</p:attrName>
                                        </p:attrNameLst>
                                      </p:cBhvr>
                                      <p:to>
                                        <p:strVal val="visible"/>
                                      </p:to>
                                    </p:set>
                                    <p:animEffect transition="in" filter="strips(downRight)">
                                      <p:cBhvr>
                                        <p:cTn id="86" dur="5000"/>
                                        <p:tgtEl>
                                          <p:spTgt spid="1040"/>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1" fill="hold" nodeType="clickEffect">
                                  <p:stCondLst>
                                    <p:cond delay="0"/>
                                  </p:stCondLst>
                                  <p:childTnLst>
                                    <p:set>
                                      <p:cBhvr>
                                        <p:cTn id="90" dur="1" fill="hold">
                                          <p:stCondLst>
                                            <p:cond delay="0"/>
                                          </p:stCondLst>
                                        </p:cTn>
                                        <p:tgtEl>
                                          <p:spTgt spid="1041"/>
                                        </p:tgtEl>
                                        <p:attrNameLst>
                                          <p:attrName>style.visibility</p:attrName>
                                        </p:attrNameLst>
                                      </p:cBhvr>
                                      <p:to>
                                        <p:strVal val="visible"/>
                                      </p:to>
                                    </p:set>
                                    <p:animEffect transition="in" filter="wipe(up)">
                                      <p:cBhvr>
                                        <p:cTn id="91" dur="2000"/>
                                        <p:tgtEl>
                                          <p:spTgt spid="1041"/>
                                        </p:tgtEl>
                                      </p:cBhvr>
                                    </p:animEffect>
                                  </p:childTnLst>
                                </p:cTn>
                              </p:par>
                            </p:childTnLst>
                          </p:cTn>
                        </p:par>
                        <p:par>
                          <p:cTn id="92" fill="hold">
                            <p:stCondLst>
                              <p:cond delay="2000"/>
                            </p:stCondLst>
                            <p:childTnLst>
                              <p:par>
                                <p:cTn id="93" presetID="18" presetClass="entr" presetSubtype="12" fill="hold" grpId="0" nodeType="afterEffect">
                                  <p:stCondLst>
                                    <p:cond delay="0"/>
                                  </p:stCondLst>
                                  <p:childTnLst>
                                    <p:set>
                                      <p:cBhvr>
                                        <p:cTn id="94" dur="1" fill="hold">
                                          <p:stCondLst>
                                            <p:cond delay="0"/>
                                          </p:stCondLst>
                                        </p:cTn>
                                        <p:tgtEl>
                                          <p:spTgt spid="2106"/>
                                        </p:tgtEl>
                                        <p:attrNameLst>
                                          <p:attrName>style.visibility</p:attrName>
                                        </p:attrNameLst>
                                      </p:cBhvr>
                                      <p:to>
                                        <p:strVal val="visible"/>
                                      </p:to>
                                    </p:set>
                                    <p:animEffect transition="in" filter="strips(downLeft)">
                                      <p:cBhvr>
                                        <p:cTn id="95" dur="500"/>
                                        <p:tgtEl>
                                          <p:spTgt spid="2106"/>
                                        </p:tgtEl>
                                      </p:cBhvr>
                                    </p:animEffect>
                                  </p:childTnLst>
                                </p:cTn>
                              </p:par>
                              <p:par>
                                <p:cTn id="96" presetID="22" presetClass="entr" presetSubtype="4" fill="hold" grpId="0" nodeType="withEffect">
                                  <p:stCondLst>
                                    <p:cond delay="0"/>
                                  </p:stCondLst>
                                  <p:childTnLst>
                                    <p:set>
                                      <p:cBhvr>
                                        <p:cTn id="97" dur="1" fill="hold">
                                          <p:stCondLst>
                                            <p:cond delay="0"/>
                                          </p:stCondLst>
                                        </p:cTn>
                                        <p:tgtEl>
                                          <p:spTgt spid="2107"/>
                                        </p:tgtEl>
                                        <p:attrNameLst>
                                          <p:attrName>style.visibility</p:attrName>
                                        </p:attrNameLst>
                                      </p:cBhvr>
                                      <p:to>
                                        <p:strVal val="visible"/>
                                      </p:to>
                                    </p:set>
                                    <p:animEffect transition="in" filter="wipe(down)">
                                      <p:cBhvr>
                                        <p:cTn id="98" dur="500"/>
                                        <p:tgtEl>
                                          <p:spTgt spid="2107"/>
                                        </p:tgtEl>
                                      </p:cBhvr>
                                    </p:animEffect>
                                  </p:childTnLst>
                                </p:cTn>
                              </p:par>
                            </p:childTnLst>
                          </p:cTn>
                        </p:par>
                        <p:par>
                          <p:cTn id="99" fill="hold">
                            <p:stCondLst>
                              <p:cond delay="2500"/>
                            </p:stCondLst>
                            <p:childTnLst>
                              <p:par>
                                <p:cTn id="100" presetID="2" presetClass="entr" presetSubtype="2" fill="hold" grpId="0" nodeType="afterEffect">
                                  <p:stCondLst>
                                    <p:cond delay="0"/>
                                  </p:stCondLst>
                                  <p:childTnLst>
                                    <p:set>
                                      <p:cBhvr>
                                        <p:cTn id="101" dur="1" fill="hold">
                                          <p:stCondLst>
                                            <p:cond delay="0"/>
                                          </p:stCondLst>
                                        </p:cTn>
                                        <p:tgtEl>
                                          <p:spTgt spid="28"/>
                                        </p:tgtEl>
                                        <p:attrNameLst>
                                          <p:attrName>style.visibility</p:attrName>
                                        </p:attrNameLst>
                                      </p:cBhvr>
                                      <p:to>
                                        <p:strVal val="visible"/>
                                      </p:to>
                                    </p:set>
                                    <p:anim calcmode="lin" valueType="num">
                                      <p:cBhvr additive="base">
                                        <p:cTn id="102" dur="1000" fill="hold"/>
                                        <p:tgtEl>
                                          <p:spTgt spid="28"/>
                                        </p:tgtEl>
                                        <p:attrNameLst>
                                          <p:attrName>ppt_x</p:attrName>
                                        </p:attrNameLst>
                                      </p:cBhvr>
                                      <p:tavLst>
                                        <p:tav tm="0">
                                          <p:val>
                                            <p:strVal val="1+#ppt_w/2"/>
                                          </p:val>
                                        </p:tav>
                                        <p:tav tm="100000">
                                          <p:val>
                                            <p:strVal val="#ppt_x"/>
                                          </p:val>
                                        </p:tav>
                                      </p:tavLst>
                                    </p:anim>
                                    <p:anim calcmode="lin" valueType="num">
                                      <p:cBhvr additive="base">
                                        <p:cTn id="103" dur="1000" fill="hold"/>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5" grpId="1" animBg="1"/>
      <p:bldP spid="30" grpId="0" animBg="1"/>
      <p:bldP spid="30" grpId="1" animBg="1"/>
      <p:bldP spid="28" grpId="0"/>
      <p:bldP spid="26" grpId="0"/>
      <p:bldP spid="27" grpId="0"/>
      <p:bldP spid="29" grpId="0"/>
      <p:bldP spid="2106" grpId="0" animBg="1"/>
      <p:bldP spid="210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Скругленный прямоугольник 14"/>
          <p:cNvSpPr/>
          <p:nvPr/>
        </p:nvSpPr>
        <p:spPr>
          <a:xfrm>
            <a:off x="468313" y="836613"/>
            <a:ext cx="9648825" cy="360362"/>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6" name="Скругленный прямоугольник 15"/>
          <p:cNvSpPr/>
          <p:nvPr/>
        </p:nvSpPr>
        <p:spPr>
          <a:xfrm>
            <a:off x="468313" y="1196975"/>
            <a:ext cx="5400675" cy="287338"/>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 name="Заголовок 1"/>
          <p:cNvSpPr>
            <a:spLocks noGrp="1"/>
          </p:cNvSpPr>
          <p:nvPr>
            <p:ph type="title"/>
          </p:nvPr>
        </p:nvSpPr>
        <p:spPr>
          <a:xfrm>
            <a:off x="684213" y="260350"/>
            <a:ext cx="9901237" cy="882650"/>
          </a:xfrm>
        </p:spPr>
        <p:txBody>
          <a:bodyPr rtlCol="0">
            <a:noAutofit/>
          </a:bodyPr>
          <a:lstStyle/>
          <a:p>
            <a:pPr eaLnBrk="1" fontAlgn="auto" hangingPunct="1">
              <a:spcAft>
                <a:spcPts val="0"/>
              </a:spcAft>
              <a:defRPr/>
            </a:pPr>
            <a:r>
              <a:rPr dirty="0">
                <a:solidFill>
                  <a:srgbClr val="002060"/>
                </a:solidFill>
                <a:latin typeface="+mn-lt"/>
              </a:rPr>
              <a:t>Прототип задания </a:t>
            </a:r>
            <a:r>
              <a:rPr lang="en-US" dirty="0">
                <a:solidFill>
                  <a:srgbClr val="002060"/>
                </a:solidFill>
                <a:latin typeface="+mn-lt"/>
              </a:rPr>
              <a:t>B13 (№ 26594)</a:t>
            </a:r>
            <a:br>
              <a:rPr lang="en-US" dirty="0">
                <a:solidFill>
                  <a:srgbClr val="002060"/>
                </a:solidFill>
                <a:latin typeface="+mn-lt"/>
              </a:rPr>
            </a:br>
            <a:endParaRPr dirty="0">
              <a:solidFill>
                <a:srgbClr val="002060"/>
              </a:solidFill>
              <a:latin typeface="+mn-lt"/>
            </a:endParaRPr>
          </a:p>
        </p:txBody>
      </p:sp>
      <p:sp>
        <p:nvSpPr>
          <p:cNvPr id="3083" name="Содержимое 2"/>
          <p:cNvSpPr>
            <a:spLocks noGrp="1"/>
          </p:cNvSpPr>
          <p:nvPr>
            <p:ph idx="1"/>
          </p:nvPr>
        </p:nvSpPr>
        <p:spPr>
          <a:xfrm>
            <a:off x="468313" y="765175"/>
            <a:ext cx="10134600" cy="1079500"/>
          </a:xfrm>
        </p:spPr>
        <p:txBody>
          <a:bodyPr/>
          <a:lstStyle/>
          <a:p>
            <a:pPr marL="0" indent="0" eaLnBrk="1" hangingPunct="1">
              <a:buFont typeface="Arial" charset="0"/>
              <a:buNone/>
            </a:pPr>
            <a:r>
              <a:rPr lang="ru-RU" sz="2000" b="1" smtClean="0">
                <a:solidFill>
                  <a:schemeClr val="tx1"/>
                </a:solidFill>
              </a:rPr>
              <a:t>На изготовление 475 деталей первый рабочий тратит на 6 часов меньше, чем второй рабочий на изготовление 550 таких же деталей. Известно, что первый рабочий за час делает на 3 детали больше, чем второй. Сколько деталей в час делает первый рабочий? </a:t>
            </a:r>
          </a:p>
        </p:txBody>
      </p:sp>
      <p:grpSp>
        <p:nvGrpSpPr>
          <p:cNvPr id="3084" name="Group 4"/>
          <p:cNvGrpSpPr>
            <a:grpSpLocks/>
          </p:cNvGrpSpPr>
          <p:nvPr/>
        </p:nvGrpSpPr>
        <p:grpSpPr bwMode="auto">
          <a:xfrm>
            <a:off x="77788" y="76200"/>
            <a:ext cx="10975975" cy="6705600"/>
            <a:chOff x="168" y="176"/>
            <a:chExt cx="5408" cy="3928"/>
          </a:xfrm>
        </p:grpSpPr>
        <p:sp>
          <p:nvSpPr>
            <p:cNvPr id="3090"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3091"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3092"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3093"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3094"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3095"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3096"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3097"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sp>
        <p:nvSpPr>
          <p:cNvPr id="13" name="Прямоугольник 12"/>
          <p:cNvSpPr>
            <a:spLocks noChangeArrowheads="1"/>
          </p:cNvSpPr>
          <p:nvPr/>
        </p:nvSpPr>
        <p:spPr bwMode="auto">
          <a:xfrm>
            <a:off x="684213" y="1989138"/>
            <a:ext cx="6859587" cy="368300"/>
          </a:xfrm>
          <a:prstGeom prst="rect">
            <a:avLst/>
          </a:prstGeom>
          <a:noFill/>
          <a:ln w="9525">
            <a:noFill/>
            <a:miter lim="800000"/>
            <a:headEnd/>
            <a:tailEnd/>
          </a:ln>
        </p:spPr>
        <p:txBody>
          <a:bodyPr wrap="none">
            <a:spAutoFit/>
          </a:bodyPr>
          <a:lstStyle/>
          <a:p>
            <a:r>
              <a:rPr lang="ru-RU" b="1">
                <a:latin typeface="Calibri" pitchFamily="34" charset="0"/>
              </a:rPr>
              <a:t>Х  -число деталей, которые изготавливает за час первый рабочий,</a:t>
            </a:r>
            <a:endParaRPr lang="ru-RU">
              <a:latin typeface="Calibri" pitchFamily="34" charset="0"/>
            </a:endParaRPr>
          </a:p>
        </p:txBody>
      </p:sp>
      <p:sp>
        <p:nvSpPr>
          <p:cNvPr id="14" name="Прямоугольник 13"/>
          <p:cNvSpPr>
            <a:spLocks noChangeArrowheads="1"/>
          </p:cNvSpPr>
          <p:nvPr/>
        </p:nvSpPr>
        <p:spPr bwMode="auto">
          <a:xfrm>
            <a:off x="684213" y="2420938"/>
            <a:ext cx="7202487" cy="369887"/>
          </a:xfrm>
          <a:prstGeom prst="rect">
            <a:avLst/>
          </a:prstGeom>
          <a:noFill/>
          <a:ln w="9525">
            <a:noFill/>
            <a:miter lim="800000"/>
            <a:headEnd/>
            <a:tailEnd/>
          </a:ln>
        </p:spPr>
        <p:txBody>
          <a:bodyPr wrap="none">
            <a:spAutoFit/>
          </a:bodyPr>
          <a:lstStyle/>
          <a:p>
            <a:r>
              <a:rPr lang="ru-RU" b="1">
                <a:latin typeface="Calibri" pitchFamily="34" charset="0"/>
              </a:rPr>
              <a:t>Х - 3 – число деталей, которые  изготавливает за час  второй рабочий.</a:t>
            </a:r>
            <a:endParaRPr lang="ru-RU">
              <a:latin typeface="Calibri" pitchFamily="34" charset="0"/>
            </a:endParaRPr>
          </a:p>
        </p:txBody>
      </p:sp>
      <p:graphicFrame>
        <p:nvGraphicFramePr>
          <p:cNvPr id="17" name="Object 1"/>
          <p:cNvGraphicFramePr>
            <a:graphicFrameLocks noChangeAspect="1"/>
          </p:cNvGraphicFramePr>
          <p:nvPr/>
        </p:nvGraphicFramePr>
        <p:xfrm>
          <a:off x="790575" y="2997200"/>
          <a:ext cx="1562100" cy="558800"/>
        </p:xfrm>
        <a:graphic>
          <a:graphicData uri="http://schemas.openxmlformats.org/presentationml/2006/ole">
            <p:oleObj spid="_x0000_s3074" name="Формула" r:id="rId3" imgW="1562040" imgH="558720" progId="Equation.3">
              <p:embed/>
            </p:oleObj>
          </a:graphicData>
        </a:graphic>
      </p:graphicFrame>
      <p:graphicFrame>
        <p:nvGraphicFramePr>
          <p:cNvPr id="18" name="Object 2"/>
          <p:cNvGraphicFramePr>
            <a:graphicFrameLocks noChangeAspect="1"/>
          </p:cNvGraphicFramePr>
          <p:nvPr/>
        </p:nvGraphicFramePr>
        <p:xfrm>
          <a:off x="3054350" y="3141663"/>
          <a:ext cx="2933700" cy="266700"/>
        </p:xfrm>
        <a:graphic>
          <a:graphicData uri="http://schemas.openxmlformats.org/presentationml/2006/ole">
            <p:oleObj spid="_x0000_s3075" name="Формула" r:id="rId4" imgW="2933640" imgH="266400" progId="Equation.3">
              <p:embed/>
            </p:oleObj>
          </a:graphicData>
        </a:graphic>
      </p:graphicFrame>
      <p:graphicFrame>
        <p:nvGraphicFramePr>
          <p:cNvPr id="6147" name="Object 3"/>
          <p:cNvGraphicFramePr>
            <a:graphicFrameLocks noChangeAspect="1"/>
          </p:cNvGraphicFramePr>
          <p:nvPr/>
        </p:nvGraphicFramePr>
        <p:xfrm>
          <a:off x="6451600" y="3141663"/>
          <a:ext cx="3263900" cy="292100"/>
        </p:xfrm>
        <a:graphic>
          <a:graphicData uri="http://schemas.openxmlformats.org/presentationml/2006/ole">
            <p:oleObj spid="_x0000_s3076" name="Формула" r:id="rId5" imgW="3263760" imgH="291960" progId="Equation.3">
              <p:embed/>
            </p:oleObj>
          </a:graphicData>
        </a:graphic>
      </p:graphicFrame>
      <p:graphicFrame>
        <p:nvGraphicFramePr>
          <p:cNvPr id="6148" name="Object 4"/>
          <p:cNvGraphicFramePr>
            <a:graphicFrameLocks noChangeAspect="1"/>
          </p:cNvGraphicFramePr>
          <p:nvPr/>
        </p:nvGraphicFramePr>
        <p:xfrm>
          <a:off x="657225" y="3789363"/>
          <a:ext cx="2133600" cy="254000"/>
        </p:xfrm>
        <a:graphic>
          <a:graphicData uri="http://schemas.openxmlformats.org/presentationml/2006/ole">
            <p:oleObj spid="_x0000_s3077" name="Формула" r:id="rId6" imgW="2133360" imgH="253800" progId="Equation.3">
              <p:embed/>
            </p:oleObj>
          </a:graphicData>
        </a:graphic>
      </p:graphicFrame>
      <p:cxnSp>
        <p:nvCxnSpPr>
          <p:cNvPr id="22" name="Прямая соединительная линия 21"/>
          <p:cNvCxnSpPr/>
          <p:nvPr/>
        </p:nvCxnSpPr>
        <p:spPr>
          <a:xfrm>
            <a:off x="3132138" y="3644900"/>
            <a:ext cx="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Прямоугольник 22"/>
          <p:cNvSpPr>
            <a:spLocks noChangeArrowheads="1"/>
          </p:cNvSpPr>
          <p:nvPr/>
        </p:nvSpPr>
        <p:spPr bwMode="auto">
          <a:xfrm>
            <a:off x="3132138" y="3716338"/>
            <a:ext cx="419100" cy="369887"/>
          </a:xfrm>
          <a:prstGeom prst="rect">
            <a:avLst/>
          </a:prstGeom>
          <a:noFill/>
          <a:ln w="9525">
            <a:noFill/>
            <a:miter lim="800000"/>
            <a:headEnd/>
            <a:tailEnd/>
          </a:ln>
        </p:spPr>
        <p:txBody>
          <a:bodyPr wrap="none">
            <a:spAutoFit/>
          </a:bodyPr>
          <a:lstStyle/>
          <a:p>
            <a:r>
              <a:rPr lang="ru-RU" b="1">
                <a:latin typeface="Calibri" pitchFamily="34" charset="0"/>
              </a:rPr>
              <a:t>: 3</a:t>
            </a:r>
            <a:endParaRPr lang="ru-RU">
              <a:latin typeface="Calibri" pitchFamily="34" charset="0"/>
            </a:endParaRPr>
          </a:p>
        </p:txBody>
      </p:sp>
      <p:graphicFrame>
        <p:nvGraphicFramePr>
          <p:cNvPr id="6149" name="Object 5"/>
          <p:cNvGraphicFramePr>
            <a:graphicFrameLocks noChangeAspect="1"/>
          </p:cNvGraphicFramePr>
          <p:nvPr/>
        </p:nvGraphicFramePr>
        <p:xfrm>
          <a:off x="4032250" y="3802063"/>
          <a:ext cx="1981200" cy="266700"/>
        </p:xfrm>
        <a:graphic>
          <a:graphicData uri="http://schemas.openxmlformats.org/presentationml/2006/ole">
            <p:oleObj spid="_x0000_s3078" name="Формула" r:id="rId7" imgW="1981080" imgH="266400" progId="Equation.3">
              <p:embed/>
            </p:oleObj>
          </a:graphicData>
        </a:graphic>
      </p:graphicFrame>
      <p:graphicFrame>
        <p:nvGraphicFramePr>
          <p:cNvPr id="6150" name="Object 6"/>
          <p:cNvGraphicFramePr>
            <a:graphicFrameLocks noChangeAspect="1"/>
          </p:cNvGraphicFramePr>
          <p:nvPr/>
        </p:nvGraphicFramePr>
        <p:xfrm>
          <a:off x="6516688" y="3644900"/>
          <a:ext cx="1612900" cy="1219200"/>
        </p:xfrm>
        <a:graphic>
          <a:graphicData uri="http://schemas.openxmlformats.org/presentationml/2006/ole">
            <p:oleObj spid="_x0000_s3079" name="Формула" r:id="rId8" imgW="1612800" imgH="1218960" progId="Equation.3">
              <p:embed/>
            </p:oleObj>
          </a:graphicData>
        </a:graphic>
      </p:graphicFrame>
      <p:sp>
        <p:nvSpPr>
          <p:cNvPr id="26" name="Прямоугольник 25"/>
          <p:cNvSpPr>
            <a:spLocks noChangeArrowheads="1"/>
          </p:cNvSpPr>
          <p:nvPr/>
        </p:nvSpPr>
        <p:spPr bwMode="auto">
          <a:xfrm>
            <a:off x="8964613" y="6092825"/>
            <a:ext cx="1177925" cy="369888"/>
          </a:xfrm>
          <a:prstGeom prst="rect">
            <a:avLst/>
          </a:prstGeom>
          <a:noFill/>
          <a:ln w="9525">
            <a:noFill/>
            <a:miter lim="800000"/>
            <a:headEnd/>
            <a:tailEnd/>
          </a:ln>
        </p:spPr>
        <p:txBody>
          <a:bodyPr wrap="none">
            <a:spAutoFit/>
          </a:bodyPr>
          <a:lstStyle/>
          <a:p>
            <a:r>
              <a:rPr lang="ru-RU" b="1">
                <a:solidFill>
                  <a:srgbClr val="FF0000"/>
                </a:solidFill>
              </a:rPr>
              <a:t>Ответ 25</a:t>
            </a:r>
            <a:endParaRPr lang="ru-RU" b="1">
              <a:solidFill>
                <a:srgbClr val="FF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downRight)">
                                      <p:cBhvr>
                                        <p:cTn id="7" dur="2000"/>
                                        <p:tgtEl>
                                          <p:spTgt spid="13"/>
                                        </p:tgtEl>
                                      </p:cBhvr>
                                    </p:animEffect>
                                  </p:childTnLst>
                                </p:cTn>
                              </p:par>
                            </p:childTnLst>
                          </p:cTn>
                        </p:par>
                        <p:par>
                          <p:cTn id="8" fill="hold">
                            <p:stCondLst>
                              <p:cond delay="2000"/>
                            </p:stCondLst>
                            <p:childTnLst>
                              <p:par>
                                <p:cTn id="9" presetID="18" presetClass="entr" presetSubtype="6"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strips(downRight)">
                                      <p:cBhvr>
                                        <p:cTn id="11" dur="20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down)">
                                      <p:cBhvr>
                                        <p:cTn id="16" dur="1000"/>
                                        <p:tgtEl>
                                          <p:spTgt spid="15"/>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down)">
                                      <p:cBhvr>
                                        <p:cTn id="19" dur="1000"/>
                                        <p:tgtEl>
                                          <p:spTgt spid="16"/>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6" fill="hold"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strips(downRight)">
                                      <p:cBhvr>
                                        <p:cTn id="24" dur="30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strips(downRight)">
                                      <p:cBhvr>
                                        <p:cTn id="29" dur="2000"/>
                                        <p:tgtEl>
                                          <p:spTgt spid="18"/>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6" fill="hold" nodeType="clickEffect">
                                  <p:stCondLst>
                                    <p:cond delay="0"/>
                                  </p:stCondLst>
                                  <p:childTnLst>
                                    <p:set>
                                      <p:cBhvr>
                                        <p:cTn id="33" dur="1" fill="hold">
                                          <p:stCondLst>
                                            <p:cond delay="0"/>
                                          </p:stCondLst>
                                        </p:cTn>
                                        <p:tgtEl>
                                          <p:spTgt spid="6147"/>
                                        </p:tgtEl>
                                        <p:attrNameLst>
                                          <p:attrName>style.visibility</p:attrName>
                                        </p:attrNameLst>
                                      </p:cBhvr>
                                      <p:to>
                                        <p:strVal val="visible"/>
                                      </p:to>
                                    </p:set>
                                    <p:animEffect transition="in" filter="strips(downRight)">
                                      <p:cBhvr>
                                        <p:cTn id="34" dur="2000"/>
                                        <p:tgtEl>
                                          <p:spTgt spid="6147"/>
                                        </p:tgtEl>
                                      </p:cBhvr>
                                    </p:animEffect>
                                  </p:childTnLst>
                                </p:cTn>
                              </p:par>
                            </p:childTnLst>
                          </p:cTn>
                        </p:par>
                      </p:childTnLst>
                    </p:cTn>
                  </p:par>
                  <p:par>
                    <p:cTn id="35" fill="hold">
                      <p:stCondLst>
                        <p:cond delay="indefinite"/>
                      </p:stCondLst>
                      <p:childTnLst>
                        <p:par>
                          <p:cTn id="36" fill="hold">
                            <p:stCondLst>
                              <p:cond delay="0"/>
                            </p:stCondLst>
                            <p:childTnLst>
                              <p:par>
                                <p:cTn id="37" presetID="18" presetClass="entr" presetSubtype="6" fill="hold" nodeType="clickEffect">
                                  <p:stCondLst>
                                    <p:cond delay="0"/>
                                  </p:stCondLst>
                                  <p:childTnLst>
                                    <p:set>
                                      <p:cBhvr>
                                        <p:cTn id="38" dur="1" fill="hold">
                                          <p:stCondLst>
                                            <p:cond delay="0"/>
                                          </p:stCondLst>
                                        </p:cTn>
                                        <p:tgtEl>
                                          <p:spTgt spid="6148"/>
                                        </p:tgtEl>
                                        <p:attrNameLst>
                                          <p:attrName>style.visibility</p:attrName>
                                        </p:attrNameLst>
                                      </p:cBhvr>
                                      <p:to>
                                        <p:strVal val="visible"/>
                                      </p:to>
                                    </p:set>
                                    <p:animEffect transition="in" filter="strips(downRight)">
                                      <p:cBhvr>
                                        <p:cTn id="39" dur="3000"/>
                                        <p:tgtEl>
                                          <p:spTgt spid="6148"/>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1" fill="hold" nodeType="click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wipe(up)">
                                      <p:cBhvr>
                                        <p:cTn id="44" dur="1000"/>
                                        <p:tgtEl>
                                          <p:spTgt spid="22"/>
                                        </p:tgtEl>
                                      </p:cBhvr>
                                    </p:animEffect>
                                  </p:childTnLst>
                                </p:cTn>
                              </p:par>
                              <p:par>
                                <p:cTn id="45" presetID="22" presetClass="entr" presetSubtype="1"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up)">
                                      <p:cBhvr>
                                        <p:cTn id="47" dur="10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18" presetClass="entr" presetSubtype="6" fill="hold" nodeType="clickEffect">
                                  <p:stCondLst>
                                    <p:cond delay="0"/>
                                  </p:stCondLst>
                                  <p:childTnLst>
                                    <p:set>
                                      <p:cBhvr>
                                        <p:cTn id="51" dur="1" fill="hold">
                                          <p:stCondLst>
                                            <p:cond delay="0"/>
                                          </p:stCondLst>
                                        </p:cTn>
                                        <p:tgtEl>
                                          <p:spTgt spid="6149"/>
                                        </p:tgtEl>
                                        <p:attrNameLst>
                                          <p:attrName>style.visibility</p:attrName>
                                        </p:attrNameLst>
                                      </p:cBhvr>
                                      <p:to>
                                        <p:strVal val="visible"/>
                                      </p:to>
                                    </p:set>
                                    <p:animEffect transition="in" filter="strips(downRight)">
                                      <p:cBhvr>
                                        <p:cTn id="52" dur="2000"/>
                                        <p:tgtEl>
                                          <p:spTgt spid="6149"/>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6150"/>
                                        </p:tgtEl>
                                        <p:attrNameLst>
                                          <p:attrName>style.visibility</p:attrName>
                                        </p:attrNameLst>
                                      </p:cBhvr>
                                      <p:to>
                                        <p:strVal val="visible"/>
                                      </p:to>
                                    </p:set>
                                    <p:animEffect transition="in" filter="wipe(up)">
                                      <p:cBhvr>
                                        <p:cTn id="57" dur="2000"/>
                                        <p:tgtEl>
                                          <p:spTgt spid="6150"/>
                                        </p:tgtEl>
                                      </p:cBhvr>
                                    </p:animEffect>
                                  </p:childTnLst>
                                </p:cTn>
                              </p:par>
                            </p:childTnLst>
                          </p:cTn>
                        </p:par>
                        <p:par>
                          <p:cTn id="58" fill="hold">
                            <p:stCondLst>
                              <p:cond delay="2000"/>
                            </p:stCondLst>
                            <p:childTnLst>
                              <p:par>
                                <p:cTn id="59" presetID="2" presetClass="entr" presetSubtype="2" fill="hold" grpId="0" nodeType="afterEffect">
                                  <p:stCondLst>
                                    <p:cond delay="0"/>
                                  </p:stCondLst>
                                  <p:childTnLst>
                                    <p:set>
                                      <p:cBhvr>
                                        <p:cTn id="60" dur="1" fill="hold">
                                          <p:stCondLst>
                                            <p:cond delay="0"/>
                                          </p:stCondLst>
                                        </p:cTn>
                                        <p:tgtEl>
                                          <p:spTgt spid="26"/>
                                        </p:tgtEl>
                                        <p:attrNameLst>
                                          <p:attrName>style.visibility</p:attrName>
                                        </p:attrNameLst>
                                      </p:cBhvr>
                                      <p:to>
                                        <p:strVal val="visible"/>
                                      </p:to>
                                    </p:set>
                                    <p:anim calcmode="lin" valueType="num">
                                      <p:cBhvr additive="base">
                                        <p:cTn id="61" dur="1000" fill="hold"/>
                                        <p:tgtEl>
                                          <p:spTgt spid="26"/>
                                        </p:tgtEl>
                                        <p:attrNameLst>
                                          <p:attrName>ppt_x</p:attrName>
                                        </p:attrNameLst>
                                      </p:cBhvr>
                                      <p:tavLst>
                                        <p:tav tm="0">
                                          <p:val>
                                            <p:strVal val="1+#ppt_w/2"/>
                                          </p:val>
                                        </p:tav>
                                        <p:tav tm="100000">
                                          <p:val>
                                            <p:strVal val="#ppt_x"/>
                                          </p:val>
                                        </p:tav>
                                      </p:tavLst>
                                    </p:anim>
                                    <p:anim calcmode="lin" valueType="num">
                                      <p:cBhvr additive="base">
                                        <p:cTn id="62" dur="1000" fill="hold"/>
                                        <p:tgtEl>
                                          <p:spTgt spid="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3" grpId="0"/>
      <p:bldP spid="14" grpId="0"/>
      <p:bldP spid="23" grpId="0"/>
      <p:bldP spid="2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Прямоугольник 53"/>
          <p:cNvSpPr/>
          <p:nvPr/>
        </p:nvSpPr>
        <p:spPr>
          <a:xfrm>
            <a:off x="2197100" y="692150"/>
            <a:ext cx="574675" cy="865188"/>
          </a:xfrm>
          <a:prstGeom prst="rect">
            <a:avLst/>
          </a:prstGeom>
          <a:solidFill>
            <a:srgbClr val="F977E6"/>
          </a:solidFill>
          <a:ln>
            <a:solidFill>
              <a:srgbClr val="F977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5" name="Овал 54"/>
          <p:cNvSpPr/>
          <p:nvPr/>
        </p:nvSpPr>
        <p:spPr>
          <a:xfrm>
            <a:off x="6372225" y="836613"/>
            <a:ext cx="504825" cy="4318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3" name="Скругленный прямоугольник 52"/>
          <p:cNvSpPr/>
          <p:nvPr/>
        </p:nvSpPr>
        <p:spPr>
          <a:xfrm>
            <a:off x="252413" y="1484313"/>
            <a:ext cx="3311525" cy="431800"/>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2" name="Скругленный прямоугольник 51"/>
          <p:cNvSpPr/>
          <p:nvPr/>
        </p:nvSpPr>
        <p:spPr>
          <a:xfrm>
            <a:off x="6229350" y="1196975"/>
            <a:ext cx="4103688" cy="360363"/>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grpSp>
        <p:nvGrpSpPr>
          <p:cNvPr id="4109" name="Group 4"/>
          <p:cNvGrpSpPr>
            <a:grpSpLocks/>
          </p:cNvGrpSpPr>
          <p:nvPr/>
        </p:nvGrpSpPr>
        <p:grpSpPr bwMode="auto">
          <a:xfrm>
            <a:off x="77788" y="76200"/>
            <a:ext cx="10975975" cy="6705600"/>
            <a:chOff x="168" y="176"/>
            <a:chExt cx="5408" cy="3928"/>
          </a:xfrm>
        </p:grpSpPr>
        <p:sp>
          <p:nvSpPr>
            <p:cNvPr id="4156"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4157"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4158"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4159"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4160"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4161"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4162"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3"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sp>
        <p:nvSpPr>
          <p:cNvPr id="4097" name="Text Box 1"/>
          <p:cNvSpPr txBox="1">
            <a:spLocks noChangeArrowheads="1"/>
          </p:cNvSpPr>
          <p:nvPr/>
        </p:nvSpPr>
        <p:spPr bwMode="auto">
          <a:xfrm>
            <a:off x="1260475" y="3357563"/>
            <a:ext cx="889000" cy="430212"/>
          </a:xfrm>
          <a:prstGeom prst="rect">
            <a:avLst/>
          </a:prstGeom>
          <a:noFill/>
          <a:ln w="9525">
            <a:noFill/>
            <a:miter lim="800000"/>
            <a:headEnd/>
            <a:tailEnd/>
          </a:ln>
          <a:effectLst/>
        </p:spPr>
        <p:txBody>
          <a:bodyPr>
            <a:spAutoFit/>
          </a:bodyPr>
          <a:lstStyle/>
          <a:p>
            <a:pPr>
              <a:defRPr/>
            </a:pPr>
            <a:r>
              <a:rPr lang="ru-RU" sz="2200" b="1" dirty="0" err="1">
                <a:effectLst>
                  <a:outerShdw blurRad="38100" dist="38100" dir="2700000" algn="tl">
                    <a:srgbClr val="C0C0C0"/>
                  </a:outerShdw>
                </a:effectLst>
                <a:latin typeface="Arial" pitchFamily="34" charset="0"/>
                <a:cs typeface="Arial" pitchFamily="34" charset="0"/>
              </a:rPr>
              <a:t>х</a:t>
            </a:r>
            <a:r>
              <a:rPr lang="en-US" sz="2200" b="1" dirty="0">
                <a:effectLst>
                  <a:outerShdw blurRad="38100" dist="38100" dir="2700000" algn="tl">
                    <a:srgbClr val="C0C0C0"/>
                  </a:outerShdw>
                </a:effectLst>
                <a:latin typeface="Arial" pitchFamily="34" charset="0"/>
                <a:cs typeface="Arial" pitchFamily="34" charset="0"/>
              </a:rPr>
              <a:t>+1</a:t>
            </a:r>
            <a:endParaRPr lang="ru-RU" dirty="0">
              <a:latin typeface="Arial" pitchFamily="34" charset="0"/>
              <a:cs typeface="Arial" pitchFamily="34" charset="0"/>
            </a:endParaRPr>
          </a:p>
        </p:txBody>
      </p:sp>
      <p:sp>
        <p:nvSpPr>
          <p:cNvPr id="4098" name="Text Box 2"/>
          <p:cNvSpPr txBox="1">
            <a:spLocks noChangeArrowheads="1"/>
          </p:cNvSpPr>
          <p:nvPr/>
        </p:nvSpPr>
        <p:spPr bwMode="auto">
          <a:xfrm>
            <a:off x="1357313" y="3967163"/>
            <a:ext cx="952500" cy="427037"/>
          </a:xfrm>
          <a:prstGeom prst="rect">
            <a:avLst/>
          </a:prstGeom>
          <a:noFill/>
          <a:ln w="9525">
            <a:noFill/>
            <a:miter lim="800000"/>
            <a:headEnd/>
            <a:tailEnd/>
          </a:ln>
          <a:effectLst/>
        </p:spPr>
        <p:txBody>
          <a:bodyPr>
            <a:spAutoFit/>
          </a:bodyPr>
          <a:lstStyle/>
          <a:p>
            <a:pPr>
              <a:defRPr/>
            </a:pPr>
            <a:r>
              <a:rPr lang="ru-RU" sz="2200" b="1" dirty="0" err="1">
                <a:effectLst>
                  <a:outerShdw blurRad="38100" dist="38100" dir="2700000" algn="tl">
                    <a:srgbClr val="C0C0C0"/>
                  </a:outerShdw>
                </a:effectLst>
                <a:latin typeface="Arial" pitchFamily="34" charset="0"/>
                <a:cs typeface="Arial" pitchFamily="34" charset="0"/>
              </a:rPr>
              <a:t>х</a:t>
            </a:r>
            <a:endParaRPr lang="ru-RU" dirty="0">
              <a:latin typeface="Arial" pitchFamily="34" charset="0"/>
              <a:cs typeface="Arial" pitchFamily="34" charset="0"/>
            </a:endParaRPr>
          </a:p>
        </p:txBody>
      </p:sp>
      <p:sp>
        <p:nvSpPr>
          <p:cNvPr id="4099" name="Rectangle 3"/>
          <p:cNvSpPr>
            <a:spLocks noChangeArrowheads="1"/>
          </p:cNvSpPr>
          <p:nvPr/>
        </p:nvSpPr>
        <p:spPr bwMode="auto">
          <a:xfrm>
            <a:off x="1044575" y="2781300"/>
            <a:ext cx="1579563" cy="430213"/>
          </a:xfrm>
          <a:prstGeom prst="rect">
            <a:avLst/>
          </a:prstGeom>
          <a:noFill/>
          <a:ln w="9525">
            <a:noFill/>
            <a:miter lim="800000"/>
            <a:headEnd/>
            <a:tailEnd/>
          </a:ln>
          <a:effectLst/>
        </p:spPr>
        <p:txBody>
          <a:bodyPr wrap="none">
            <a:spAutoFit/>
          </a:bodyPr>
          <a:lstStyle/>
          <a:p>
            <a:pPr>
              <a:defRPr/>
            </a:pPr>
            <a:r>
              <a:rPr lang="en-US" sz="2200" b="1" dirty="0">
                <a:solidFill>
                  <a:srgbClr val="C80000"/>
                </a:solidFill>
                <a:effectLst>
                  <a:outerShdw blurRad="38100" dist="38100" dir="2700000" algn="tl">
                    <a:srgbClr val="C0C0C0"/>
                  </a:outerShdw>
                </a:effectLst>
                <a:latin typeface="Arial" pitchFamily="34" charset="0"/>
                <a:cs typeface="Arial" pitchFamily="34" charset="0"/>
              </a:rPr>
              <a:t>k,</a:t>
            </a:r>
            <a:r>
              <a:rPr lang="ru-RU" sz="2200" b="1" dirty="0">
                <a:solidFill>
                  <a:srgbClr val="C80000"/>
                </a:solidFill>
                <a:effectLst>
                  <a:outerShdw blurRad="38100" dist="38100" dir="2700000" algn="tl">
                    <a:srgbClr val="C0C0C0"/>
                  </a:outerShdw>
                </a:effectLst>
                <a:latin typeface="Arial" pitchFamily="34" charset="0"/>
                <a:cs typeface="Arial" pitchFamily="34" charset="0"/>
              </a:rPr>
              <a:t> дет./час</a:t>
            </a:r>
            <a:endParaRPr lang="ru-RU" dirty="0">
              <a:latin typeface="Arial" pitchFamily="34" charset="0"/>
              <a:cs typeface="Arial" pitchFamily="34" charset="0"/>
            </a:endParaRPr>
          </a:p>
        </p:txBody>
      </p:sp>
      <p:grpSp>
        <p:nvGrpSpPr>
          <p:cNvPr id="6" name="Group 4"/>
          <p:cNvGrpSpPr>
            <a:grpSpLocks/>
          </p:cNvGrpSpPr>
          <p:nvPr/>
        </p:nvGrpSpPr>
        <p:grpSpPr bwMode="auto">
          <a:xfrm>
            <a:off x="557213" y="2670175"/>
            <a:ext cx="4879975" cy="1828800"/>
            <a:chOff x="408" y="1055"/>
            <a:chExt cx="3360" cy="1152"/>
          </a:xfrm>
        </p:grpSpPr>
        <p:sp>
          <p:nvSpPr>
            <p:cNvPr id="4101" name="Rectangle 5"/>
            <p:cNvSpPr>
              <a:spLocks noChangeArrowheads="1"/>
            </p:cNvSpPr>
            <p:nvPr/>
          </p:nvSpPr>
          <p:spPr bwMode="auto">
            <a:xfrm>
              <a:off x="457" y="1486"/>
              <a:ext cx="315" cy="269"/>
            </a:xfrm>
            <a:prstGeom prst="rect">
              <a:avLst/>
            </a:prstGeom>
            <a:noFill/>
            <a:ln w="9525">
              <a:noFill/>
              <a:miter lim="800000"/>
              <a:headEnd/>
              <a:tailEnd/>
            </a:ln>
            <a:effectLst/>
          </p:spPr>
          <p:txBody>
            <a:bodyPr wrap="none">
              <a:spAutoFit/>
            </a:bodyPr>
            <a:lstStyle/>
            <a:p>
              <a:pPr>
                <a:defRPr/>
              </a:pPr>
              <a:r>
                <a:rPr lang="en-US" sz="2200" b="1">
                  <a:solidFill>
                    <a:srgbClr val="C80000"/>
                  </a:solidFill>
                  <a:effectLst>
                    <a:outerShdw blurRad="38100" dist="38100" dir="2700000" algn="tl">
                      <a:srgbClr val="C0C0C0"/>
                    </a:outerShdw>
                  </a:effectLst>
                  <a:latin typeface="Arial" pitchFamily="34" charset="0"/>
                  <a:cs typeface="Arial" pitchFamily="34" charset="0"/>
                </a:rPr>
                <a:t>1 </a:t>
              </a:r>
              <a:endParaRPr lang="ru-RU">
                <a:latin typeface="Arial" pitchFamily="34" charset="0"/>
                <a:cs typeface="Arial" pitchFamily="34" charset="0"/>
              </a:endParaRPr>
            </a:p>
          </p:txBody>
        </p:sp>
        <p:sp>
          <p:nvSpPr>
            <p:cNvPr id="4102" name="Rectangle 6"/>
            <p:cNvSpPr>
              <a:spLocks noChangeArrowheads="1"/>
            </p:cNvSpPr>
            <p:nvPr/>
          </p:nvSpPr>
          <p:spPr bwMode="auto">
            <a:xfrm>
              <a:off x="444" y="1870"/>
              <a:ext cx="256" cy="269"/>
            </a:xfrm>
            <a:prstGeom prst="rect">
              <a:avLst/>
            </a:prstGeom>
            <a:noFill/>
            <a:ln w="9525">
              <a:noFill/>
              <a:miter lim="800000"/>
              <a:headEnd/>
              <a:tailEnd/>
            </a:ln>
            <a:effectLst/>
          </p:spPr>
          <p:txBody>
            <a:bodyPr wrap="none">
              <a:spAutoFit/>
            </a:bodyPr>
            <a:lstStyle/>
            <a:p>
              <a:pPr>
                <a:defRPr/>
              </a:pPr>
              <a:r>
                <a:rPr lang="ru-RU" sz="2200" b="1">
                  <a:solidFill>
                    <a:srgbClr val="C80000"/>
                  </a:solidFill>
                  <a:effectLst>
                    <a:outerShdw blurRad="38100" dist="38100" dir="2700000" algn="tl">
                      <a:srgbClr val="C0C0C0"/>
                    </a:outerShdw>
                  </a:effectLst>
                  <a:latin typeface="Arial" pitchFamily="34" charset="0"/>
                  <a:cs typeface="Arial" pitchFamily="34" charset="0"/>
                </a:rPr>
                <a:t>2</a:t>
              </a:r>
              <a:endParaRPr lang="ru-RU">
                <a:latin typeface="Arial" pitchFamily="34" charset="0"/>
                <a:cs typeface="Arial" pitchFamily="34" charset="0"/>
              </a:endParaRPr>
            </a:p>
          </p:txBody>
        </p:sp>
        <p:grpSp>
          <p:nvGrpSpPr>
            <p:cNvPr id="4151" name="Group 7"/>
            <p:cNvGrpSpPr>
              <a:grpSpLocks/>
            </p:cNvGrpSpPr>
            <p:nvPr/>
          </p:nvGrpSpPr>
          <p:grpSpPr bwMode="auto">
            <a:xfrm>
              <a:off x="408" y="1055"/>
              <a:ext cx="3360" cy="1152"/>
              <a:chOff x="408" y="1055"/>
              <a:chExt cx="3360" cy="1152"/>
            </a:xfrm>
          </p:grpSpPr>
          <p:grpSp>
            <p:nvGrpSpPr>
              <p:cNvPr id="4152" name="Group 8"/>
              <p:cNvGrpSpPr>
                <a:grpSpLocks/>
              </p:cNvGrpSpPr>
              <p:nvPr/>
            </p:nvGrpSpPr>
            <p:grpSpPr bwMode="auto">
              <a:xfrm>
                <a:off x="408" y="1391"/>
                <a:ext cx="3360" cy="404"/>
                <a:chOff x="96" y="493"/>
                <a:chExt cx="4929" cy="404"/>
              </a:xfrm>
            </p:grpSpPr>
            <p:sp>
              <p:nvSpPr>
                <p:cNvPr id="4154" name="Freeform 9"/>
                <p:cNvSpPr>
                  <a:spLocks/>
                </p:cNvSpPr>
                <p:nvPr/>
              </p:nvSpPr>
              <p:spPr bwMode="auto">
                <a:xfrm>
                  <a:off x="96" y="493"/>
                  <a:ext cx="4929" cy="25"/>
                </a:xfrm>
                <a:custGeom>
                  <a:avLst/>
                  <a:gdLst>
                    <a:gd name="T0" fmla="*/ 0 w 4881"/>
                    <a:gd name="T1" fmla="*/ 25 h 25"/>
                    <a:gd name="T2" fmla="*/ 4977 w 4881"/>
                    <a:gd name="T3" fmla="*/ 0 h 25"/>
                    <a:gd name="T4" fmla="*/ 0 60000 65536"/>
                    <a:gd name="T5" fmla="*/ 0 60000 65536"/>
                    <a:gd name="T6" fmla="*/ 0 w 4881"/>
                    <a:gd name="T7" fmla="*/ 0 h 25"/>
                    <a:gd name="T8" fmla="*/ 4881 w 4881"/>
                    <a:gd name="T9" fmla="*/ 25 h 25"/>
                  </a:gdLst>
                  <a:ahLst/>
                  <a:cxnLst>
                    <a:cxn ang="T4">
                      <a:pos x="T0" y="T1"/>
                    </a:cxn>
                    <a:cxn ang="T5">
                      <a:pos x="T2" y="T3"/>
                    </a:cxn>
                  </a:cxnLst>
                  <a:rect l="T6" t="T7" r="T8" b="T9"/>
                  <a:pathLst>
                    <a:path w="4881" h="25">
                      <a:moveTo>
                        <a:pt x="0" y="25"/>
                      </a:moveTo>
                      <a:lnTo>
                        <a:pt x="4881" y="0"/>
                      </a:lnTo>
                    </a:path>
                  </a:pathLst>
                </a:custGeom>
                <a:noFill/>
                <a:ln w="9525">
                  <a:solidFill>
                    <a:schemeClr val="tx1"/>
                  </a:solidFill>
                  <a:round/>
                  <a:headEnd/>
                  <a:tailEnd/>
                </a:ln>
              </p:spPr>
              <p:txBody>
                <a:bodyPr/>
                <a:lstStyle/>
                <a:p>
                  <a:endParaRPr lang="ru-RU"/>
                </a:p>
              </p:txBody>
            </p:sp>
            <p:sp>
              <p:nvSpPr>
                <p:cNvPr id="4155" name="Freeform 10"/>
                <p:cNvSpPr>
                  <a:spLocks/>
                </p:cNvSpPr>
                <p:nvPr/>
              </p:nvSpPr>
              <p:spPr bwMode="auto">
                <a:xfrm>
                  <a:off x="96" y="864"/>
                  <a:ext cx="4929" cy="33"/>
                </a:xfrm>
                <a:custGeom>
                  <a:avLst/>
                  <a:gdLst>
                    <a:gd name="T0" fmla="*/ 0 w 4881"/>
                    <a:gd name="T1" fmla="*/ 33 h 33"/>
                    <a:gd name="T2" fmla="*/ 4977 w 4881"/>
                    <a:gd name="T3" fmla="*/ 0 h 33"/>
                    <a:gd name="T4" fmla="*/ 0 60000 65536"/>
                    <a:gd name="T5" fmla="*/ 0 60000 65536"/>
                    <a:gd name="T6" fmla="*/ 0 w 4881"/>
                    <a:gd name="T7" fmla="*/ 0 h 33"/>
                    <a:gd name="T8" fmla="*/ 4881 w 4881"/>
                    <a:gd name="T9" fmla="*/ 33 h 33"/>
                  </a:gdLst>
                  <a:ahLst/>
                  <a:cxnLst>
                    <a:cxn ang="T4">
                      <a:pos x="T0" y="T1"/>
                    </a:cxn>
                    <a:cxn ang="T5">
                      <a:pos x="T2" y="T3"/>
                    </a:cxn>
                  </a:cxnLst>
                  <a:rect l="T6" t="T7" r="T8" b="T9"/>
                  <a:pathLst>
                    <a:path w="4881" h="33">
                      <a:moveTo>
                        <a:pt x="0" y="33"/>
                      </a:moveTo>
                      <a:lnTo>
                        <a:pt x="4881" y="0"/>
                      </a:lnTo>
                    </a:path>
                  </a:pathLst>
                </a:custGeom>
                <a:noFill/>
                <a:ln w="9525">
                  <a:solidFill>
                    <a:schemeClr val="tx1"/>
                  </a:solidFill>
                  <a:round/>
                  <a:headEnd/>
                  <a:tailEnd/>
                </a:ln>
              </p:spPr>
              <p:txBody>
                <a:bodyPr/>
                <a:lstStyle/>
                <a:p>
                  <a:endParaRPr lang="ru-RU"/>
                </a:p>
              </p:txBody>
            </p:sp>
          </p:grpSp>
          <p:sp>
            <p:nvSpPr>
              <p:cNvPr id="4153" name="Freeform 11"/>
              <p:cNvSpPr>
                <a:spLocks/>
              </p:cNvSpPr>
              <p:nvPr/>
            </p:nvSpPr>
            <p:spPr bwMode="auto">
              <a:xfrm>
                <a:off x="744" y="1055"/>
                <a:ext cx="5" cy="1152"/>
              </a:xfrm>
              <a:custGeom>
                <a:avLst/>
                <a:gdLst>
                  <a:gd name="T0" fmla="*/ 5 w 5"/>
                  <a:gd name="T1" fmla="*/ 0 h 1162"/>
                  <a:gd name="T2" fmla="*/ 0 w 5"/>
                  <a:gd name="T3" fmla="*/ 1142 h 1162"/>
                  <a:gd name="T4" fmla="*/ 0 60000 65536"/>
                  <a:gd name="T5" fmla="*/ 0 60000 65536"/>
                  <a:gd name="T6" fmla="*/ 0 w 5"/>
                  <a:gd name="T7" fmla="*/ 0 h 1162"/>
                  <a:gd name="T8" fmla="*/ 5 w 5"/>
                  <a:gd name="T9" fmla="*/ 1162 h 1162"/>
                </a:gdLst>
                <a:ahLst/>
                <a:cxnLst>
                  <a:cxn ang="T4">
                    <a:pos x="T0" y="T1"/>
                  </a:cxn>
                  <a:cxn ang="T5">
                    <a:pos x="T2" y="T3"/>
                  </a:cxn>
                </a:cxnLst>
                <a:rect l="T6" t="T7" r="T8" b="T9"/>
                <a:pathLst>
                  <a:path w="5" h="1162">
                    <a:moveTo>
                      <a:pt x="5" y="0"/>
                    </a:moveTo>
                    <a:lnTo>
                      <a:pt x="0" y="1162"/>
                    </a:lnTo>
                  </a:path>
                </a:pathLst>
              </a:custGeom>
              <a:noFill/>
              <a:ln w="9525">
                <a:solidFill>
                  <a:schemeClr val="tx1"/>
                </a:solidFill>
                <a:round/>
                <a:headEnd/>
                <a:tailEnd/>
              </a:ln>
            </p:spPr>
            <p:txBody>
              <a:bodyPr/>
              <a:lstStyle/>
              <a:p>
                <a:endParaRPr lang="ru-RU"/>
              </a:p>
            </p:txBody>
          </p:sp>
        </p:grpSp>
      </p:grpSp>
      <p:grpSp>
        <p:nvGrpSpPr>
          <p:cNvPr id="9" name="Group 12"/>
          <p:cNvGrpSpPr>
            <a:grpSpLocks/>
          </p:cNvGrpSpPr>
          <p:nvPr/>
        </p:nvGrpSpPr>
        <p:grpSpPr bwMode="auto">
          <a:xfrm>
            <a:off x="2700338" y="2636838"/>
            <a:ext cx="1376362" cy="1905000"/>
            <a:chOff x="1320" y="1055"/>
            <a:chExt cx="581" cy="1152"/>
          </a:xfrm>
        </p:grpSpPr>
        <p:sp>
          <p:nvSpPr>
            <p:cNvPr id="2" name="Rectangle 13"/>
            <p:cNvSpPr>
              <a:spLocks noChangeArrowheads="1"/>
            </p:cNvSpPr>
            <p:nvPr/>
          </p:nvSpPr>
          <p:spPr bwMode="auto">
            <a:xfrm>
              <a:off x="1392" y="1118"/>
              <a:ext cx="459" cy="256"/>
            </a:xfrm>
            <a:prstGeom prst="rect">
              <a:avLst/>
            </a:prstGeom>
            <a:noFill/>
            <a:ln w="9525">
              <a:noFill/>
              <a:miter lim="800000"/>
              <a:headEnd/>
              <a:tailEnd/>
            </a:ln>
            <a:effectLst/>
          </p:spPr>
          <p:txBody>
            <a:bodyPr wrap="none">
              <a:spAutoFit/>
            </a:bodyPr>
            <a:lstStyle/>
            <a:p>
              <a:pPr>
                <a:defRPr/>
              </a:pPr>
              <a:r>
                <a:rPr lang="ru-RU" sz="2200" b="1" dirty="0">
                  <a:solidFill>
                    <a:srgbClr val="C80000"/>
                  </a:solidFill>
                  <a:effectLst>
                    <a:outerShdw blurRad="38100" dist="38100" dir="2700000" algn="tl">
                      <a:srgbClr val="C0C0C0"/>
                    </a:outerShdw>
                  </a:effectLst>
                  <a:latin typeface="Arial" pitchFamily="34" charset="0"/>
                  <a:cs typeface="Arial" pitchFamily="34" charset="0"/>
                </a:rPr>
                <a:t>А, дет.</a:t>
              </a:r>
              <a:endParaRPr lang="ru-RU" dirty="0">
                <a:latin typeface="Arial" pitchFamily="34" charset="0"/>
                <a:cs typeface="Arial" pitchFamily="34" charset="0"/>
              </a:endParaRPr>
            </a:p>
          </p:txBody>
        </p:sp>
        <p:sp>
          <p:nvSpPr>
            <p:cNvPr id="4147" name="Freeform 14"/>
            <p:cNvSpPr>
              <a:spLocks/>
            </p:cNvSpPr>
            <p:nvPr/>
          </p:nvSpPr>
          <p:spPr bwMode="auto">
            <a:xfrm>
              <a:off x="1320" y="1055"/>
              <a:ext cx="3" cy="1152"/>
            </a:xfrm>
            <a:custGeom>
              <a:avLst/>
              <a:gdLst>
                <a:gd name="T0" fmla="*/ 3 w 3"/>
                <a:gd name="T1" fmla="*/ 0 h 1162"/>
                <a:gd name="T2" fmla="*/ 0 w 3"/>
                <a:gd name="T3" fmla="*/ 114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sp>
          <p:nvSpPr>
            <p:cNvPr id="4148" name="Freeform 15"/>
            <p:cNvSpPr>
              <a:spLocks/>
            </p:cNvSpPr>
            <p:nvPr/>
          </p:nvSpPr>
          <p:spPr bwMode="auto">
            <a:xfrm>
              <a:off x="1898" y="1055"/>
              <a:ext cx="3" cy="1152"/>
            </a:xfrm>
            <a:custGeom>
              <a:avLst/>
              <a:gdLst>
                <a:gd name="T0" fmla="*/ 3 w 3"/>
                <a:gd name="T1" fmla="*/ 0 h 1162"/>
                <a:gd name="T2" fmla="*/ 0 w 3"/>
                <a:gd name="T3" fmla="*/ 114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grpSp>
      <p:sp>
        <p:nvSpPr>
          <p:cNvPr id="4112" name="Freeform 16"/>
          <p:cNvSpPr>
            <a:spLocks/>
          </p:cNvSpPr>
          <p:nvPr/>
        </p:nvSpPr>
        <p:spPr bwMode="auto">
          <a:xfrm>
            <a:off x="557213" y="2619375"/>
            <a:ext cx="4879975" cy="1879600"/>
          </a:xfrm>
          <a:custGeom>
            <a:avLst/>
            <a:gdLst>
              <a:gd name="T0" fmla="*/ 0 w 2813"/>
              <a:gd name="T1" fmla="*/ 42843445 h 1184"/>
              <a:gd name="T2" fmla="*/ 2147483647 w 2813"/>
              <a:gd name="T3" fmla="*/ 0 h 1184"/>
              <a:gd name="T4" fmla="*/ 2147483647 w 2813"/>
              <a:gd name="T5" fmla="*/ 2147483647 h 1184"/>
              <a:gd name="T6" fmla="*/ 0 w 2813"/>
              <a:gd name="T7" fmla="*/ 2147483647 h 1184"/>
              <a:gd name="T8" fmla="*/ 12037733 w 2813"/>
              <a:gd name="T9" fmla="*/ 55443439 h 1184"/>
              <a:gd name="T10" fmla="*/ 0 60000 65536"/>
              <a:gd name="T11" fmla="*/ 0 60000 65536"/>
              <a:gd name="T12" fmla="*/ 0 60000 65536"/>
              <a:gd name="T13" fmla="*/ 0 60000 65536"/>
              <a:gd name="T14" fmla="*/ 0 60000 65536"/>
              <a:gd name="T15" fmla="*/ 0 w 2813"/>
              <a:gd name="T16" fmla="*/ 0 h 1184"/>
              <a:gd name="T17" fmla="*/ 2813 w 2813"/>
              <a:gd name="T18" fmla="*/ 1184 h 1184"/>
            </a:gdLst>
            <a:ahLst/>
            <a:cxnLst>
              <a:cxn ang="T10">
                <a:pos x="T0" y="T1"/>
              </a:cxn>
              <a:cxn ang="T11">
                <a:pos x="T2" y="T3"/>
              </a:cxn>
              <a:cxn ang="T12">
                <a:pos x="T4" y="T5"/>
              </a:cxn>
              <a:cxn ang="T13">
                <a:pos x="T6" y="T7"/>
              </a:cxn>
              <a:cxn ang="T14">
                <a:pos x="T8" y="T9"/>
              </a:cxn>
            </a:cxnLst>
            <a:rect l="T15" t="T16" r="T17" b="T18"/>
            <a:pathLst>
              <a:path w="2813" h="1184">
                <a:moveTo>
                  <a:pt x="0" y="17"/>
                </a:moveTo>
                <a:lnTo>
                  <a:pt x="2813" y="0"/>
                </a:lnTo>
                <a:lnTo>
                  <a:pt x="2805" y="1182"/>
                </a:lnTo>
                <a:lnTo>
                  <a:pt x="0" y="1184"/>
                </a:lnTo>
                <a:lnTo>
                  <a:pt x="4" y="22"/>
                </a:lnTo>
              </a:path>
            </a:pathLst>
          </a:custGeom>
          <a:noFill/>
          <a:ln w="9525">
            <a:solidFill>
              <a:schemeClr val="tx1"/>
            </a:solidFill>
            <a:round/>
            <a:headEnd/>
            <a:tailEnd/>
          </a:ln>
        </p:spPr>
        <p:txBody>
          <a:bodyPr/>
          <a:lstStyle/>
          <a:p>
            <a:endParaRPr lang="ru-RU"/>
          </a:p>
        </p:txBody>
      </p:sp>
      <p:sp>
        <p:nvSpPr>
          <p:cNvPr id="4113" name="Rectangle 17"/>
          <p:cNvSpPr>
            <a:spLocks noChangeArrowheads="1"/>
          </p:cNvSpPr>
          <p:nvPr/>
        </p:nvSpPr>
        <p:spPr bwMode="auto">
          <a:xfrm>
            <a:off x="4284663" y="2708275"/>
            <a:ext cx="595312" cy="427038"/>
          </a:xfrm>
          <a:prstGeom prst="rect">
            <a:avLst/>
          </a:prstGeom>
          <a:noFill/>
          <a:ln w="9525">
            <a:noFill/>
            <a:miter lim="800000"/>
            <a:headEnd/>
            <a:tailEnd/>
          </a:ln>
          <a:effectLst/>
        </p:spPr>
        <p:txBody>
          <a:bodyPr wrap="none">
            <a:spAutoFit/>
          </a:bodyPr>
          <a:lstStyle/>
          <a:p>
            <a:pPr>
              <a:defRPr/>
            </a:pPr>
            <a:r>
              <a:rPr lang="en-US" sz="2200" b="1" dirty="0">
                <a:solidFill>
                  <a:srgbClr val="C80000"/>
                </a:solidFill>
                <a:effectLst>
                  <a:outerShdw blurRad="38100" dist="38100" dir="2700000" algn="tl">
                    <a:srgbClr val="C0C0C0"/>
                  </a:outerShdw>
                </a:effectLst>
                <a:latin typeface="Arial" pitchFamily="34" charset="0"/>
                <a:cs typeface="Arial" pitchFamily="34" charset="0"/>
              </a:rPr>
              <a:t>t</a:t>
            </a:r>
            <a:r>
              <a:rPr lang="ru-RU" sz="2200" b="1" dirty="0">
                <a:solidFill>
                  <a:srgbClr val="C80000"/>
                </a:solidFill>
                <a:effectLst>
                  <a:outerShdw blurRad="38100" dist="38100" dir="2700000" algn="tl">
                    <a:srgbClr val="C0C0C0"/>
                  </a:outerShdw>
                </a:effectLst>
                <a:latin typeface="Arial" pitchFamily="34" charset="0"/>
                <a:cs typeface="Arial" pitchFamily="34" charset="0"/>
              </a:rPr>
              <a:t>, ч</a:t>
            </a:r>
            <a:endParaRPr lang="ru-RU" dirty="0">
              <a:latin typeface="Arial" pitchFamily="34" charset="0"/>
              <a:cs typeface="Arial" pitchFamily="34" charset="0"/>
            </a:endParaRPr>
          </a:p>
        </p:txBody>
      </p:sp>
      <p:grpSp>
        <p:nvGrpSpPr>
          <p:cNvPr id="10" name="Group 18"/>
          <p:cNvGrpSpPr>
            <a:grpSpLocks/>
          </p:cNvGrpSpPr>
          <p:nvPr/>
        </p:nvGrpSpPr>
        <p:grpSpPr bwMode="auto">
          <a:xfrm>
            <a:off x="5508625" y="3284538"/>
            <a:ext cx="2078038" cy="990600"/>
            <a:chOff x="3211" y="1392"/>
            <a:chExt cx="1309" cy="624"/>
          </a:xfrm>
        </p:grpSpPr>
        <p:sp>
          <p:nvSpPr>
            <p:cNvPr id="4143" name="Freeform 19"/>
            <p:cNvSpPr>
              <a:spLocks/>
            </p:cNvSpPr>
            <p:nvPr/>
          </p:nvSpPr>
          <p:spPr bwMode="auto">
            <a:xfrm>
              <a:off x="3282" y="1536"/>
              <a:ext cx="1238" cy="480"/>
            </a:xfrm>
            <a:custGeom>
              <a:avLst/>
              <a:gdLst>
                <a:gd name="T0" fmla="*/ 1047 w 1238"/>
                <a:gd name="T1" fmla="*/ 0 h 480"/>
                <a:gd name="T2" fmla="*/ 1238 w 1238"/>
                <a:gd name="T3" fmla="*/ 0 h 480"/>
                <a:gd name="T4" fmla="*/ 1235 w 1238"/>
                <a:gd name="T5" fmla="*/ 480 h 480"/>
                <a:gd name="T6" fmla="*/ 0 w 1238"/>
                <a:gd name="T7" fmla="*/ 472 h 480"/>
                <a:gd name="T8" fmla="*/ 0 60000 65536"/>
                <a:gd name="T9" fmla="*/ 0 60000 65536"/>
                <a:gd name="T10" fmla="*/ 0 60000 65536"/>
                <a:gd name="T11" fmla="*/ 0 60000 65536"/>
                <a:gd name="T12" fmla="*/ 0 w 1238"/>
                <a:gd name="T13" fmla="*/ 0 h 480"/>
                <a:gd name="T14" fmla="*/ 1238 w 1238"/>
                <a:gd name="T15" fmla="*/ 480 h 480"/>
              </a:gdLst>
              <a:ahLst/>
              <a:cxnLst>
                <a:cxn ang="T8">
                  <a:pos x="T0" y="T1"/>
                </a:cxn>
                <a:cxn ang="T9">
                  <a:pos x="T2" y="T3"/>
                </a:cxn>
                <a:cxn ang="T10">
                  <a:pos x="T4" y="T5"/>
                </a:cxn>
                <a:cxn ang="T11">
                  <a:pos x="T6" y="T7"/>
                </a:cxn>
              </a:cxnLst>
              <a:rect l="T12" t="T13" r="T14" b="T15"/>
              <a:pathLst>
                <a:path w="1238" h="480">
                  <a:moveTo>
                    <a:pt x="1047" y="0"/>
                  </a:moveTo>
                  <a:lnTo>
                    <a:pt x="1238" y="0"/>
                  </a:lnTo>
                  <a:lnTo>
                    <a:pt x="1235" y="480"/>
                  </a:lnTo>
                  <a:lnTo>
                    <a:pt x="0" y="472"/>
                  </a:lnTo>
                </a:path>
              </a:pathLst>
            </a:custGeom>
            <a:noFill/>
            <a:ln w="38100">
              <a:solidFill>
                <a:srgbClr val="0000FF"/>
              </a:solidFill>
              <a:round/>
              <a:headEnd/>
              <a:tailEnd type="stealth" w="lg" len="lg"/>
            </a:ln>
          </p:spPr>
          <p:txBody>
            <a:bodyPr/>
            <a:lstStyle/>
            <a:p>
              <a:endParaRPr lang="ru-RU"/>
            </a:p>
          </p:txBody>
        </p:sp>
        <p:sp>
          <p:nvSpPr>
            <p:cNvPr id="4116" name="Oval 20"/>
            <p:cNvSpPr>
              <a:spLocks noChangeArrowheads="1"/>
            </p:cNvSpPr>
            <p:nvPr/>
          </p:nvSpPr>
          <p:spPr bwMode="auto">
            <a:xfrm rot="222229">
              <a:off x="4034" y="1392"/>
              <a:ext cx="334" cy="341"/>
            </a:xfrm>
            <a:prstGeom prst="ellipse">
              <a:avLst/>
            </a:prstGeom>
            <a:gradFill rotWithShape="1">
              <a:gsLst>
                <a:gs pos="0">
                  <a:schemeClr val="bg1"/>
                </a:gs>
                <a:gs pos="100000">
                  <a:srgbClr val="66FFFF"/>
                </a:gs>
              </a:gsLst>
              <a:path path="shape">
                <a:fillToRect l="50000" t="50000" r="50000" b="50000"/>
              </a:path>
            </a:gradFill>
            <a:ln w="12700">
              <a:solidFill>
                <a:schemeClr val="tx2"/>
              </a:solidFill>
              <a:round/>
              <a:headEnd type="none" w="lg" len="lg"/>
              <a:tailEnd type="none" w="lg" len="lg"/>
            </a:ln>
            <a:effectLst>
              <a:outerShdw dist="107763" dir="18900000" algn="ctr" rotWithShape="0">
                <a:srgbClr val="0000FF">
                  <a:alpha val="50000"/>
                </a:srgbClr>
              </a:outerShdw>
            </a:effectLst>
          </p:spPr>
          <p:txBody>
            <a:bodyPr wrap="none" anchor="ctr"/>
            <a:lstStyle/>
            <a:p>
              <a:pPr algn="ctr">
                <a:defRPr/>
              </a:pPr>
              <a:r>
                <a:rPr lang="en-US" sz="4000" b="1" dirty="0">
                  <a:solidFill>
                    <a:srgbClr val="FF0000"/>
                  </a:solidFill>
                  <a:effectLst>
                    <a:outerShdw blurRad="38100" dist="38100" dir="2700000" algn="tl">
                      <a:srgbClr val="000000"/>
                    </a:outerShdw>
                  </a:effectLst>
                  <a:latin typeface="Times New Roman" pitchFamily="18" charset="0"/>
                  <a:cs typeface="Arial" pitchFamily="34" charset="0"/>
                </a:rPr>
                <a:t>&lt;</a:t>
              </a:r>
              <a:endParaRPr lang="ru-RU" dirty="0">
                <a:latin typeface="Arial" pitchFamily="34" charset="0"/>
                <a:cs typeface="Arial" pitchFamily="34" charset="0"/>
              </a:endParaRPr>
            </a:p>
          </p:txBody>
        </p:sp>
        <p:sp>
          <p:nvSpPr>
            <p:cNvPr id="4117" name="Rectangle 21"/>
            <p:cNvSpPr>
              <a:spLocks noChangeArrowheads="1"/>
            </p:cNvSpPr>
            <p:nvPr/>
          </p:nvSpPr>
          <p:spPr bwMode="auto">
            <a:xfrm rot="29967">
              <a:off x="3211" y="1439"/>
              <a:ext cx="871" cy="271"/>
            </a:xfrm>
            <a:prstGeom prst="rect">
              <a:avLst/>
            </a:prstGeom>
            <a:noFill/>
            <a:ln w="9525">
              <a:noFill/>
              <a:miter lim="800000"/>
              <a:headEnd/>
              <a:tailEnd/>
            </a:ln>
            <a:effectLst/>
          </p:spPr>
          <p:txBody>
            <a:bodyPr wrap="none">
              <a:spAutoFit/>
            </a:bodyPr>
            <a:lstStyle/>
            <a:p>
              <a:pPr>
                <a:defRPr/>
              </a:pPr>
              <a:r>
                <a:rPr lang="ru-RU" sz="2200" b="1" dirty="0">
                  <a:solidFill>
                    <a:srgbClr val="000099"/>
                  </a:solidFill>
                  <a:effectLst>
                    <a:outerShdw blurRad="38100" dist="38100" dir="2700000" algn="tl">
                      <a:srgbClr val="C0C0C0"/>
                    </a:outerShdw>
                  </a:effectLst>
                  <a:latin typeface="Arial" pitchFamily="34" charset="0"/>
                  <a:cs typeface="Arial" pitchFamily="34" charset="0"/>
                </a:rPr>
                <a:t>на </a:t>
              </a:r>
              <a:r>
                <a:rPr lang="en-US" sz="2200" b="1" dirty="0">
                  <a:solidFill>
                    <a:srgbClr val="000099"/>
                  </a:solidFill>
                  <a:effectLst>
                    <a:outerShdw blurRad="38100" dist="38100" dir="2700000" algn="tl">
                      <a:srgbClr val="C0C0C0"/>
                    </a:outerShdw>
                  </a:effectLst>
                  <a:latin typeface="Arial" pitchFamily="34" charset="0"/>
                  <a:cs typeface="Arial" pitchFamily="34" charset="0"/>
                </a:rPr>
                <a:t>2</a:t>
              </a:r>
              <a:r>
                <a:rPr lang="ru-RU" sz="2200" b="1" dirty="0">
                  <a:solidFill>
                    <a:srgbClr val="000099"/>
                  </a:solidFill>
                  <a:effectLst>
                    <a:outerShdw blurRad="38100" dist="38100" dir="2700000" algn="tl">
                      <a:srgbClr val="C0C0C0"/>
                    </a:outerShdw>
                  </a:effectLst>
                  <a:latin typeface="Arial" pitchFamily="34" charset="0"/>
                  <a:cs typeface="Arial" pitchFamily="34" charset="0"/>
                </a:rPr>
                <a:t>час</a:t>
              </a:r>
              <a:r>
                <a:rPr lang="en-US" sz="2200" b="1" dirty="0">
                  <a:solidFill>
                    <a:srgbClr val="000099"/>
                  </a:solidFill>
                  <a:effectLst>
                    <a:outerShdw blurRad="38100" dist="38100" dir="2700000" algn="tl">
                      <a:srgbClr val="C0C0C0"/>
                    </a:outerShdw>
                  </a:effectLst>
                  <a:latin typeface="Arial" pitchFamily="34" charset="0"/>
                  <a:cs typeface="Arial" pitchFamily="34" charset="0"/>
                </a:rPr>
                <a:t> </a:t>
              </a:r>
              <a:r>
                <a:rPr lang="ru-RU" sz="2200" b="1" dirty="0">
                  <a:solidFill>
                    <a:srgbClr val="000099"/>
                  </a:solidFill>
                  <a:effectLst>
                    <a:outerShdw blurRad="38100" dist="38100" dir="2700000" algn="tl">
                      <a:srgbClr val="C0C0C0"/>
                    </a:outerShdw>
                  </a:effectLst>
                  <a:latin typeface="Arial" pitchFamily="34" charset="0"/>
                  <a:cs typeface="Arial" pitchFamily="34" charset="0"/>
                </a:rPr>
                <a:t>.</a:t>
              </a:r>
              <a:endParaRPr lang="ru-RU" dirty="0">
                <a:latin typeface="Arial" pitchFamily="34" charset="0"/>
                <a:cs typeface="Arial" pitchFamily="34" charset="0"/>
              </a:endParaRPr>
            </a:p>
          </p:txBody>
        </p:sp>
      </p:grpSp>
      <p:grpSp>
        <p:nvGrpSpPr>
          <p:cNvPr id="11" name="Group 22"/>
          <p:cNvGrpSpPr>
            <a:grpSpLocks/>
          </p:cNvGrpSpPr>
          <p:nvPr/>
        </p:nvGrpSpPr>
        <p:grpSpPr bwMode="auto">
          <a:xfrm>
            <a:off x="2989263" y="3357563"/>
            <a:ext cx="711200" cy="1079500"/>
            <a:chOff x="1376" y="1479"/>
            <a:chExt cx="403" cy="663"/>
          </a:xfrm>
        </p:grpSpPr>
        <p:sp>
          <p:nvSpPr>
            <p:cNvPr id="4119" name="Text Box 23"/>
            <p:cNvSpPr txBox="1">
              <a:spLocks noChangeArrowheads="1"/>
            </p:cNvSpPr>
            <p:nvPr/>
          </p:nvSpPr>
          <p:spPr bwMode="auto">
            <a:xfrm>
              <a:off x="1384" y="1479"/>
              <a:ext cx="364" cy="271"/>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 </a:t>
              </a:r>
              <a:r>
                <a:rPr lang="en-US" sz="2200" b="1" dirty="0">
                  <a:effectLst>
                    <a:outerShdw blurRad="38100" dist="38100" dir="2700000" algn="tl">
                      <a:srgbClr val="C0C0C0"/>
                    </a:outerShdw>
                  </a:effectLst>
                  <a:latin typeface="Arial" pitchFamily="34" charset="0"/>
                  <a:cs typeface="Arial" pitchFamily="34" charset="0"/>
                </a:rPr>
                <a:t>99</a:t>
              </a:r>
              <a:endParaRPr lang="ru-RU" dirty="0">
                <a:latin typeface="Arial" pitchFamily="34" charset="0"/>
                <a:cs typeface="Arial" pitchFamily="34" charset="0"/>
              </a:endParaRPr>
            </a:p>
          </p:txBody>
        </p:sp>
        <p:sp>
          <p:nvSpPr>
            <p:cNvPr id="4120" name="Text Box 24"/>
            <p:cNvSpPr txBox="1">
              <a:spLocks noChangeArrowheads="1"/>
            </p:cNvSpPr>
            <p:nvPr/>
          </p:nvSpPr>
          <p:spPr bwMode="auto">
            <a:xfrm>
              <a:off x="1376" y="1871"/>
              <a:ext cx="403" cy="271"/>
            </a:xfrm>
            <a:prstGeom prst="rect">
              <a:avLst/>
            </a:prstGeom>
            <a:noFill/>
            <a:ln w="9525">
              <a:noFill/>
              <a:miter lim="800000"/>
              <a:headEnd/>
              <a:tailEnd/>
            </a:ln>
            <a:effectLst/>
          </p:spPr>
          <p:txBody>
            <a:bodyPr wrap="none">
              <a:spAutoFit/>
            </a:bodyPr>
            <a:lstStyle/>
            <a:p>
              <a:pPr>
                <a:defRPr/>
              </a:pPr>
              <a:r>
                <a:rPr lang="en-US" sz="2200" b="1" dirty="0">
                  <a:effectLst>
                    <a:outerShdw blurRad="38100" dist="38100" dir="2700000" algn="tl">
                      <a:srgbClr val="C0C0C0"/>
                    </a:outerShdw>
                  </a:effectLst>
                  <a:latin typeface="Arial" pitchFamily="34" charset="0"/>
                  <a:cs typeface="Arial" pitchFamily="34" charset="0"/>
                </a:rPr>
                <a:t>110</a:t>
              </a:r>
              <a:endParaRPr lang="ru-RU" dirty="0">
                <a:latin typeface="Arial" pitchFamily="34" charset="0"/>
                <a:cs typeface="Arial" pitchFamily="34" charset="0"/>
              </a:endParaRPr>
            </a:p>
          </p:txBody>
        </p:sp>
      </p:grpSp>
      <p:grpSp>
        <p:nvGrpSpPr>
          <p:cNvPr id="12" name="Group 25"/>
          <p:cNvGrpSpPr>
            <a:grpSpLocks/>
          </p:cNvGrpSpPr>
          <p:nvPr/>
        </p:nvGrpSpPr>
        <p:grpSpPr bwMode="auto">
          <a:xfrm>
            <a:off x="4068763" y="3154363"/>
            <a:ext cx="720725" cy="722312"/>
            <a:chOff x="2044" y="2160"/>
            <a:chExt cx="454" cy="455"/>
          </a:xfrm>
        </p:grpSpPr>
        <p:sp>
          <p:nvSpPr>
            <p:cNvPr id="4122" name="Text Box 26"/>
            <p:cNvSpPr txBox="1">
              <a:spLocks noChangeArrowheads="1"/>
            </p:cNvSpPr>
            <p:nvPr/>
          </p:nvSpPr>
          <p:spPr bwMode="auto">
            <a:xfrm>
              <a:off x="2064" y="2160"/>
              <a:ext cx="364" cy="271"/>
            </a:xfrm>
            <a:prstGeom prst="rect">
              <a:avLst/>
            </a:prstGeom>
            <a:noFill/>
            <a:ln w="9525">
              <a:noFill/>
              <a:miter lim="800000"/>
              <a:headEnd/>
              <a:tailEnd/>
            </a:ln>
            <a:effectLst/>
          </p:spPr>
          <p:txBody>
            <a:bodyPr wrap="none">
              <a:spAutoFit/>
            </a:bodyPr>
            <a:lstStyle/>
            <a:p>
              <a:pPr>
                <a:defRPr/>
              </a:pPr>
              <a:r>
                <a:rPr lang="ru-RU" sz="2200" b="1" dirty="0">
                  <a:effectLst>
                    <a:outerShdw blurRad="38100" dist="38100" dir="2700000" algn="tl">
                      <a:srgbClr val="C0C0C0"/>
                    </a:outerShdw>
                  </a:effectLst>
                  <a:latin typeface="Arial" pitchFamily="34" charset="0"/>
                  <a:cs typeface="Arial" pitchFamily="34" charset="0"/>
                </a:rPr>
                <a:t> </a:t>
              </a:r>
              <a:r>
                <a:rPr lang="en-US" sz="2200" b="1" dirty="0">
                  <a:effectLst>
                    <a:outerShdw blurRad="38100" dist="38100" dir="2700000" algn="tl">
                      <a:srgbClr val="C0C0C0"/>
                    </a:outerShdw>
                  </a:effectLst>
                  <a:latin typeface="Arial" pitchFamily="34" charset="0"/>
                  <a:cs typeface="Arial" pitchFamily="34" charset="0"/>
                </a:rPr>
                <a:t>99</a:t>
              </a:r>
              <a:endParaRPr lang="ru-RU" dirty="0">
                <a:latin typeface="Arial" pitchFamily="34" charset="0"/>
                <a:cs typeface="Arial" pitchFamily="34" charset="0"/>
              </a:endParaRPr>
            </a:p>
          </p:txBody>
        </p:sp>
        <p:sp>
          <p:nvSpPr>
            <p:cNvPr id="4" name="Text Box 27"/>
            <p:cNvSpPr txBox="1">
              <a:spLocks noChangeArrowheads="1"/>
            </p:cNvSpPr>
            <p:nvPr/>
          </p:nvSpPr>
          <p:spPr bwMode="auto">
            <a:xfrm>
              <a:off x="2044" y="2344"/>
              <a:ext cx="454" cy="271"/>
            </a:xfrm>
            <a:prstGeom prst="rect">
              <a:avLst/>
            </a:prstGeom>
            <a:noFill/>
            <a:ln w="9525">
              <a:noFill/>
              <a:miter lim="800000"/>
              <a:headEnd/>
              <a:tailEnd/>
            </a:ln>
            <a:effectLst/>
          </p:spPr>
          <p:txBody>
            <a:bodyPr>
              <a:spAutoFit/>
            </a:bodyPr>
            <a:lstStyle/>
            <a:p>
              <a:pPr>
                <a:defRPr/>
              </a:pPr>
              <a:r>
                <a:rPr lang="en-US" sz="2200" b="1" dirty="0">
                  <a:effectLst>
                    <a:outerShdw blurRad="38100" dist="38100" dir="2700000" algn="tl">
                      <a:srgbClr val="C0C0C0"/>
                    </a:outerShdw>
                  </a:effectLst>
                  <a:latin typeface="Arial" pitchFamily="34" charset="0"/>
                  <a:cs typeface="Arial" pitchFamily="34" charset="0"/>
                </a:rPr>
                <a:t>x+1</a:t>
              </a:r>
              <a:endParaRPr lang="ru-RU" dirty="0">
                <a:latin typeface="Arial" pitchFamily="34" charset="0"/>
                <a:cs typeface="Arial" pitchFamily="34" charset="0"/>
              </a:endParaRPr>
            </a:p>
          </p:txBody>
        </p:sp>
        <p:sp>
          <p:nvSpPr>
            <p:cNvPr id="4140" name="Freeform 28"/>
            <p:cNvSpPr>
              <a:spLocks/>
            </p:cNvSpPr>
            <p:nvPr/>
          </p:nvSpPr>
          <p:spPr bwMode="auto">
            <a:xfrm>
              <a:off x="2112" y="2400"/>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13" name="Group 29"/>
          <p:cNvGrpSpPr>
            <a:grpSpLocks/>
          </p:cNvGrpSpPr>
          <p:nvPr/>
        </p:nvGrpSpPr>
        <p:grpSpPr bwMode="auto">
          <a:xfrm>
            <a:off x="4024313" y="3789363"/>
            <a:ext cx="889000" cy="706437"/>
            <a:chOff x="2272" y="2464"/>
            <a:chExt cx="560" cy="445"/>
          </a:xfrm>
        </p:grpSpPr>
        <p:sp>
          <p:nvSpPr>
            <p:cNvPr id="4126" name="Text Box 30"/>
            <p:cNvSpPr txBox="1">
              <a:spLocks noChangeArrowheads="1"/>
            </p:cNvSpPr>
            <p:nvPr/>
          </p:nvSpPr>
          <p:spPr bwMode="auto">
            <a:xfrm>
              <a:off x="2345" y="2464"/>
              <a:ext cx="351" cy="233"/>
            </a:xfrm>
            <a:prstGeom prst="rect">
              <a:avLst/>
            </a:prstGeom>
            <a:noFill/>
            <a:ln w="9525">
              <a:noFill/>
              <a:miter lim="800000"/>
              <a:headEnd/>
              <a:tailEnd/>
            </a:ln>
            <a:effectLst/>
          </p:spPr>
          <p:txBody>
            <a:bodyPr wrap="none">
              <a:spAutoFit/>
            </a:bodyPr>
            <a:lstStyle/>
            <a:p>
              <a:pPr>
                <a:defRPr/>
              </a:pPr>
              <a:r>
                <a:rPr lang="en-US" b="1" dirty="0">
                  <a:effectLst>
                    <a:outerShdw blurRad="38100" dist="38100" dir="2700000" algn="tl">
                      <a:srgbClr val="C0C0C0"/>
                    </a:outerShdw>
                  </a:effectLst>
                  <a:latin typeface="Arial" pitchFamily="34" charset="0"/>
                  <a:cs typeface="Arial" pitchFamily="34" charset="0"/>
                </a:rPr>
                <a:t>110</a:t>
              </a:r>
              <a:endParaRPr lang="ru-RU" sz="1400" dirty="0">
                <a:latin typeface="Arial" pitchFamily="34" charset="0"/>
                <a:cs typeface="Arial" pitchFamily="34" charset="0"/>
              </a:endParaRPr>
            </a:p>
          </p:txBody>
        </p:sp>
        <p:sp>
          <p:nvSpPr>
            <p:cNvPr id="4127" name="Text Box 31"/>
            <p:cNvSpPr txBox="1">
              <a:spLocks noChangeArrowheads="1"/>
            </p:cNvSpPr>
            <p:nvPr/>
          </p:nvSpPr>
          <p:spPr bwMode="auto">
            <a:xfrm>
              <a:off x="2272" y="2640"/>
              <a:ext cx="560" cy="269"/>
            </a:xfrm>
            <a:prstGeom prst="rect">
              <a:avLst/>
            </a:prstGeom>
            <a:noFill/>
            <a:ln w="9525">
              <a:noFill/>
              <a:miter lim="800000"/>
              <a:headEnd/>
              <a:tailEnd/>
            </a:ln>
            <a:effectLst/>
          </p:spPr>
          <p:txBody>
            <a:bodyPr>
              <a:spAutoFit/>
            </a:bodyPr>
            <a:lstStyle/>
            <a:p>
              <a:pPr>
                <a:defRPr/>
              </a:pPr>
              <a:r>
                <a:rPr lang="en-US" sz="2200" b="1" dirty="0">
                  <a:effectLst>
                    <a:outerShdw blurRad="38100" dist="38100" dir="2700000" algn="tl">
                      <a:srgbClr val="C0C0C0"/>
                    </a:outerShdw>
                  </a:effectLst>
                  <a:latin typeface="Arial" pitchFamily="34" charset="0"/>
                  <a:cs typeface="Arial" pitchFamily="34" charset="0"/>
                </a:rPr>
                <a:t>   </a:t>
              </a:r>
              <a:r>
                <a:rPr lang="ru-RU" sz="2200" b="1" dirty="0" err="1">
                  <a:effectLst>
                    <a:outerShdw blurRad="38100" dist="38100" dir="2700000" algn="tl">
                      <a:srgbClr val="C0C0C0"/>
                    </a:outerShdw>
                  </a:effectLst>
                  <a:latin typeface="Arial" pitchFamily="34" charset="0"/>
                  <a:cs typeface="Arial" pitchFamily="34" charset="0"/>
                </a:rPr>
                <a:t>х</a:t>
              </a:r>
              <a:endParaRPr lang="ru-RU" dirty="0">
                <a:latin typeface="Arial" pitchFamily="34" charset="0"/>
                <a:cs typeface="Arial" pitchFamily="34" charset="0"/>
              </a:endParaRPr>
            </a:p>
          </p:txBody>
        </p:sp>
        <p:sp>
          <p:nvSpPr>
            <p:cNvPr id="4137" name="Freeform 32"/>
            <p:cNvSpPr>
              <a:spLocks/>
            </p:cNvSpPr>
            <p:nvPr/>
          </p:nvSpPr>
          <p:spPr bwMode="auto">
            <a:xfrm>
              <a:off x="2352" y="2688"/>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14" name="Group 33"/>
          <p:cNvGrpSpPr>
            <a:grpSpLocks/>
          </p:cNvGrpSpPr>
          <p:nvPr/>
        </p:nvGrpSpPr>
        <p:grpSpPr bwMode="auto">
          <a:xfrm>
            <a:off x="4024313" y="3757613"/>
            <a:ext cx="889000" cy="674687"/>
            <a:chOff x="2272" y="2448"/>
            <a:chExt cx="560" cy="425"/>
          </a:xfrm>
        </p:grpSpPr>
        <p:sp>
          <p:nvSpPr>
            <p:cNvPr id="4132" name="Text Box 34"/>
            <p:cNvSpPr txBox="1">
              <a:spLocks noChangeArrowheads="1"/>
            </p:cNvSpPr>
            <p:nvPr/>
          </p:nvSpPr>
          <p:spPr bwMode="auto">
            <a:xfrm>
              <a:off x="2304" y="2448"/>
              <a:ext cx="116" cy="233"/>
            </a:xfrm>
            <a:prstGeom prst="rect">
              <a:avLst/>
            </a:prstGeom>
            <a:noFill/>
            <a:ln w="9525">
              <a:noFill/>
              <a:miter lim="800000"/>
              <a:headEnd/>
              <a:tailEnd/>
            </a:ln>
          </p:spPr>
          <p:txBody>
            <a:bodyPr wrap="none">
              <a:spAutoFit/>
            </a:bodyPr>
            <a:lstStyle/>
            <a:p>
              <a:endParaRPr lang="ru-RU"/>
            </a:p>
          </p:txBody>
        </p:sp>
        <p:sp>
          <p:nvSpPr>
            <p:cNvPr id="4133" name="Text Box 35"/>
            <p:cNvSpPr txBox="1">
              <a:spLocks noChangeArrowheads="1"/>
            </p:cNvSpPr>
            <p:nvPr/>
          </p:nvSpPr>
          <p:spPr bwMode="auto">
            <a:xfrm>
              <a:off x="2272" y="2640"/>
              <a:ext cx="560" cy="233"/>
            </a:xfrm>
            <a:prstGeom prst="rect">
              <a:avLst/>
            </a:prstGeom>
            <a:noFill/>
            <a:ln w="9525">
              <a:noFill/>
              <a:miter lim="800000"/>
              <a:headEnd/>
              <a:tailEnd/>
            </a:ln>
          </p:spPr>
          <p:txBody>
            <a:bodyPr>
              <a:spAutoFit/>
            </a:bodyPr>
            <a:lstStyle/>
            <a:p>
              <a:endParaRPr lang="ru-RU"/>
            </a:p>
          </p:txBody>
        </p:sp>
        <p:sp>
          <p:nvSpPr>
            <p:cNvPr id="4134" name="Freeform 36"/>
            <p:cNvSpPr>
              <a:spLocks/>
            </p:cNvSpPr>
            <p:nvPr/>
          </p:nvSpPr>
          <p:spPr bwMode="auto">
            <a:xfrm>
              <a:off x="2352" y="2688"/>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sp>
        <p:nvSpPr>
          <p:cNvPr id="49" name="Заголовок 1"/>
          <p:cNvSpPr txBox="1">
            <a:spLocks/>
          </p:cNvSpPr>
          <p:nvPr/>
        </p:nvSpPr>
        <p:spPr>
          <a:xfrm>
            <a:off x="684213" y="260350"/>
            <a:ext cx="10045700" cy="1143000"/>
          </a:xfrm>
          <a:prstGeom prst="rect">
            <a:avLst/>
          </a:prstGeom>
        </p:spPr>
        <p:txBody>
          <a:bodyPr anchor="ctr"/>
          <a:lstStyle/>
          <a:p>
            <a:pPr algn="ctr" fontAlgn="auto">
              <a:spcAft>
                <a:spcPts val="0"/>
              </a:spcAft>
              <a:defRPr/>
            </a:pPr>
            <a:r>
              <a:rPr lang="ru-RU" sz="4400" b="1" dirty="0">
                <a:solidFill>
                  <a:srgbClr val="002060"/>
                </a:solidFill>
                <a:latin typeface="+mn-lt"/>
                <a:ea typeface="+mj-ea"/>
                <a:cs typeface="+mj-cs"/>
              </a:rPr>
              <a:t>Прототип задания </a:t>
            </a:r>
            <a:r>
              <a:rPr lang="en-US" sz="4400" b="1" dirty="0">
                <a:solidFill>
                  <a:srgbClr val="002060"/>
                </a:solidFill>
                <a:latin typeface="+mn-lt"/>
                <a:ea typeface="+mj-ea"/>
                <a:cs typeface="+mj-cs"/>
              </a:rPr>
              <a:t>B13 (№ 26595)</a:t>
            </a:r>
            <a:br>
              <a:rPr lang="en-US" sz="4400" b="1" dirty="0">
                <a:solidFill>
                  <a:srgbClr val="002060"/>
                </a:solidFill>
                <a:latin typeface="+mn-lt"/>
                <a:ea typeface="+mj-ea"/>
                <a:cs typeface="+mj-cs"/>
              </a:rPr>
            </a:br>
            <a:endParaRPr lang="ru-RU" sz="4400" b="1" dirty="0">
              <a:solidFill>
                <a:srgbClr val="002060"/>
              </a:solidFill>
              <a:latin typeface="+mn-lt"/>
              <a:ea typeface="+mj-ea"/>
              <a:cs typeface="+mj-cs"/>
            </a:endParaRPr>
          </a:p>
        </p:txBody>
      </p:sp>
      <p:sp>
        <p:nvSpPr>
          <p:cNvPr id="4123" name="Содержимое 2"/>
          <p:cNvSpPr>
            <a:spLocks noGrp="1"/>
          </p:cNvSpPr>
          <p:nvPr>
            <p:ph idx="1"/>
          </p:nvPr>
        </p:nvSpPr>
        <p:spPr>
          <a:xfrm>
            <a:off x="323850" y="836613"/>
            <a:ext cx="10514013" cy="1368425"/>
          </a:xfrm>
        </p:spPr>
        <p:txBody>
          <a:bodyPr/>
          <a:lstStyle/>
          <a:p>
            <a:pPr marL="0" indent="0" eaLnBrk="1" hangingPunct="1">
              <a:buFont typeface="Arial" charset="0"/>
              <a:buNone/>
            </a:pPr>
            <a:r>
              <a:rPr lang="ru-RU" sz="2000" b="1" smtClean="0">
                <a:solidFill>
                  <a:schemeClr val="tx1"/>
                </a:solidFill>
              </a:rPr>
              <a:t>На изготовление 99 деталей первый рабочий тратит на 2 часа меньше, чем второй рабочий на изготовление 110 таких же деталей. Известно, что первый рабочий за час делает на 1 деталь больше, чем второй. Сколько деталей в час делает второй рабочий? </a:t>
            </a:r>
          </a:p>
        </p:txBody>
      </p:sp>
      <p:sp>
        <p:nvSpPr>
          <p:cNvPr id="51" name="Прямоугольник 50"/>
          <p:cNvSpPr>
            <a:spLocks noChangeArrowheads="1"/>
          </p:cNvSpPr>
          <p:nvPr/>
        </p:nvSpPr>
        <p:spPr bwMode="auto">
          <a:xfrm>
            <a:off x="9180513" y="6165850"/>
            <a:ext cx="1177925" cy="368300"/>
          </a:xfrm>
          <a:prstGeom prst="rect">
            <a:avLst/>
          </a:prstGeom>
          <a:noFill/>
          <a:ln w="9525">
            <a:noFill/>
            <a:miter lim="800000"/>
            <a:headEnd/>
            <a:tailEnd/>
          </a:ln>
        </p:spPr>
        <p:txBody>
          <a:bodyPr wrap="none">
            <a:spAutoFit/>
          </a:bodyPr>
          <a:lstStyle/>
          <a:p>
            <a:r>
              <a:rPr lang="ru-RU" b="1">
                <a:solidFill>
                  <a:srgbClr val="FF0000"/>
                </a:solidFill>
              </a:rPr>
              <a:t>Ответ 10</a:t>
            </a:r>
            <a:endParaRPr lang="ru-RU" b="1">
              <a:solidFill>
                <a:srgbClr val="FF0000"/>
              </a:solidFill>
              <a:latin typeface="Calibri" pitchFamily="34" charset="0"/>
            </a:endParaRPr>
          </a:p>
        </p:txBody>
      </p:sp>
      <p:graphicFrame>
        <p:nvGraphicFramePr>
          <p:cNvPr id="56" name="Object 1"/>
          <p:cNvGraphicFramePr>
            <a:graphicFrameLocks noChangeAspect="1"/>
          </p:cNvGraphicFramePr>
          <p:nvPr/>
        </p:nvGraphicFramePr>
        <p:xfrm>
          <a:off x="6948488" y="2205038"/>
          <a:ext cx="533400" cy="558800"/>
        </p:xfrm>
        <a:graphic>
          <a:graphicData uri="http://schemas.openxmlformats.org/presentationml/2006/ole">
            <p:oleObj spid="_x0000_s4098" name="Формула" r:id="rId3" imgW="533160" imgH="558720" progId="Equation.3">
              <p:embed/>
            </p:oleObj>
          </a:graphicData>
        </a:graphic>
      </p:graphicFrame>
      <p:sp>
        <p:nvSpPr>
          <p:cNvPr id="57" name="Oval 20"/>
          <p:cNvSpPr>
            <a:spLocks noChangeArrowheads="1"/>
          </p:cNvSpPr>
          <p:nvPr/>
        </p:nvSpPr>
        <p:spPr bwMode="auto">
          <a:xfrm rot="222229">
            <a:off x="7542213" y="2220913"/>
            <a:ext cx="530225" cy="541337"/>
          </a:xfrm>
          <a:prstGeom prst="ellipse">
            <a:avLst/>
          </a:prstGeom>
          <a:gradFill rotWithShape="1">
            <a:gsLst>
              <a:gs pos="0">
                <a:schemeClr val="bg1"/>
              </a:gs>
              <a:gs pos="100000">
                <a:srgbClr val="66FFFF"/>
              </a:gs>
            </a:gsLst>
            <a:path path="shape">
              <a:fillToRect l="50000" t="50000" r="50000" b="50000"/>
            </a:path>
          </a:gradFill>
          <a:ln w="12700">
            <a:solidFill>
              <a:schemeClr val="tx2"/>
            </a:solidFill>
            <a:round/>
            <a:headEnd type="none" w="lg" len="lg"/>
            <a:tailEnd type="none" w="lg" len="lg"/>
          </a:ln>
          <a:effectLst>
            <a:outerShdw dist="107763" dir="18900000" algn="ctr" rotWithShape="0">
              <a:srgbClr val="0000FF">
                <a:alpha val="50000"/>
              </a:srgbClr>
            </a:outerShdw>
          </a:effectLst>
        </p:spPr>
        <p:txBody>
          <a:bodyPr wrap="none" anchor="ctr"/>
          <a:lstStyle/>
          <a:p>
            <a:pPr algn="ctr">
              <a:defRPr/>
            </a:pPr>
            <a:r>
              <a:rPr lang="en-US" sz="4000" b="1" dirty="0">
                <a:solidFill>
                  <a:srgbClr val="FF0000"/>
                </a:solidFill>
                <a:effectLst>
                  <a:outerShdw blurRad="38100" dist="38100" dir="2700000" algn="tl">
                    <a:srgbClr val="000000"/>
                  </a:outerShdw>
                </a:effectLst>
                <a:latin typeface="Times New Roman" pitchFamily="18" charset="0"/>
                <a:cs typeface="Arial" pitchFamily="34" charset="0"/>
              </a:rPr>
              <a:t>&lt;</a:t>
            </a:r>
            <a:endParaRPr lang="ru-RU" dirty="0">
              <a:latin typeface="Arial" pitchFamily="34" charset="0"/>
              <a:cs typeface="Arial" pitchFamily="34" charset="0"/>
            </a:endParaRPr>
          </a:p>
        </p:txBody>
      </p:sp>
      <p:graphicFrame>
        <p:nvGraphicFramePr>
          <p:cNvPr id="28674" name="Object 2"/>
          <p:cNvGraphicFramePr>
            <a:graphicFrameLocks noChangeAspect="1"/>
          </p:cNvGraphicFramePr>
          <p:nvPr/>
        </p:nvGraphicFramePr>
        <p:xfrm>
          <a:off x="8748713" y="2205038"/>
          <a:ext cx="393700" cy="558800"/>
        </p:xfrm>
        <a:graphic>
          <a:graphicData uri="http://schemas.openxmlformats.org/presentationml/2006/ole">
            <p:oleObj spid="_x0000_s4099" name="Формула" r:id="rId4" imgW="393480" imgH="558720" progId="Equation.3">
              <p:embed/>
            </p:oleObj>
          </a:graphicData>
        </a:graphic>
      </p:graphicFrame>
      <p:sp>
        <p:nvSpPr>
          <p:cNvPr id="58" name="Rectangle 21"/>
          <p:cNvSpPr>
            <a:spLocks noChangeArrowheads="1"/>
          </p:cNvSpPr>
          <p:nvPr/>
        </p:nvSpPr>
        <p:spPr bwMode="auto">
          <a:xfrm rot="29967">
            <a:off x="9253538" y="2276475"/>
            <a:ext cx="1370012" cy="427038"/>
          </a:xfrm>
          <a:prstGeom prst="rect">
            <a:avLst/>
          </a:prstGeom>
          <a:noFill/>
          <a:ln w="9525">
            <a:noFill/>
            <a:miter lim="800000"/>
            <a:headEnd/>
            <a:tailEnd/>
          </a:ln>
          <a:effectLst/>
        </p:spPr>
        <p:txBody>
          <a:bodyPr wrap="none">
            <a:spAutoFit/>
          </a:bodyPr>
          <a:lstStyle/>
          <a:p>
            <a:pPr>
              <a:defRPr/>
            </a:pPr>
            <a:r>
              <a:rPr lang="ru-RU" sz="2200" b="1" dirty="0">
                <a:solidFill>
                  <a:srgbClr val="000099"/>
                </a:solidFill>
                <a:effectLst>
                  <a:outerShdw blurRad="38100" dist="38100" dir="2700000" algn="tl">
                    <a:srgbClr val="C0C0C0"/>
                  </a:outerShdw>
                </a:effectLst>
                <a:latin typeface="Arial" pitchFamily="34" charset="0"/>
                <a:cs typeface="Arial" pitchFamily="34" charset="0"/>
              </a:rPr>
              <a:t>на </a:t>
            </a:r>
            <a:r>
              <a:rPr lang="en-US" sz="2200" b="1" dirty="0">
                <a:solidFill>
                  <a:srgbClr val="000099"/>
                </a:solidFill>
                <a:effectLst>
                  <a:outerShdw blurRad="38100" dist="38100" dir="2700000" algn="tl">
                    <a:srgbClr val="C0C0C0"/>
                  </a:outerShdw>
                </a:effectLst>
                <a:latin typeface="Arial" pitchFamily="34" charset="0"/>
                <a:cs typeface="Arial" pitchFamily="34" charset="0"/>
              </a:rPr>
              <a:t>2</a:t>
            </a:r>
            <a:r>
              <a:rPr lang="ru-RU" sz="2200" b="1" dirty="0">
                <a:solidFill>
                  <a:srgbClr val="000099"/>
                </a:solidFill>
                <a:effectLst>
                  <a:outerShdw blurRad="38100" dist="38100" dir="2700000" algn="tl">
                    <a:srgbClr val="C0C0C0"/>
                  </a:outerShdw>
                </a:effectLst>
                <a:latin typeface="Arial" pitchFamily="34" charset="0"/>
                <a:cs typeface="Arial" pitchFamily="34" charset="0"/>
              </a:rPr>
              <a:t>час</a:t>
            </a:r>
            <a:r>
              <a:rPr lang="en-US" sz="2200" b="1" dirty="0">
                <a:solidFill>
                  <a:srgbClr val="000099"/>
                </a:solidFill>
                <a:effectLst>
                  <a:outerShdw blurRad="38100" dist="38100" dir="2700000" algn="tl">
                    <a:srgbClr val="C0C0C0"/>
                  </a:outerShdw>
                </a:effectLst>
                <a:latin typeface="Arial" pitchFamily="34" charset="0"/>
                <a:cs typeface="Arial" pitchFamily="34" charset="0"/>
              </a:rPr>
              <a:t> </a:t>
            </a:r>
            <a:r>
              <a:rPr lang="ru-RU" sz="2200" b="1" dirty="0">
                <a:solidFill>
                  <a:srgbClr val="000099"/>
                </a:solidFill>
                <a:effectLst>
                  <a:outerShdw blurRad="38100" dist="38100" dir="2700000" algn="tl">
                    <a:srgbClr val="C0C0C0"/>
                  </a:outerShdw>
                </a:effectLst>
                <a:latin typeface="Arial" pitchFamily="34" charset="0"/>
                <a:cs typeface="Arial" pitchFamily="34" charset="0"/>
              </a:rPr>
              <a:t>.</a:t>
            </a:r>
            <a:endParaRPr lang="ru-RU" dirty="0">
              <a:latin typeface="Arial" pitchFamily="34" charset="0"/>
              <a:cs typeface="Arial" pitchFamily="34" charset="0"/>
            </a:endParaRPr>
          </a:p>
        </p:txBody>
      </p:sp>
      <p:sp>
        <p:nvSpPr>
          <p:cNvPr id="59" name="Прямоугольник 58"/>
          <p:cNvSpPr/>
          <p:nvPr/>
        </p:nvSpPr>
        <p:spPr>
          <a:xfrm>
            <a:off x="9685338" y="2276475"/>
            <a:ext cx="341312" cy="431800"/>
          </a:xfrm>
          <a:prstGeom prst="rect">
            <a:avLst/>
          </a:prstGeom>
        </p:spPr>
        <p:txBody>
          <a:bodyPr wrap="none">
            <a:spAutoFit/>
          </a:bodyPr>
          <a:lstStyle/>
          <a:p>
            <a:pPr fontAlgn="auto">
              <a:spcBef>
                <a:spcPts val="0"/>
              </a:spcBef>
              <a:spcAft>
                <a:spcPts val="0"/>
              </a:spcAft>
              <a:defRPr/>
            </a:pPr>
            <a:r>
              <a:rPr lang="en-US" sz="2200" b="1" dirty="0">
                <a:solidFill>
                  <a:srgbClr val="000099"/>
                </a:solidFill>
                <a:effectLst>
                  <a:outerShdw blurRad="38100" dist="38100" dir="2700000" algn="tl">
                    <a:srgbClr val="C0C0C0"/>
                  </a:outerShdw>
                </a:effectLst>
                <a:latin typeface="Arial" pitchFamily="34" charset="0"/>
                <a:cs typeface="Arial" pitchFamily="34" charset="0"/>
              </a:rPr>
              <a:t>2</a:t>
            </a:r>
            <a:endParaRPr lang="ru-RU" sz="2200" dirty="0">
              <a:latin typeface="+mn-lt"/>
              <a:cs typeface="+mn-cs"/>
            </a:endParaRPr>
          </a:p>
        </p:txBody>
      </p:sp>
      <p:sp>
        <p:nvSpPr>
          <p:cNvPr id="60" name="Прямоугольник 59"/>
          <p:cNvSpPr/>
          <p:nvPr/>
        </p:nvSpPr>
        <p:spPr>
          <a:xfrm>
            <a:off x="7597775" y="2276475"/>
            <a:ext cx="349250" cy="431800"/>
          </a:xfrm>
          <a:prstGeom prst="rect">
            <a:avLst/>
          </a:prstGeom>
        </p:spPr>
        <p:txBody>
          <a:bodyPr wrap="none">
            <a:spAutoFit/>
          </a:bodyPr>
          <a:lstStyle/>
          <a:p>
            <a:pPr fontAlgn="auto">
              <a:spcBef>
                <a:spcPts val="0"/>
              </a:spcBef>
              <a:spcAft>
                <a:spcPts val="0"/>
              </a:spcAft>
              <a:defRPr/>
            </a:pPr>
            <a:r>
              <a:rPr lang="ru-RU" sz="2200" b="1" dirty="0">
                <a:solidFill>
                  <a:srgbClr val="000099"/>
                </a:solidFill>
                <a:effectLst>
                  <a:outerShdw blurRad="38100" dist="38100" dir="2700000" algn="tl">
                    <a:srgbClr val="C0C0C0"/>
                  </a:outerShdw>
                </a:effectLst>
                <a:latin typeface="Arial" pitchFamily="34" charset="0"/>
                <a:cs typeface="Arial" pitchFamily="34" charset="0"/>
              </a:rPr>
              <a:t>+</a:t>
            </a:r>
            <a:endParaRPr lang="ru-RU" sz="2200" dirty="0">
              <a:latin typeface="+mn-lt"/>
              <a:cs typeface="+mn-cs"/>
            </a:endParaRPr>
          </a:p>
        </p:txBody>
      </p:sp>
      <p:sp>
        <p:nvSpPr>
          <p:cNvPr id="61" name="Прямоугольник 60"/>
          <p:cNvSpPr/>
          <p:nvPr/>
        </p:nvSpPr>
        <p:spPr>
          <a:xfrm>
            <a:off x="8389938" y="2276475"/>
            <a:ext cx="349250" cy="431800"/>
          </a:xfrm>
          <a:prstGeom prst="rect">
            <a:avLst/>
          </a:prstGeom>
        </p:spPr>
        <p:txBody>
          <a:bodyPr wrap="none">
            <a:spAutoFit/>
          </a:bodyPr>
          <a:lstStyle/>
          <a:p>
            <a:pPr fontAlgn="auto">
              <a:spcBef>
                <a:spcPts val="0"/>
              </a:spcBef>
              <a:spcAft>
                <a:spcPts val="0"/>
              </a:spcAft>
              <a:defRPr/>
            </a:pPr>
            <a:r>
              <a:rPr lang="ru-RU" sz="2200" b="1" dirty="0">
                <a:solidFill>
                  <a:srgbClr val="000099"/>
                </a:solidFill>
                <a:effectLst>
                  <a:outerShdw blurRad="38100" dist="38100" dir="2700000" algn="tl">
                    <a:srgbClr val="C0C0C0"/>
                  </a:outerShdw>
                </a:effectLst>
                <a:latin typeface="Arial" pitchFamily="34" charset="0"/>
                <a:cs typeface="Arial" pitchFamily="34" charset="0"/>
              </a:rPr>
              <a:t>=</a:t>
            </a:r>
            <a:endParaRPr lang="ru-RU" sz="2200" dirty="0">
              <a:latin typeface="+mn-lt"/>
              <a:cs typeface="+mn-cs"/>
            </a:endParaRPr>
          </a:p>
        </p:txBody>
      </p:sp>
      <p:graphicFrame>
        <p:nvGraphicFramePr>
          <p:cNvPr id="62" name="Object 3"/>
          <p:cNvGraphicFramePr>
            <a:graphicFrameLocks noChangeAspect="1"/>
          </p:cNvGraphicFramePr>
          <p:nvPr/>
        </p:nvGraphicFramePr>
        <p:xfrm>
          <a:off x="7820025" y="3213100"/>
          <a:ext cx="3009900" cy="266700"/>
        </p:xfrm>
        <a:graphic>
          <a:graphicData uri="http://schemas.openxmlformats.org/presentationml/2006/ole">
            <p:oleObj spid="_x0000_s4100" name="Формула" r:id="rId5" imgW="2781000" imgH="266400" progId="Equation.3">
              <p:embed/>
            </p:oleObj>
          </a:graphicData>
        </a:graphic>
      </p:graphicFrame>
      <p:graphicFrame>
        <p:nvGraphicFramePr>
          <p:cNvPr id="28676" name="Object 4"/>
          <p:cNvGraphicFramePr>
            <a:graphicFrameLocks noChangeAspect="1"/>
          </p:cNvGraphicFramePr>
          <p:nvPr/>
        </p:nvGraphicFramePr>
        <p:xfrm>
          <a:off x="619125" y="5013325"/>
          <a:ext cx="3016250" cy="292100"/>
        </p:xfrm>
        <a:graphic>
          <a:graphicData uri="http://schemas.openxmlformats.org/presentationml/2006/ole">
            <p:oleObj spid="_x0000_s4101" name="Формула" r:id="rId6" imgW="2793960" imgH="291960" progId="Equation.3">
              <p:embed/>
            </p:oleObj>
          </a:graphicData>
        </a:graphic>
      </p:graphicFrame>
      <p:graphicFrame>
        <p:nvGraphicFramePr>
          <p:cNvPr id="28677" name="Object 5"/>
          <p:cNvGraphicFramePr>
            <a:graphicFrameLocks noChangeAspect="1"/>
          </p:cNvGraphicFramePr>
          <p:nvPr/>
        </p:nvGraphicFramePr>
        <p:xfrm>
          <a:off x="633413" y="5589588"/>
          <a:ext cx="3124200" cy="292100"/>
        </p:xfrm>
        <a:graphic>
          <a:graphicData uri="http://schemas.openxmlformats.org/presentationml/2006/ole">
            <p:oleObj spid="_x0000_s4102" name="Формула" r:id="rId7" imgW="3124080" imgH="291960" progId="Equation.3">
              <p:embed/>
            </p:oleObj>
          </a:graphicData>
        </a:graphic>
      </p:graphicFrame>
      <p:graphicFrame>
        <p:nvGraphicFramePr>
          <p:cNvPr id="28678" name="Object 6"/>
          <p:cNvGraphicFramePr>
            <a:graphicFrameLocks noChangeAspect="1"/>
          </p:cNvGraphicFramePr>
          <p:nvPr/>
        </p:nvGraphicFramePr>
        <p:xfrm>
          <a:off x="1116013" y="6165850"/>
          <a:ext cx="1765300" cy="254000"/>
        </p:xfrm>
        <a:graphic>
          <a:graphicData uri="http://schemas.openxmlformats.org/presentationml/2006/ole">
            <p:oleObj spid="_x0000_s4103" name="Формула" r:id="rId8" imgW="1765080" imgH="253800" progId="Equation.3">
              <p:embed/>
            </p:oleObj>
          </a:graphicData>
        </a:graphic>
      </p:graphicFrame>
      <p:graphicFrame>
        <p:nvGraphicFramePr>
          <p:cNvPr id="28680" name="Object 8"/>
          <p:cNvGraphicFramePr>
            <a:graphicFrameLocks noChangeAspect="1"/>
          </p:cNvGraphicFramePr>
          <p:nvPr/>
        </p:nvGraphicFramePr>
        <p:xfrm>
          <a:off x="5148263" y="4941888"/>
          <a:ext cx="3479800" cy="952500"/>
        </p:xfrm>
        <a:graphic>
          <a:graphicData uri="http://schemas.openxmlformats.org/presentationml/2006/ole">
            <p:oleObj spid="_x0000_s4104" name="Формула" r:id="rId9" imgW="3479760" imgH="952200" progId="Equation.3">
              <p:embed/>
            </p:oleObj>
          </a:graphicData>
        </a:graphic>
      </p:graphicFrame>
      <p:sp>
        <p:nvSpPr>
          <p:cNvPr id="4163" name="Line 67"/>
          <p:cNvSpPr>
            <a:spLocks noChangeShapeType="1"/>
          </p:cNvSpPr>
          <p:nvPr/>
        </p:nvSpPr>
        <p:spPr bwMode="auto">
          <a:xfrm>
            <a:off x="3636963" y="1844675"/>
            <a:ext cx="4968875" cy="0"/>
          </a:xfrm>
          <a:prstGeom prst="line">
            <a:avLst/>
          </a:prstGeom>
          <a:noFill/>
          <a:ln w="57150">
            <a:solidFill>
              <a:srgbClr val="FF0000"/>
            </a:solidFill>
            <a:round/>
            <a:headEnd/>
            <a:tailEnd/>
          </a:ln>
        </p:spPr>
        <p:txBody>
          <a:bodyPr/>
          <a:lstStyle/>
          <a:p>
            <a:endParaRPr lang="ru-RU"/>
          </a:p>
        </p:txBody>
      </p:sp>
      <p:sp>
        <p:nvSpPr>
          <p:cNvPr id="4164" name="Oval 68"/>
          <p:cNvSpPr>
            <a:spLocks noChangeArrowheads="1"/>
          </p:cNvSpPr>
          <p:nvPr/>
        </p:nvSpPr>
        <p:spPr bwMode="auto">
          <a:xfrm>
            <a:off x="1331913" y="4005263"/>
            <a:ext cx="360362" cy="431800"/>
          </a:xfrm>
          <a:prstGeom prst="ellipse">
            <a:avLst/>
          </a:prstGeom>
          <a:noFill/>
          <a:ln w="57150">
            <a:solidFill>
              <a:srgbClr val="FF0000"/>
            </a:solidFill>
            <a:round/>
            <a:headEnd/>
            <a:tailEnd/>
          </a:ln>
        </p:spPr>
        <p:txBody>
          <a:bodyPr wrap="none" anchor="ctr"/>
          <a:lstStyle/>
          <a:p>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wipe(down)">
                                      <p:cBhvr>
                                        <p:cTn id="7" dur="1000"/>
                                        <p:tgtEl>
                                          <p:spTgt spid="5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3"/>
                                        </p:tgtEl>
                                        <p:attrNameLst>
                                          <p:attrName>style.visibility</p:attrName>
                                        </p:attrNameLst>
                                      </p:cBhvr>
                                      <p:to>
                                        <p:strVal val="visible"/>
                                      </p:to>
                                    </p:set>
                                    <p:animEffect transition="in" filter="wipe(down)">
                                      <p:cBhvr>
                                        <p:cTn id="10" dur="1000"/>
                                        <p:tgtEl>
                                          <p:spTgt spid="53"/>
                                        </p:tgtEl>
                                      </p:cBhvr>
                                    </p:animEffect>
                                  </p:childTnLst>
                                </p:cTn>
                              </p:par>
                              <p:par>
                                <p:cTn id="11" presetID="29" presetClass="entr" presetSubtype="0" fill="hold" grpId="0" nodeType="withEffect">
                                  <p:stCondLst>
                                    <p:cond delay="0"/>
                                  </p:stCondLst>
                                  <p:childTnLst>
                                    <p:set>
                                      <p:cBhvr>
                                        <p:cTn id="12" dur="1" fill="hold">
                                          <p:stCondLst>
                                            <p:cond delay="0"/>
                                          </p:stCondLst>
                                        </p:cTn>
                                        <p:tgtEl>
                                          <p:spTgt spid="4099"/>
                                        </p:tgtEl>
                                        <p:attrNameLst>
                                          <p:attrName>style.visibility</p:attrName>
                                        </p:attrNameLst>
                                      </p:cBhvr>
                                      <p:to>
                                        <p:strVal val="visible"/>
                                      </p:to>
                                    </p:set>
                                    <p:anim calcmode="lin" valueType="num">
                                      <p:cBhvr>
                                        <p:cTn id="13" dur="1000" fill="hold"/>
                                        <p:tgtEl>
                                          <p:spTgt spid="4099"/>
                                        </p:tgtEl>
                                        <p:attrNameLst>
                                          <p:attrName>ppt_x</p:attrName>
                                        </p:attrNameLst>
                                      </p:cBhvr>
                                      <p:tavLst>
                                        <p:tav tm="0">
                                          <p:val>
                                            <p:strVal val="#ppt_x-.2"/>
                                          </p:val>
                                        </p:tav>
                                        <p:tav tm="100000">
                                          <p:val>
                                            <p:strVal val="#ppt_x"/>
                                          </p:val>
                                        </p:tav>
                                      </p:tavLst>
                                    </p:anim>
                                    <p:anim calcmode="lin" valueType="num">
                                      <p:cBhvr>
                                        <p:cTn id="14" dur="1000" fill="hold"/>
                                        <p:tgtEl>
                                          <p:spTgt spid="4099"/>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099"/>
                                        </p:tgtEl>
                                      </p:cBhvr>
                                    </p:animEffect>
                                  </p:childTnLst>
                                </p:cTn>
                              </p:par>
                              <p:par>
                                <p:cTn id="16" presetID="29" presetClass="entr" presetSubtype="0"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1000" fill="hold"/>
                                        <p:tgtEl>
                                          <p:spTgt spid="6"/>
                                        </p:tgtEl>
                                        <p:attrNameLst>
                                          <p:attrName>ppt_x</p:attrName>
                                        </p:attrNameLst>
                                      </p:cBhvr>
                                      <p:tavLst>
                                        <p:tav tm="0">
                                          <p:val>
                                            <p:strVal val="#ppt_x-.2"/>
                                          </p:val>
                                        </p:tav>
                                        <p:tav tm="100000">
                                          <p:val>
                                            <p:strVal val="#ppt_x"/>
                                          </p:val>
                                        </p:tav>
                                      </p:tavLst>
                                    </p:anim>
                                    <p:anim calcmode="lin" valueType="num">
                                      <p:cBhvr>
                                        <p:cTn id="19"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20" dur="1000"/>
                                        <p:tgtEl>
                                          <p:spTgt spid="6"/>
                                        </p:tgtEl>
                                      </p:cBhvr>
                                    </p:animEffect>
                                  </p:childTnLst>
                                </p:cTn>
                              </p:par>
                              <p:par>
                                <p:cTn id="21" presetID="29"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1000" fill="hold"/>
                                        <p:tgtEl>
                                          <p:spTgt spid="9"/>
                                        </p:tgtEl>
                                        <p:attrNameLst>
                                          <p:attrName>ppt_x</p:attrName>
                                        </p:attrNameLst>
                                      </p:cBhvr>
                                      <p:tavLst>
                                        <p:tav tm="0">
                                          <p:val>
                                            <p:strVal val="#ppt_x-.2"/>
                                          </p:val>
                                        </p:tav>
                                        <p:tav tm="100000">
                                          <p:val>
                                            <p:strVal val="#ppt_x"/>
                                          </p:val>
                                        </p:tav>
                                      </p:tavLst>
                                    </p:anim>
                                    <p:anim calcmode="lin" valueType="num">
                                      <p:cBhvr>
                                        <p:cTn id="24"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5" dur="1000"/>
                                        <p:tgtEl>
                                          <p:spTgt spid="9"/>
                                        </p:tgtEl>
                                      </p:cBhvr>
                                    </p:animEffect>
                                  </p:childTnLst>
                                </p:cTn>
                              </p:par>
                              <p:par>
                                <p:cTn id="26" presetID="29" presetClass="entr" presetSubtype="0" fill="hold" grpId="0" nodeType="withEffect">
                                  <p:stCondLst>
                                    <p:cond delay="0"/>
                                  </p:stCondLst>
                                  <p:childTnLst>
                                    <p:set>
                                      <p:cBhvr>
                                        <p:cTn id="27" dur="1" fill="hold">
                                          <p:stCondLst>
                                            <p:cond delay="0"/>
                                          </p:stCondLst>
                                        </p:cTn>
                                        <p:tgtEl>
                                          <p:spTgt spid="4112"/>
                                        </p:tgtEl>
                                        <p:attrNameLst>
                                          <p:attrName>style.visibility</p:attrName>
                                        </p:attrNameLst>
                                      </p:cBhvr>
                                      <p:to>
                                        <p:strVal val="visible"/>
                                      </p:to>
                                    </p:set>
                                    <p:anim calcmode="lin" valueType="num">
                                      <p:cBhvr>
                                        <p:cTn id="28" dur="1000" fill="hold"/>
                                        <p:tgtEl>
                                          <p:spTgt spid="4112"/>
                                        </p:tgtEl>
                                        <p:attrNameLst>
                                          <p:attrName>ppt_x</p:attrName>
                                        </p:attrNameLst>
                                      </p:cBhvr>
                                      <p:tavLst>
                                        <p:tav tm="0">
                                          <p:val>
                                            <p:strVal val="#ppt_x-.2"/>
                                          </p:val>
                                        </p:tav>
                                        <p:tav tm="100000">
                                          <p:val>
                                            <p:strVal val="#ppt_x"/>
                                          </p:val>
                                        </p:tav>
                                      </p:tavLst>
                                    </p:anim>
                                    <p:anim calcmode="lin" valueType="num">
                                      <p:cBhvr>
                                        <p:cTn id="29" dur="1000" fill="hold"/>
                                        <p:tgtEl>
                                          <p:spTgt spid="4112"/>
                                        </p:tgtEl>
                                        <p:attrNameLst>
                                          <p:attrName>ppt_y</p:attrName>
                                        </p:attrNameLst>
                                      </p:cBhvr>
                                      <p:tavLst>
                                        <p:tav tm="0">
                                          <p:val>
                                            <p:strVal val="#ppt_y"/>
                                          </p:val>
                                        </p:tav>
                                        <p:tav tm="100000">
                                          <p:val>
                                            <p:strVal val="#ppt_y"/>
                                          </p:val>
                                        </p:tav>
                                      </p:tavLst>
                                    </p:anim>
                                    <p:animEffect transition="in" filter="wipe(right)" prLst="gradientSize: 0.1">
                                      <p:cBhvr>
                                        <p:cTn id="30" dur="1000"/>
                                        <p:tgtEl>
                                          <p:spTgt spid="4112"/>
                                        </p:tgtEl>
                                      </p:cBhvr>
                                    </p:animEffect>
                                  </p:childTnLst>
                                </p:cTn>
                              </p:par>
                              <p:par>
                                <p:cTn id="31" presetID="29" presetClass="entr" presetSubtype="0" fill="hold" grpId="0" nodeType="withEffect">
                                  <p:stCondLst>
                                    <p:cond delay="0"/>
                                  </p:stCondLst>
                                  <p:childTnLst>
                                    <p:set>
                                      <p:cBhvr>
                                        <p:cTn id="32" dur="1" fill="hold">
                                          <p:stCondLst>
                                            <p:cond delay="0"/>
                                          </p:stCondLst>
                                        </p:cTn>
                                        <p:tgtEl>
                                          <p:spTgt spid="4113"/>
                                        </p:tgtEl>
                                        <p:attrNameLst>
                                          <p:attrName>style.visibility</p:attrName>
                                        </p:attrNameLst>
                                      </p:cBhvr>
                                      <p:to>
                                        <p:strVal val="visible"/>
                                      </p:to>
                                    </p:set>
                                    <p:anim calcmode="lin" valueType="num">
                                      <p:cBhvr>
                                        <p:cTn id="33" dur="1000" fill="hold"/>
                                        <p:tgtEl>
                                          <p:spTgt spid="4113"/>
                                        </p:tgtEl>
                                        <p:attrNameLst>
                                          <p:attrName>ppt_x</p:attrName>
                                        </p:attrNameLst>
                                      </p:cBhvr>
                                      <p:tavLst>
                                        <p:tav tm="0">
                                          <p:val>
                                            <p:strVal val="#ppt_x-.2"/>
                                          </p:val>
                                        </p:tav>
                                        <p:tav tm="100000">
                                          <p:val>
                                            <p:strVal val="#ppt_x"/>
                                          </p:val>
                                        </p:tav>
                                      </p:tavLst>
                                    </p:anim>
                                    <p:anim calcmode="lin" valueType="num">
                                      <p:cBhvr>
                                        <p:cTn id="34" dur="1000" fill="hold"/>
                                        <p:tgtEl>
                                          <p:spTgt spid="4113"/>
                                        </p:tgtEl>
                                        <p:attrNameLst>
                                          <p:attrName>ppt_y</p:attrName>
                                        </p:attrNameLst>
                                      </p:cBhvr>
                                      <p:tavLst>
                                        <p:tav tm="0">
                                          <p:val>
                                            <p:strVal val="#ppt_y"/>
                                          </p:val>
                                        </p:tav>
                                        <p:tav tm="100000">
                                          <p:val>
                                            <p:strVal val="#ppt_y"/>
                                          </p:val>
                                        </p:tav>
                                      </p:tavLst>
                                    </p:anim>
                                    <p:animEffect transition="in" filter="wipe(right)" prLst="gradientSize: 0.1">
                                      <p:cBhvr>
                                        <p:cTn id="35" dur="1000"/>
                                        <p:tgtEl>
                                          <p:spTgt spid="4113"/>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grpId="0" nodeType="clickEffect">
                                  <p:stCondLst>
                                    <p:cond delay="0"/>
                                  </p:stCondLst>
                                  <p:childTnLst>
                                    <p:set>
                                      <p:cBhvr>
                                        <p:cTn id="39" dur="1" fill="hold">
                                          <p:stCondLst>
                                            <p:cond delay="0"/>
                                          </p:stCondLst>
                                        </p:cTn>
                                        <p:tgtEl>
                                          <p:spTgt spid="4097"/>
                                        </p:tgtEl>
                                        <p:attrNameLst>
                                          <p:attrName>style.visibility</p:attrName>
                                        </p:attrNameLst>
                                      </p:cBhvr>
                                      <p:to>
                                        <p:strVal val="visible"/>
                                      </p:to>
                                    </p:set>
                                    <p:anim calcmode="lin" valueType="num">
                                      <p:cBhvr>
                                        <p:cTn id="40" dur="1000" fill="hold"/>
                                        <p:tgtEl>
                                          <p:spTgt spid="4097"/>
                                        </p:tgtEl>
                                        <p:attrNameLst>
                                          <p:attrName>ppt_x</p:attrName>
                                        </p:attrNameLst>
                                      </p:cBhvr>
                                      <p:tavLst>
                                        <p:tav tm="0">
                                          <p:val>
                                            <p:strVal val="#ppt_x-.2"/>
                                          </p:val>
                                        </p:tav>
                                        <p:tav tm="100000">
                                          <p:val>
                                            <p:strVal val="#ppt_x"/>
                                          </p:val>
                                        </p:tav>
                                      </p:tavLst>
                                    </p:anim>
                                    <p:anim calcmode="lin" valueType="num">
                                      <p:cBhvr>
                                        <p:cTn id="41" dur="1000" fill="hold"/>
                                        <p:tgtEl>
                                          <p:spTgt spid="4097"/>
                                        </p:tgtEl>
                                        <p:attrNameLst>
                                          <p:attrName>ppt_y</p:attrName>
                                        </p:attrNameLst>
                                      </p:cBhvr>
                                      <p:tavLst>
                                        <p:tav tm="0">
                                          <p:val>
                                            <p:strVal val="#ppt_y"/>
                                          </p:val>
                                        </p:tav>
                                        <p:tav tm="100000">
                                          <p:val>
                                            <p:strVal val="#ppt_y"/>
                                          </p:val>
                                        </p:tav>
                                      </p:tavLst>
                                    </p:anim>
                                    <p:animEffect transition="in" filter="wipe(right)" prLst="gradientSize: 0.1">
                                      <p:cBhvr>
                                        <p:cTn id="42" dur="1000"/>
                                        <p:tgtEl>
                                          <p:spTgt spid="4097"/>
                                        </p:tgtEl>
                                      </p:cBhvr>
                                    </p:animEffect>
                                  </p:childTnLst>
                                </p:cTn>
                              </p:par>
                            </p:childTnLst>
                          </p:cTn>
                        </p:par>
                        <p:par>
                          <p:cTn id="43" fill="hold">
                            <p:stCondLst>
                              <p:cond delay="1000"/>
                            </p:stCondLst>
                            <p:childTnLst>
                              <p:par>
                                <p:cTn id="44" presetID="29" presetClass="entr" presetSubtype="0" fill="hold" grpId="0" nodeType="afterEffect">
                                  <p:stCondLst>
                                    <p:cond delay="0"/>
                                  </p:stCondLst>
                                  <p:childTnLst>
                                    <p:set>
                                      <p:cBhvr>
                                        <p:cTn id="45" dur="1" fill="hold">
                                          <p:stCondLst>
                                            <p:cond delay="0"/>
                                          </p:stCondLst>
                                        </p:cTn>
                                        <p:tgtEl>
                                          <p:spTgt spid="4098"/>
                                        </p:tgtEl>
                                        <p:attrNameLst>
                                          <p:attrName>style.visibility</p:attrName>
                                        </p:attrNameLst>
                                      </p:cBhvr>
                                      <p:to>
                                        <p:strVal val="visible"/>
                                      </p:to>
                                    </p:set>
                                    <p:anim calcmode="lin" valueType="num">
                                      <p:cBhvr>
                                        <p:cTn id="46" dur="1000" fill="hold"/>
                                        <p:tgtEl>
                                          <p:spTgt spid="4098"/>
                                        </p:tgtEl>
                                        <p:attrNameLst>
                                          <p:attrName>ppt_x</p:attrName>
                                        </p:attrNameLst>
                                      </p:cBhvr>
                                      <p:tavLst>
                                        <p:tav tm="0">
                                          <p:val>
                                            <p:strVal val="#ppt_x-.2"/>
                                          </p:val>
                                        </p:tav>
                                        <p:tav tm="100000">
                                          <p:val>
                                            <p:strVal val="#ppt_x"/>
                                          </p:val>
                                        </p:tav>
                                      </p:tavLst>
                                    </p:anim>
                                    <p:anim calcmode="lin" valueType="num">
                                      <p:cBhvr>
                                        <p:cTn id="47" dur="1000" fill="hold"/>
                                        <p:tgtEl>
                                          <p:spTgt spid="4098"/>
                                        </p:tgtEl>
                                        <p:attrNameLst>
                                          <p:attrName>ppt_y</p:attrName>
                                        </p:attrNameLst>
                                      </p:cBhvr>
                                      <p:tavLst>
                                        <p:tav tm="0">
                                          <p:val>
                                            <p:strVal val="#ppt_y"/>
                                          </p:val>
                                        </p:tav>
                                        <p:tav tm="100000">
                                          <p:val>
                                            <p:strVal val="#ppt_y"/>
                                          </p:val>
                                        </p:tav>
                                      </p:tavLst>
                                    </p:anim>
                                    <p:animEffect transition="in" filter="wipe(right)" prLst="gradientSize: 0.1">
                                      <p:cBhvr>
                                        <p:cTn id="48" dur="1000"/>
                                        <p:tgtEl>
                                          <p:spTgt spid="4098"/>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54"/>
                                        </p:tgtEl>
                                        <p:attrNameLst>
                                          <p:attrName>style.visibility</p:attrName>
                                        </p:attrNameLst>
                                      </p:cBhvr>
                                      <p:to>
                                        <p:strVal val="visible"/>
                                      </p:to>
                                    </p:set>
                                    <p:animEffect transition="in" filter="wipe(down)">
                                      <p:cBhvr>
                                        <p:cTn id="53" dur="1000"/>
                                        <p:tgtEl>
                                          <p:spTgt spid="54"/>
                                        </p:tgtEl>
                                      </p:cBhvr>
                                    </p:animEffect>
                                  </p:childTnLst>
                                </p:cTn>
                              </p:par>
                              <p:par>
                                <p:cTn id="54" presetID="10" presetClass="exit" presetSubtype="0" fill="hold" grpId="1" nodeType="withEffect">
                                  <p:stCondLst>
                                    <p:cond delay="0"/>
                                  </p:stCondLst>
                                  <p:childTnLst>
                                    <p:animEffect transition="out" filter="fade">
                                      <p:cBhvr>
                                        <p:cTn id="55" dur="2000"/>
                                        <p:tgtEl>
                                          <p:spTgt spid="52"/>
                                        </p:tgtEl>
                                      </p:cBhvr>
                                    </p:animEffect>
                                    <p:set>
                                      <p:cBhvr>
                                        <p:cTn id="56" dur="1" fill="hold">
                                          <p:stCondLst>
                                            <p:cond delay="1999"/>
                                          </p:stCondLst>
                                        </p:cTn>
                                        <p:tgtEl>
                                          <p:spTgt spid="52"/>
                                        </p:tgtEl>
                                        <p:attrNameLst>
                                          <p:attrName>style.visibility</p:attrName>
                                        </p:attrNameLst>
                                      </p:cBhvr>
                                      <p:to>
                                        <p:strVal val="hidden"/>
                                      </p:to>
                                    </p:set>
                                  </p:childTnLst>
                                </p:cTn>
                              </p:par>
                              <p:par>
                                <p:cTn id="57" presetID="10" presetClass="exit" presetSubtype="0" fill="hold" grpId="1" nodeType="withEffect">
                                  <p:stCondLst>
                                    <p:cond delay="0"/>
                                  </p:stCondLst>
                                  <p:childTnLst>
                                    <p:animEffect transition="out" filter="fade">
                                      <p:cBhvr>
                                        <p:cTn id="58" dur="2000"/>
                                        <p:tgtEl>
                                          <p:spTgt spid="53"/>
                                        </p:tgtEl>
                                      </p:cBhvr>
                                    </p:animEffect>
                                    <p:set>
                                      <p:cBhvr>
                                        <p:cTn id="59" dur="1" fill="hold">
                                          <p:stCondLst>
                                            <p:cond delay="1999"/>
                                          </p:stCondLst>
                                        </p:cTn>
                                        <p:tgtEl>
                                          <p:spTgt spid="53"/>
                                        </p:tgtEl>
                                        <p:attrNameLst>
                                          <p:attrName>style.visibility</p:attrName>
                                        </p:attrNameLst>
                                      </p:cBhvr>
                                      <p:to>
                                        <p:strVal val="hidden"/>
                                      </p:to>
                                    </p:set>
                                  </p:childTnLst>
                                </p:cTn>
                              </p:par>
                            </p:childTnLst>
                          </p:cTn>
                        </p:par>
                        <p:par>
                          <p:cTn id="60" fill="hold">
                            <p:stCondLst>
                              <p:cond delay="2000"/>
                            </p:stCondLst>
                            <p:childTnLst>
                              <p:par>
                                <p:cTn id="61" presetID="29" presetClass="entr" presetSubtype="0" fill="hold" nodeType="after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p:cTn id="63" dur="1000" fill="hold"/>
                                        <p:tgtEl>
                                          <p:spTgt spid="11"/>
                                        </p:tgtEl>
                                        <p:attrNameLst>
                                          <p:attrName>ppt_x</p:attrName>
                                        </p:attrNameLst>
                                      </p:cBhvr>
                                      <p:tavLst>
                                        <p:tav tm="0">
                                          <p:val>
                                            <p:strVal val="#ppt_x-.2"/>
                                          </p:val>
                                        </p:tav>
                                        <p:tav tm="100000">
                                          <p:val>
                                            <p:strVal val="#ppt_x"/>
                                          </p:val>
                                        </p:tav>
                                      </p:tavLst>
                                    </p:anim>
                                    <p:anim calcmode="lin" valueType="num">
                                      <p:cBhvr>
                                        <p:cTn id="64"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65" dur="1000"/>
                                        <p:tgtEl>
                                          <p:spTgt spid="11"/>
                                        </p:tgtEl>
                                      </p:cBhvr>
                                    </p:animEffect>
                                  </p:childTnLst>
                                </p:cTn>
                              </p:par>
                            </p:childTnLst>
                          </p:cTn>
                        </p:par>
                      </p:childTnLst>
                    </p:cTn>
                  </p:par>
                  <p:par>
                    <p:cTn id="66" fill="hold">
                      <p:stCondLst>
                        <p:cond delay="indefinite"/>
                      </p:stCondLst>
                      <p:childTnLst>
                        <p:par>
                          <p:cTn id="67" fill="hold">
                            <p:stCondLst>
                              <p:cond delay="0"/>
                            </p:stCondLst>
                            <p:childTnLst>
                              <p:par>
                                <p:cTn id="68" presetID="29" presetClass="entr" presetSubtype="0" fill="hold" nodeType="clickEffect">
                                  <p:stCondLst>
                                    <p:cond delay="0"/>
                                  </p:stCondLst>
                                  <p:childTnLst>
                                    <p:set>
                                      <p:cBhvr>
                                        <p:cTn id="69" dur="1" fill="hold">
                                          <p:stCondLst>
                                            <p:cond delay="0"/>
                                          </p:stCondLst>
                                        </p:cTn>
                                        <p:tgtEl>
                                          <p:spTgt spid="12"/>
                                        </p:tgtEl>
                                        <p:attrNameLst>
                                          <p:attrName>style.visibility</p:attrName>
                                        </p:attrNameLst>
                                      </p:cBhvr>
                                      <p:to>
                                        <p:strVal val="visible"/>
                                      </p:to>
                                    </p:set>
                                    <p:anim calcmode="lin" valueType="num">
                                      <p:cBhvr>
                                        <p:cTn id="70" dur="1000" fill="hold"/>
                                        <p:tgtEl>
                                          <p:spTgt spid="12"/>
                                        </p:tgtEl>
                                        <p:attrNameLst>
                                          <p:attrName>ppt_x</p:attrName>
                                        </p:attrNameLst>
                                      </p:cBhvr>
                                      <p:tavLst>
                                        <p:tav tm="0">
                                          <p:val>
                                            <p:strVal val="#ppt_x-.2"/>
                                          </p:val>
                                        </p:tav>
                                        <p:tav tm="100000">
                                          <p:val>
                                            <p:strVal val="#ppt_x"/>
                                          </p:val>
                                        </p:tav>
                                      </p:tavLst>
                                    </p:anim>
                                    <p:anim calcmode="lin" valueType="num">
                                      <p:cBhvr>
                                        <p:cTn id="71" dur="1000" fill="hold"/>
                                        <p:tgtEl>
                                          <p:spTgt spid="12"/>
                                        </p:tgtEl>
                                        <p:attrNameLst>
                                          <p:attrName>ppt_y</p:attrName>
                                        </p:attrNameLst>
                                      </p:cBhvr>
                                      <p:tavLst>
                                        <p:tav tm="0">
                                          <p:val>
                                            <p:strVal val="#ppt_y"/>
                                          </p:val>
                                        </p:tav>
                                        <p:tav tm="100000">
                                          <p:val>
                                            <p:strVal val="#ppt_y"/>
                                          </p:val>
                                        </p:tav>
                                      </p:tavLst>
                                    </p:anim>
                                    <p:animEffect transition="in" filter="wipe(right)" prLst="gradientSize: 0.1">
                                      <p:cBhvr>
                                        <p:cTn id="72" dur="10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29" presetClass="entr" presetSubtype="0" fill="hold" nodeType="clickEffect">
                                  <p:stCondLst>
                                    <p:cond delay="0"/>
                                  </p:stCondLst>
                                  <p:childTnLst>
                                    <p:set>
                                      <p:cBhvr>
                                        <p:cTn id="76" dur="1" fill="hold">
                                          <p:stCondLst>
                                            <p:cond delay="0"/>
                                          </p:stCondLst>
                                        </p:cTn>
                                        <p:tgtEl>
                                          <p:spTgt spid="13"/>
                                        </p:tgtEl>
                                        <p:attrNameLst>
                                          <p:attrName>style.visibility</p:attrName>
                                        </p:attrNameLst>
                                      </p:cBhvr>
                                      <p:to>
                                        <p:strVal val="visible"/>
                                      </p:to>
                                    </p:set>
                                    <p:anim calcmode="lin" valueType="num">
                                      <p:cBhvr>
                                        <p:cTn id="77" dur="1000" fill="hold"/>
                                        <p:tgtEl>
                                          <p:spTgt spid="13"/>
                                        </p:tgtEl>
                                        <p:attrNameLst>
                                          <p:attrName>ppt_x</p:attrName>
                                        </p:attrNameLst>
                                      </p:cBhvr>
                                      <p:tavLst>
                                        <p:tav tm="0">
                                          <p:val>
                                            <p:strVal val="#ppt_x-.2"/>
                                          </p:val>
                                        </p:tav>
                                        <p:tav tm="100000">
                                          <p:val>
                                            <p:strVal val="#ppt_x"/>
                                          </p:val>
                                        </p:tav>
                                      </p:tavLst>
                                    </p:anim>
                                    <p:anim calcmode="lin" valueType="num">
                                      <p:cBhvr>
                                        <p:cTn id="78"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79" dur="1000"/>
                                        <p:tgtEl>
                                          <p:spTgt spid="13"/>
                                        </p:tgtEl>
                                      </p:cBhvr>
                                    </p:animEffect>
                                  </p:childTnLst>
                                </p:cTn>
                              </p:par>
                              <p:par>
                                <p:cTn id="80" presetID="29" presetClass="entr" presetSubtype="0" fill="hold" nodeType="withEffect">
                                  <p:stCondLst>
                                    <p:cond delay="0"/>
                                  </p:stCondLst>
                                  <p:childTnLst>
                                    <p:set>
                                      <p:cBhvr>
                                        <p:cTn id="81" dur="1" fill="hold">
                                          <p:stCondLst>
                                            <p:cond delay="0"/>
                                          </p:stCondLst>
                                        </p:cTn>
                                        <p:tgtEl>
                                          <p:spTgt spid="14"/>
                                        </p:tgtEl>
                                        <p:attrNameLst>
                                          <p:attrName>style.visibility</p:attrName>
                                        </p:attrNameLst>
                                      </p:cBhvr>
                                      <p:to>
                                        <p:strVal val="visible"/>
                                      </p:to>
                                    </p:set>
                                    <p:anim calcmode="lin" valueType="num">
                                      <p:cBhvr>
                                        <p:cTn id="82" dur="1000" fill="hold"/>
                                        <p:tgtEl>
                                          <p:spTgt spid="14"/>
                                        </p:tgtEl>
                                        <p:attrNameLst>
                                          <p:attrName>ppt_x</p:attrName>
                                        </p:attrNameLst>
                                      </p:cBhvr>
                                      <p:tavLst>
                                        <p:tav tm="0">
                                          <p:val>
                                            <p:strVal val="#ppt_x-.2"/>
                                          </p:val>
                                        </p:tav>
                                        <p:tav tm="100000">
                                          <p:val>
                                            <p:strVal val="#ppt_x"/>
                                          </p:val>
                                        </p:tav>
                                      </p:tavLst>
                                    </p:anim>
                                    <p:anim calcmode="lin" valueType="num">
                                      <p:cBhvr>
                                        <p:cTn id="83" dur="1000" fill="hold"/>
                                        <p:tgtEl>
                                          <p:spTgt spid="14"/>
                                        </p:tgtEl>
                                        <p:attrNameLst>
                                          <p:attrName>ppt_y</p:attrName>
                                        </p:attrNameLst>
                                      </p:cBhvr>
                                      <p:tavLst>
                                        <p:tav tm="0">
                                          <p:val>
                                            <p:strVal val="#ppt_y"/>
                                          </p:val>
                                        </p:tav>
                                        <p:tav tm="100000">
                                          <p:val>
                                            <p:strVal val="#ppt_y"/>
                                          </p:val>
                                        </p:tav>
                                      </p:tavLst>
                                    </p:anim>
                                    <p:animEffect transition="in" filter="wipe(right)" prLst="gradientSize: 0.1">
                                      <p:cBhvr>
                                        <p:cTn id="84" dur="1000"/>
                                        <p:tgtEl>
                                          <p:spTgt spid="14"/>
                                        </p:tgtEl>
                                      </p:cBhvr>
                                    </p:animEffect>
                                  </p:childTnLst>
                                </p:cTn>
                              </p:par>
                              <p:par>
                                <p:cTn id="85" presetID="10" presetClass="exit" presetSubtype="0" fill="hold" grpId="1" nodeType="withEffect">
                                  <p:stCondLst>
                                    <p:cond delay="0"/>
                                  </p:stCondLst>
                                  <p:childTnLst>
                                    <p:animEffect transition="out" filter="fade">
                                      <p:cBhvr>
                                        <p:cTn id="86" dur="2000"/>
                                        <p:tgtEl>
                                          <p:spTgt spid="54"/>
                                        </p:tgtEl>
                                      </p:cBhvr>
                                    </p:animEffect>
                                    <p:set>
                                      <p:cBhvr>
                                        <p:cTn id="87" dur="1" fill="hold">
                                          <p:stCondLst>
                                            <p:cond delay="1999"/>
                                          </p:stCondLst>
                                        </p:cTn>
                                        <p:tgtEl>
                                          <p:spTgt spid="54"/>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55"/>
                                        </p:tgtEl>
                                        <p:attrNameLst>
                                          <p:attrName>style.visibility</p:attrName>
                                        </p:attrNameLst>
                                      </p:cBhvr>
                                      <p:to>
                                        <p:strVal val="visible"/>
                                      </p:to>
                                    </p:set>
                                    <p:animEffect transition="in" filter="wipe(down)">
                                      <p:cBhvr>
                                        <p:cTn id="92" dur="1000"/>
                                        <p:tgtEl>
                                          <p:spTgt spid="55"/>
                                        </p:tgtEl>
                                      </p:cBhvr>
                                    </p:animEffect>
                                  </p:childTnLst>
                                </p:cTn>
                              </p:par>
                            </p:childTnLst>
                          </p:cTn>
                        </p:par>
                        <p:par>
                          <p:cTn id="93" fill="hold">
                            <p:stCondLst>
                              <p:cond delay="1000"/>
                            </p:stCondLst>
                            <p:childTnLst>
                              <p:par>
                                <p:cTn id="94" presetID="22" presetClass="emph" presetSubtype="0" fill="hold" grpId="1" nodeType="afterEffect">
                                  <p:stCondLst>
                                    <p:cond delay="0"/>
                                  </p:stCondLst>
                                  <p:childTnLst>
                                    <p:animClr clrSpc="hsl" dir="cw">
                                      <p:cBhvr override="childStyle">
                                        <p:cTn id="95" dur="500" fill="hold"/>
                                        <p:tgtEl>
                                          <p:spTgt spid="55"/>
                                        </p:tgtEl>
                                        <p:attrNameLst>
                                          <p:attrName>style.color</p:attrName>
                                        </p:attrNameLst>
                                      </p:cBhvr>
                                      <p:by>
                                        <p:hsl h="-7200000" s="0" l="0"/>
                                      </p:by>
                                    </p:animClr>
                                    <p:animClr clrSpc="hsl" dir="cw">
                                      <p:cBhvr>
                                        <p:cTn id="96" dur="500" fill="hold"/>
                                        <p:tgtEl>
                                          <p:spTgt spid="55"/>
                                        </p:tgtEl>
                                        <p:attrNameLst>
                                          <p:attrName>fillcolor</p:attrName>
                                        </p:attrNameLst>
                                      </p:cBhvr>
                                      <p:by>
                                        <p:hsl h="-7200000" s="0" l="0"/>
                                      </p:by>
                                    </p:animClr>
                                    <p:animClr clrSpc="hsl" dir="cw">
                                      <p:cBhvr>
                                        <p:cTn id="97" dur="500" fill="hold"/>
                                        <p:tgtEl>
                                          <p:spTgt spid="55"/>
                                        </p:tgtEl>
                                        <p:attrNameLst>
                                          <p:attrName>stroke.color</p:attrName>
                                        </p:attrNameLst>
                                      </p:cBhvr>
                                      <p:by>
                                        <p:hsl h="-7200000" s="0" l="0"/>
                                      </p:by>
                                    </p:animClr>
                                    <p:set>
                                      <p:cBhvr>
                                        <p:cTn id="98" dur="500" fill="hold"/>
                                        <p:tgtEl>
                                          <p:spTgt spid="55"/>
                                        </p:tgtEl>
                                        <p:attrNameLst>
                                          <p:attrName>fill.type</p:attrName>
                                        </p:attrNameLst>
                                      </p:cBhvr>
                                      <p:to>
                                        <p:strVal val="solid"/>
                                      </p:to>
                                    </p:set>
                                  </p:childTnLst>
                                </p:cTn>
                              </p:par>
                            </p:childTnLst>
                          </p:cTn>
                        </p:par>
                        <p:par>
                          <p:cTn id="99" fill="hold">
                            <p:stCondLst>
                              <p:cond delay="1500"/>
                            </p:stCondLst>
                            <p:childTnLst>
                              <p:par>
                                <p:cTn id="100" presetID="10" presetClass="exit" presetSubtype="0" fill="hold" grpId="2" nodeType="afterEffect">
                                  <p:stCondLst>
                                    <p:cond delay="0"/>
                                  </p:stCondLst>
                                  <p:childTnLst>
                                    <p:animEffect transition="out" filter="fade">
                                      <p:cBhvr>
                                        <p:cTn id="101" dur="2000"/>
                                        <p:tgtEl>
                                          <p:spTgt spid="55"/>
                                        </p:tgtEl>
                                      </p:cBhvr>
                                    </p:animEffect>
                                    <p:set>
                                      <p:cBhvr>
                                        <p:cTn id="102" dur="1" fill="hold">
                                          <p:stCondLst>
                                            <p:cond delay="1999"/>
                                          </p:stCondLst>
                                        </p:cTn>
                                        <p:tgtEl>
                                          <p:spTgt spid="55"/>
                                        </p:tgtEl>
                                        <p:attrNameLst>
                                          <p:attrName>style.visibility</p:attrName>
                                        </p:attrNameLst>
                                      </p:cBhvr>
                                      <p:to>
                                        <p:strVal val="hidden"/>
                                      </p:to>
                                    </p:set>
                                  </p:childTnLst>
                                </p:cTn>
                              </p:par>
                            </p:childTnLst>
                          </p:cTn>
                        </p:par>
                        <p:par>
                          <p:cTn id="103" fill="hold">
                            <p:stCondLst>
                              <p:cond delay="3500"/>
                            </p:stCondLst>
                            <p:childTnLst>
                              <p:par>
                                <p:cTn id="104" presetID="22" presetClass="entr" presetSubtype="1" fill="hold" nodeType="afterEffect">
                                  <p:stCondLst>
                                    <p:cond delay="0"/>
                                  </p:stCondLst>
                                  <p:childTnLst>
                                    <p:set>
                                      <p:cBhvr>
                                        <p:cTn id="105" dur="1" fill="hold">
                                          <p:stCondLst>
                                            <p:cond delay="0"/>
                                          </p:stCondLst>
                                        </p:cTn>
                                        <p:tgtEl>
                                          <p:spTgt spid="10"/>
                                        </p:tgtEl>
                                        <p:attrNameLst>
                                          <p:attrName>style.visibility</p:attrName>
                                        </p:attrNameLst>
                                      </p:cBhvr>
                                      <p:to>
                                        <p:strVal val="visible"/>
                                      </p:to>
                                    </p:set>
                                    <p:animEffect transition="in" filter="wipe(up)">
                                      <p:cBhvr>
                                        <p:cTn id="106" dur="1000"/>
                                        <p:tgtEl>
                                          <p:spTgt spid="10"/>
                                        </p:tgtEl>
                                      </p:cBhvr>
                                    </p:animEffect>
                                  </p:childTnLst>
                                </p:cTn>
                              </p:par>
                            </p:childTnLst>
                          </p:cTn>
                        </p:par>
                      </p:childTnLst>
                    </p:cTn>
                  </p:par>
                  <p:par>
                    <p:cTn id="107" fill="hold">
                      <p:stCondLst>
                        <p:cond delay="indefinite"/>
                      </p:stCondLst>
                      <p:childTnLst>
                        <p:par>
                          <p:cTn id="108" fill="hold">
                            <p:stCondLst>
                              <p:cond delay="0"/>
                            </p:stCondLst>
                            <p:childTnLst>
                              <p:par>
                                <p:cTn id="109" presetID="18" presetClass="entr" presetSubtype="6" fill="hold" nodeType="clickEffect">
                                  <p:stCondLst>
                                    <p:cond delay="0"/>
                                  </p:stCondLst>
                                  <p:childTnLst>
                                    <p:set>
                                      <p:cBhvr>
                                        <p:cTn id="110" dur="1" fill="hold">
                                          <p:stCondLst>
                                            <p:cond delay="0"/>
                                          </p:stCondLst>
                                        </p:cTn>
                                        <p:tgtEl>
                                          <p:spTgt spid="56"/>
                                        </p:tgtEl>
                                        <p:attrNameLst>
                                          <p:attrName>style.visibility</p:attrName>
                                        </p:attrNameLst>
                                      </p:cBhvr>
                                      <p:to>
                                        <p:strVal val="visible"/>
                                      </p:to>
                                    </p:set>
                                    <p:animEffect transition="in" filter="strips(downRight)">
                                      <p:cBhvr>
                                        <p:cTn id="111" dur="2000"/>
                                        <p:tgtEl>
                                          <p:spTgt spid="56"/>
                                        </p:tgtEl>
                                      </p:cBhvr>
                                    </p:animEffect>
                                  </p:childTnLst>
                                </p:cTn>
                              </p:par>
                            </p:childTnLst>
                          </p:cTn>
                        </p:par>
                        <p:par>
                          <p:cTn id="112" fill="hold">
                            <p:stCondLst>
                              <p:cond delay="2000"/>
                            </p:stCondLst>
                            <p:childTnLst>
                              <p:par>
                                <p:cTn id="113" presetID="18" presetClass="entr" presetSubtype="6" fill="hold" nodeType="afterEffect">
                                  <p:stCondLst>
                                    <p:cond delay="0"/>
                                  </p:stCondLst>
                                  <p:childTnLst>
                                    <p:set>
                                      <p:cBhvr>
                                        <p:cTn id="114" dur="1" fill="hold">
                                          <p:stCondLst>
                                            <p:cond delay="0"/>
                                          </p:stCondLst>
                                        </p:cTn>
                                        <p:tgtEl>
                                          <p:spTgt spid="28674"/>
                                        </p:tgtEl>
                                        <p:attrNameLst>
                                          <p:attrName>style.visibility</p:attrName>
                                        </p:attrNameLst>
                                      </p:cBhvr>
                                      <p:to>
                                        <p:strVal val="visible"/>
                                      </p:to>
                                    </p:set>
                                    <p:animEffect transition="in" filter="strips(downRight)">
                                      <p:cBhvr>
                                        <p:cTn id="115" dur="2000"/>
                                        <p:tgtEl>
                                          <p:spTgt spid="28674"/>
                                        </p:tgtEl>
                                      </p:cBhvr>
                                    </p:animEffect>
                                  </p:childTnLst>
                                </p:cTn>
                              </p:par>
                            </p:childTnLst>
                          </p:cTn>
                        </p:par>
                        <p:par>
                          <p:cTn id="116" fill="hold">
                            <p:stCondLst>
                              <p:cond delay="4000"/>
                            </p:stCondLst>
                            <p:childTnLst>
                              <p:par>
                                <p:cTn id="117" presetID="18" presetClass="entr" presetSubtype="6" fill="hold" grpId="0" nodeType="afterEffect">
                                  <p:stCondLst>
                                    <p:cond delay="0"/>
                                  </p:stCondLst>
                                  <p:childTnLst>
                                    <p:set>
                                      <p:cBhvr>
                                        <p:cTn id="118" dur="1" fill="hold">
                                          <p:stCondLst>
                                            <p:cond delay="0"/>
                                          </p:stCondLst>
                                        </p:cTn>
                                        <p:tgtEl>
                                          <p:spTgt spid="57"/>
                                        </p:tgtEl>
                                        <p:attrNameLst>
                                          <p:attrName>style.visibility</p:attrName>
                                        </p:attrNameLst>
                                      </p:cBhvr>
                                      <p:to>
                                        <p:strVal val="visible"/>
                                      </p:to>
                                    </p:set>
                                    <p:animEffect transition="in" filter="strips(downRight)">
                                      <p:cBhvr>
                                        <p:cTn id="119" dur="2000"/>
                                        <p:tgtEl>
                                          <p:spTgt spid="57"/>
                                        </p:tgtEl>
                                      </p:cBhvr>
                                    </p:animEffect>
                                  </p:childTnLst>
                                </p:cTn>
                              </p:par>
                              <p:par>
                                <p:cTn id="120" presetID="18" presetClass="entr" presetSubtype="6" fill="hold" grpId="0" nodeType="withEffect">
                                  <p:stCondLst>
                                    <p:cond delay="0"/>
                                  </p:stCondLst>
                                  <p:childTnLst>
                                    <p:set>
                                      <p:cBhvr>
                                        <p:cTn id="121" dur="1" fill="hold">
                                          <p:stCondLst>
                                            <p:cond delay="0"/>
                                          </p:stCondLst>
                                        </p:cTn>
                                        <p:tgtEl>
                                          <p:spTgt spid="58"/>
                                        </p:tgtEl>
                                        <p:attrNameLst>
                                          <p:attrName>style.visibility</p:attrName>
                                        </p:attrNameLst>
                                      </p:cBhvr>
                                      <p:to>
                                        <p:strVal val="visible"/>
                                      </p:to>
                                    </p:set>
                                    <p:animEffect transition="in" filter="strips(downRight)">
                                      <p:cBhvr>
                                        <p:cTn id="122" dur="2000"/>
                                        <p:tgtEl>
                                          <p:spTgt spid="58"/>
                                        </p:tgtEl>
                                      </p:cBhvr>
                                    </p:animEffect>
                                  </p:childTnLst>
                                </p:cTn>
                              </p:par>
                            </p:childTnLst>
                          </p:cTn>
                        </p:par>
                      </p:childTnLst>
                    </p:cTn>
                  </p:par>
                  <p:par>
                    <p:cTn id="123" fill="hold">
                      <p:stCondLst>
                        <p:cond delay="indefinite"/>
                      </p:stCondLst>
                      <p:childTnLst>
                        <p:par>
                          <p:cTn id="124" fill="hold">
                            <p:stCondLst>
                              <p:cond delay="0"/>
                            </p:stCondLst>
                            <p:childTnLst>
                              <p:par>
                                <p:cTn id="125" presetID="2" presetClass="exit" presetSubtype="4" fill="hold" grpId="1" nodeType="clickEffect">
                                  <p:stCondLst>
                                    <p:cond delay="0"/>
                                  </p:stCondLst>
                                  <p:childTnLst>
                                    <p:anim calcmode="lin" valueType="num">
                                      <p:cBhvr additive="base">
                                        <p:cTn id="126" dur="1000"/>
                                        <p:tgtEl>
                                          <p:spTgt spid="57"/>
                                        </p:tgtEl>
                                        <p:attrNameLst>
                                          <p:attrName>ppt_x</p:attrName>
                                        </p:attrNameLst>
                                      </p:cBhvr>
                                      <p:tavLst>
                                        <p:tav tm="0">
                                          <p:val>
                                            <p:strVal val="ppt_x"/>
                                          </p:val>
                                        </p:tav>
                                        <p:tav tm="100000">
                                          <p:val>
                                            <p:strVal val="ppt_x"/>
                                          </p:val>
                                        </p:tav>
                                      </p:tavLst>
                                    </p:anim>
                                    <p:anim calcmode="lin" valueType="num">
                                      <p:cBhvr additive="base">
                                        <p:cTn id="127" dur="1000"/>
                                        <p:tgtEl>
                                          <p:spTgt spid="57"/>
                                        </p:tgtEl>
                                        <p:attrNameLst>
                                          <p:attrName>ppt_y</p:attrName>
                                        </p:attrNameLst>
                                      </p:cBhvr>
                                      <p:tavLst>
                                        <p:tav tm="0">
                                          <p:val>
                                            <p:strVal val="ppt_y"/>
                                          </p:val>
                                        </p:tav>
                                        <p:tav tm="100000">
                                          <p:val>
                                            <p:strVal val="1+ppt_h/2"/>
                                          </p:val>
                                        </p:tav>
                                      </p:tavLst>
                                    </p:anim>
                                    <p:set>
                                      <p:cBhvr>
                                        <p:cTn id="128" dur="1" fill="hold">
                                          <p:stCondLst>
                                            <p:cond delay="999"/>
                                          </p:stCondLst>
                                        </p:cTn>
                                        <p:tgtEl>
                                          <p:spTgt spid="57"/>
                                        </p:tgtEl>
                                        <p:attrNameLst>
                                          <p:attrName>style.visibility</p:attrName>
                                        </p:attrNameLst>
                                      </p:cBhvr>
                                      <p:to>
                                        <p:strVal val="hidden"/>
                                      </p:to>
                                    </p:set>
                                  </p:childTnLst>
                                </p:cTn>
                              </p:par>
                              <p:par>
                                <p:cTn id="129" presetID="22" presetClass="entr" presetSubtype="4" fill="hold" grpId="0" nodeType="withEffect">
                                  <p:stCondLst>
                                    <p:cond delay="0"/>
                                  </p:stCondLst>
                                  <p:childTnLst>
                                    <p:set>
                                      <p:cBhvr>
                                        <p:cTn id="130" dur="1" fill="hold">
                                          <p:stCondLst>
                                            <p:cond delay="0"/>
                                          </p:stCondLst>
                                        </p:cTn>
                                        <p:tgtEl>
                                          <p:spTgt spid="59"/>
                                        </p:tgtEl>
                                        <p:attrNameLst>
                                          <p:attrName>style.visibility</p:attrName>
                                        </p:attrNameLst>
                                      </p:cBhvr>
                                      <p:to>
                                        <p:strVal val="visible"/>
                                      </p:to>
                                    </p:set>
                                    <p:animEffect transition="in" filter="wipe(down)">
                                      <p:cBhvr>
                                        <p:cTn id="131" dur="500"/>
                                        <p:tgtEl>
                                          <p:spTgt spid="59"/>
                                        </p:tgtEl>
                                      </p:cBhvr>
                                    </p:animEffect>
                                  </p:childTnLst>
                                </p:cTn>
                              </p:par>
                            </p:childTnLst>
                          </p:cTn>
                        </p:par>
                        <p:par>
                          <p:cTn id="132" fill="hold">
                            <p:stCondLst>
                              <p:cond delay="1000"/>
                            </p:stCondLst>
                            <p:childTnLst>
                              <p:par>
                                <p:cTn id="133" presetID="44" presetClass="path" presetSubtype="0" accel="50000" decel="50000" fill="hold" grpId="1" nodeType="afterEffect">
                                  <p:stCondLst>
                                    <p:cond delay="0"/>
                                  </p:stCondLst>
                                  <p:childTnLst>
                                    <p:animMotion origin="layout" path="M 2.54514E-6 -0.0104 L -0.0391 -0.04971 C -0.04707 -0.05827 -0.05915 -0.06289 -0.07195 -0.06289 C -0.08631 -0.06289 -0.09768 -0.05827 -0.10593 -0.04971 L -0.14432 -0.0104 " pathEditMode="relative" rAng="0" ptsTypes="FffFF">
                                      <p:cBhvr>
                                        <p:cTn id="134" dur="2000" fill="hold"/>
                                        <p:tgtEl>
                                          <p:spTgt spid="59"/>
                                        </p:tgtEl>
                                        <p:attrNameLst>
                                          <p:attrName>ppt_x</p:attrName>
                                          <p:attrName>ppt_y</p:attrName>
                                        </p:attrNameLst>
                                      </p:cBhvr>
                                      <p:rCtr x="-72" y="-26"/>
                                    </p:animMotion>
                                  </p:childTnLst>
                                </p:cTn>
                              </p:par>
                            </p:childTnLst>
                          </p:cTn>
                        </p:par>
                        <p:par>
                          <p:cTn id="135" fill="hold">
                            <p:stCondLst>
                              <p:cond delay="3000"/>
                            </p:stCondLst>
                            <p:childTnLst>
                              <p:par>
                                <p:cTn id="136" presetID="22" presetClass="entr" presetSubtype="4" fill="hold" grpId="0" nodeType="afterEffect">
                                  <p:stCondLst>
                                    <p:cond delay="0"/>
                                  </p:stCondLst>
                                  <p:childTnLst>
                                    <p:set>
                                      <p:cBhvr>
                                        <p:cTn id="137" dur="1" fill="hold">
                                          <p:stCondLst>
                                            <p:cond delay="0"/>
                                          </p:stCondLst>
                                        </p:cTn>
                                        <p:tgtEl>
                                          <p:spTgt spid="60"/>
                                        </p:tgtEl>
                                        <p:attrNameLst>
                                          <p:attrName>style.visibility</p:attrName>
                                        </p:attrNameLst>
                                      </p:cBhvr>
                                      <p:to>
                                        <p:strVal val="visible"/>
                                      </p:to>
                                    </p:set>
                                    <p:animEffect transition="in" filter="wipe(down)">
                                      <p:cBhvr>
                                        <p:cTn id="138" dur="500"/>
                                        <p:tgtEl>
                                          <p:spTgt spid="60"/>
                                        </p:tgtEl>
                                      </p:cBhvr>
                                    </p:animEffect>
                                  </p:childTnLst>
                                </p:cTn>
                              </p:par>
                            </p:childTnLst>
                          </p:cTn>
                        </p:par>
                        <p:par>
                          <p:cTn id="139" fill="hold">
                            <p:stCondLst>
                              <p:cond delay="3500"/>
                            </p:stCondLst>
                            <p:childTnLst>
                              <p:par>
                                <p:cTn id="140" presetID="2" presetClass="entr" presetSubtype="8" fill="hold" grpId="0" nodeType="afterEffect">
                                  <p:stCondLst>
                                    <p:cond delay="0"/>
                                  </p:stCondLst>
                                  <p:childTnLst>
                                    <p:set>
                                      <p:cBhvr>
                                        <p:cTn id="141" dur="1" fill="hold">
                                          <p:stCondLst>
                                            <p:cond delay="0"/>
                                          </p:stCondLst>
                                        </p:cTn>
                                        <p:tgtEl>
                                          <p:spTgt spid="61"/>
                                        </p:tgtEl>
                                        <p:attrNameLst>
                                          <p:attrName>style.visibility</p:attrName>
                                        </p:attrNameLst>
                                      </p:cBhvr>
                                      <p:to>
                                        <p:strVal val="visible"/>
                                      </p:to>
                                    </p:set>
                                    <p:anim calcmode="lin" valueType="num">
                                      <p:cBhvr additive="base">
                                        <p:cTn id="142" dur="1000" fill="hold"/>
                                        <p:tgtEl>
                                          <p:spTgt spid="61"/>
                                        </p:tgtEl>
                                        <p:attrNameLst>
                                          <p:attrName>ppt_x</p:attrName>
                                        </p:attrNameLst>
                                      </p:cBhvr>
                                      <p:tavLst>
                                        <p:tav tm="0">
                                          <p:val>
                                            <p:strVal val="0-#ppt_w/2"/>
                                          </p:val>
                                        </p:tav>
                                        <p:tav tm="100000">
                                          <p:val>
                                            <p:strVal val="#ppt_x"/>
                                          </p:val>
                                        </p:tav>
                                      </p:tavLst>
                                    </p:anim>
                                    <p:anim calcmode="lin" valueType="num">
                                      <p:cBhvr additive="base">
                                        <p:cTn id="143" dur="1000" fill="hold"/>
                                        <p:tgtEl>
                                          <p:spTgt spid="61"/>
                                        </p:tgtEl>
                                        <p:attrNameLst>
                                          <p:attrName>ppt_y</p:attrName>
                                        </p:attrNameLst>
                                      </p:cBhvr>
                                      <p:tavLst>
                                        <p:tav tm="0">
                                          <p:val>
                                            <p:strVal val="#ppt_y"/>
                                          </p:val>
                                        </p:tav>
                                        <p:tav tm="100000">
                                          <p:val>
                                            <p:strVal val="#ppt_y"/>
                                          </p:val>
                                        </p:tav>
                                      </p:tavLst>
                                    </p:anim>
                                  </p:childTnLst>
                                </p:cTn>
                              </p:par>
                              <p:par>
                                <p:cTn id="144" presetID="10" presetClass="exit" presetSubtype="0" fill="hold" grpId="1" nodeType="withEffect">
                                  <p:stCondLst>
                                    <p:cond delay="0"/>
                                  </p:stCondLst>
                                  <p:childTnLst>
                                    <p:animEffect transition="out" filter="fade">
                                      <p:cBhvr>
                                        <p:cTn id="145" dur="2000"/>
                                        <p:tgtEl>
                                          <p:spTgt spid="58"/>
                                        </p:tgtEl>
                                      </p:cBhvr>
                                    </p:animEffect>
                                    <p:set>
                                      <p:cBhvr>
                                        <p:cTn id="146" dur="1" fill="hold">
                                          <p:stCondLst>
                                            <p:cond delay="1999"/>
                                          </p:stCondLst>
                                        </p:cTn>
                                        <p:tgtEl>
                                          <p:spTgt spid="58"/>
                                        </p:tgtEl>
                                        <p:attrNameLst>
                                          <p:attrName>style.visibility</p:attrName>
                                        </p:attrNameLst>
                                      </p:cBhvr>
                                      <p:to>
                                        <p:strVal val="hidden"/>
                                      </p:to>
                                    </p:set>
                                  </p:childTnLst>
                                </p:cTn>
                              </p:par>
                            </p:childTnLst>
                          </p:cTn>
                        </p:par>
                      </p:childTnLst>
                    </p:cTn>
                  </p:par>
                  <p:par>
                    <p:cTn id="147" fill="hold">
                      <p:stCondLst>
                        <p:cond delay="indefinite"/>
                      </p:stCondLst>
                      <p:childTnLst>
                        <p:par>
                          <p:cTn id="148" fill="hold">
                            <p:stCondLst>
                              <p:cond delay="0"/>
                            </p:stCondLst>
                            <p:childTnLst>
                              <p:par>
                                <p:cTn id="149" presetID="18" presetClass="entr" presetSubtype="6" fill="hold" nodeType="clickEffect">
                                  <p:stCondLst>
                                    <p:cond delay="0"/>
                                  </p:stCondLst>
                                  <p:childTnLst>
                                    <p:set>
                                      <p:cBhvr>
                                        <p:cTn id="150" dur="1" fill="hold">
                                          <p:stCondLst>
                                            <p:cond delay="0"/>
                                          </p:stCondLst>
                                        </p:cTn>
                                        <p:tgtEl>
                                          <p:spTgt spid="62"/>
                                        </p:tgtEl>
                                        <p:attrNameLst>
                                          <p:attrName>style.visibility</p:attrName>
                                        </p:attrNameLst>
                                      </p:cBhvr>
                                      <p:to>
                                        <p:strVal val="visible"/>
                                      </p:to>
                                    </p:set>
                                    <p:animEffect transition="in" filter="strips(downRight)">
                                      <p:cBhvr>
                                        <p:cTn id="151" dur="3000"/>
                                        <p:tgtEl>
                                          <p:spTgt spid="62"/>
                                        </p:tgtEl>
                                      </p:cBhvr>
                                    </p:animEffect>
                                  </p:childTnLst>
                                </p:cTn>
                              </p:par>
                            </p:childTnLst>
                          </p:cTn>
                        </p:par>
                      </p:childTnLst>
                    </p:cTn>
                  </p:par>
                  <p:par>
                    <p:cTn id="152" fill="hold">
                      <p:stCondLst>
                        <p:cond delay="indefinite"/>
                      </p:stCondLst>
                      <p:childTnLst>
                        <p:par>
                          <p:cTn id="153" fill="hold">
                            <p:stCondLst>
                              <p:cond delay="0"/>
                            </p:stCondLst>
                            <p:childTnLst>
                              <p:par>
                                <p:cTn id="154" presetID="18" presetClass="entr" presetSubtype="6" fill="hold" nodeType="clickEffect">
                                  <p:stCondLst>
                                    <p:cond delay="0"/>
                                  </p:stCondLst>
                                  <p:childTnLst>
                                    <p:set>
                                      <p:cBhvr>
                                        <p:cTn id="155" dur="1" fill="hold">
                                          <p:stCondLst>
                                            <p:cond delay="0"/>
                                          </p:stCondLst>
                                        </p:cTn>
                                        <p:tgtEl>
                                          <p:spTgt spid="28676"/>
                                        </p:tgtEl>
                                        <p:attrNameLst>
                                          <p:attrName>style.visibility</p:attrName>
                                        </p:attrNameLst>
                                      </p:cBhvr>
                                      <p:to>
                                        <p:strVal val="visible"/>
                                      </p:to>
                                    </p:set>
                                    <p:animEffect transition="in" filter="strips(downRight)">
                                      <p:cBhvr>
                                        <p:cTn id="156" dur="2000"/>
                                        <p:tgtEl>
                                          <p:spTgt spid="28676"/>
                                        </p:tgtEl>
                                      </p:cBhvr>
                                    </p:animEffect>
                                  </p:childTnLst>
                                </p:cTn>
                              </p:par>
                            </p:childTnLst>
                          </p:cTn>
                        </p:par>
                      </p:childTnLst>
                    </p:cTn>
                  </p:par>
                  <p:par>
                    <p:cTn id="157" fill="hold">
                      <p:stCondLst>
                        <p:cond delay="indefinite"/>
                      </p:stCondLst>
                      <p:childTnLst>
                        <p:par>
                          <p:cTn id="158" fill="hold">
                            <p:stCondLst>
                              <p:cond delay="0"/>
                            </p:stCondLst>
                            <p:childTnLst>
                              <p:par>
                                <p:cTn id="159" presetID="18" presetClass="entr" presetSubtype="6" fill="hold" nodeType="clickEffect">
                                  <p:stCondLst>
                                    <p:cond delay="0"/>
                                  </p:stCondLst>
                                  <p:childTnLst>
                                    <p:set>
                                      <p:cBhvr>
                                        <p:cTn id="160" dur="1" fill="hold">
                                          <p:stCondLst>
                                            <p:cond delay="0"/>
                                          </p:stCondLst>
                                        </p:cTn>
                                        <p:tgtEl>
                                          <p:spTgt spid="28677"/>
                                        </p:tgtEl>
                                        <p:attrNameLst>
                                          <p:attrName>style.visibility</p:attrName>
                                        </p:attrNameLst>
                                      </p:cBhvr>
                                      <p:to>
                                        <p:strVal val="visible"/>
                                      </p:to>
                                    </p:set>
                                    <p:animEffect transition="in" filter="strips(downRight)">
                                      <p:cBhvr>
                                        <p:cTn id="161" dur="2000"/>
                                        <p:tgtEl>
                                          <p:spTgt spid="28677"/>
                                        </p:tgtEl>
                                      </p:cBhvr>
                                    </p:animEffect>
                                  </p:childTnLst>
                                </p:cTn>
                              </p:par>
                            </p:childTnLst>
                          </p:cTn>
                        </p:par>
                      </p:childTnLst>
                    </p:cTn>
                  </p:par>
                  <p:par>
                    <p:cTn id="162" fill="hold">
                      <p:stCondLst>
                        <p:cond delay="indefinite"/>
                      </p:stCondLst>
                      <p:childTnLst>
                        <p:par>
                          <p:cTn id="163" fill="hold">
                            <p:stCondLst>
                              <p:cond delay="0"/>
                            </p:stCondLst>
                            <p:childTnLst>
                              <p:par>
                                <p:cTn id="164" presetID="18" presetClass="entr" presetSubtype="6" fill="hold" nodeType="clickEffect">
                                  <p:stCondLst>
                                    <p:cond delay="0"/>
                                  </p:stCondLst>
                                  <p:childTnLst>
                                    <p:set>
                                      <p:cBhvr>
                                        <p:cTn id="165" dur="1" fill="hold">
                                          <p:stCondLst>
                                            <p:cond delay="0"/>
                                          </p:stCondLst>
                                        </p:cTn>
                                        <p:tgtEl>
                                          <p:spTgt spid="28678"/>
                                        </p:tgtEl>
                                        <p:attrNameLst>
                                          <p:attrName>style.visibility</p:attrName>
                                        </p:attrNameLst>
                                      </p:cBhvr>
                                      <p:to>
                                        <p:strVal val="visible"/>
                                      </p:to>
                                    </p:set>
                                    <p:animEffect transition="in" filter="strips(downRight)">
                                      <p:cBhvr>
                                        <p:cTn id="166" dur="2000"/>
                                        <p:tgtEl>
                                          <p:spTgt spid="28678"/>
                                        </p:tgtEl>
                                      </p:cBhvr>
                                    </p:animEffect>
                                  </p:childTnLst>
                                </p:cTn>
                              </p:par>
                            </p:childTnLst>
                          </p:cTn>
                        </p:par>
                      </p:childTnLst>
                    </p:cTn>
                  </p:par>
                  <p:par>
                    <p:cTn id="167" fill="hold">
                      <p:stCondLst>
                        <p:cond delay="indefinite"/>
                      </p:stCondLst>
                      <p:childTnLst>
                        <p:par>
                          <p:cTn id="168" fill="hold">
                            <p:stCondLst>
                              <p:cond delay="0"/>
                            </p:stCondLst>
                            <p:childTnLst>
                              <p:par>
                                <p:cTn id="169" presetID="22" presetClass="entr" presetSubtype="1" fill="hold" nodeType="clickEffect">
                                  <p:stCondLst>
                                    <p:cond delay="0"/>
                                  </p:stCondLst>
                                  <p:childTnLst>
                                    <p:set>
                                      <p:cBhvr>
                                        <p:cTn id="170" dur="1" fill="hold">
                                          <p:stCondLst>
                                            <p:cond delay="0"/>
                                          </p:stCondLst>
                                        </p:cTn>
                                        <p:tgtEl>
                                          <p:spTgt spid="28680"/>
                                        </p:tgtEl>
                                        <p:attrNameLst>
                                          <p:attrName>style.visibility</p:attrName>
                                        </p:attrNameLst>
                                      </p:cBhvr>
                                      <p:to>
                                        <p:strVal val="visible"/>
                                      </p:to>
                                    </p:set>
                                    <p:animEffect transition="in" filter="wipe(up)">
                                      <p:cBhvr>
                                        <p:cTn id="171" dur="3000"/>
                                        <p:tgtEl>
                                          <p:spTgt spid="28680"/>
                                        </p:tgtEl>
                                      </p:cBhvr>
                                    </p:animEffect>
                                  </p:childTnLst>
                                </p:cTn>
                              </p:par>
                            </p:childTnLst>
                          </p:cTn>
                        </p:par>
                        <p:par>
                          <p:cTn id="172" fill="hold">
                            <p:stCondLst>
                              <p:cond delay="3000"/>
                            </p:stCondLst>
                            <p:childTnLst>
                              <p:par>
                                <p:cTn id="173" presetID="18" presetClass="entr" presetSubtype="6" fill="hold" grpId="0" nodeType="afterEffect">
                                  <p:stCondLst>
                                    <p:cond delay="0"/>
                                  </p:stCondLst>
                                  <p:childTnLst>
                                    <p:set>
                                      <p:cBhvr>
                                        <p:cTn id="174" dur="1" fill="hold">
                                          <p:stCondLst>
                                            <p:cond delay="0"/>
                                          </p:stCondLst>
                                        </p:cTn>
                                        <p:tgtEl>
                                          <p:spTgt spid="4163"/>
                                        </p:tgtEl>
                                        <p:attrNameLst>
                                          <p:attrName>style.visibility</p:attrName>
                                        </p:attrNameLst>
                                      </p:cBhvr>
                                      <p:to>
                                        <p:strVal val="visible"/>
                                      </p:to>
                                    </p:set>
                                    <p:animEffect transition="in" filter="strips(downRight)">
                                      <p:cBhvr>
                                        <p:cTn id="175" dur="500"/>
                                        <p:tgtEl>
                                          <p:spTgt spid="4163"/>
                                        </p:tgtEl>
                                      </p:cBhvr>
                                    </p:animEffect>
                                  </p:childTnLst>
                                </p:cTn>
                              </p:par>
                            </p:childTnLst>
                          </p:cTn>
                        </p:par>
                        <p:par>
                          <p:cTn id="176" fill="hold">
                            <p:stCondLst>
                              <p:cond delay="3500"/>
                            </p:stCondLst>
                            <p:childTnLst>
                              <p:par>
                                <p:cTn id="177" presetID="22" presetClass="entr" presetSubtype="4" fill="hold" grpId="0" nodeType="afterEffect">
                                  <p:stCondLst>
                                    <p:cond delay="0"/>
                                  </p:stCondLst>
                                  <p:childTnLst>
                                    <p:set>
                                      <p:cBhvr>
                                        <p:cTn id="178" dur="1" fill="hold">
                                          <p:stCondLst>
                                            <p:cond delay="0"/>
                                          </p:stCondLst>
                                        </p:cTn>
                                        <p:tgtEl>
                                          <p:spTgt spid="4164"/>
                                        </p:tgtEl>
                                        <p:attrNameLst>
                                          <p:attrName>style.visibility</p:attrName>
                                        </p:attrNameLst>
                                      </p:cBhvr>
                                      <p:to>
                                        <p:strVal val="visible"/>
                                      </p:to>
                                    </p:set>
                                    <p:animEffect transition="in" filter="wipe(down)">
                                      <p:cBhvr>
                                        <p:cTn id="179" dur="500"/>
                                        <p:tgtEl>
                                          <p:spTgt spid="4164"/>
                                        </p:tgtEl>
                                      </p:cBhvr>
                                    </p:animEffect>
                                  </p:childTnLst>
                                </p:cTn>
                              </p:par>
                            </p:childTnLst>
                          </p:cTn>
                        </p:par>
                        <p:par>
                          <p:cTn id="180" fill="hold">
                            <p:stCondLst>
                              <p:cond delay="4000"/>
                            </p:stCondLst>
                            <p:childTnLst>
                              <p:par>
                                <p:cTn id="181" presetID="2" presetClass="entr" presetSubtype="2" fill="hold" grpId="0" nodeType="afterEffect">
                                  <p:stCondLst>
                                    <p:cond delay="0"/>
                                  </p:stCondLst>
                                  <p:childTnLst>
                                    <p:set>
                                      <p:cBhvr>
                                        <p:cTn id="182" dur="1" fill="hold">
                                          <p:stCondLst>
                                            <p:cond delay="0"/>
                                          </p:stCondLst>
                                        </p:cTn>
                                        <p:tgtEl>
                                          <p:spTgt spid="51"/>
                                        </p:tgtEl>
                                        <p:attrNameLst>
                                          <p:attrName>style.visibility</p:attrName>
                                        </p:attrNameLst>
                                      </p:cBhvr>
                                      <p:to>
                                        <p:strVal val="visible"/>
                                      </p:to>
                                    </p:set>
                                    <p:anim calcmode="lin" valueType="num">
                                      <p:cBhvr additive="base">
                                        <p:cTn id="183" dur="1000" fill="hold"/>
                                        <p:tgtEl>
                                          <p:spTgt spid="51"/>
                                        </p:tgtEl>
                                        <p:attrNameLst>
                                          <p:attrName>ppt_x</p:attrName>
                                        </p:attrNameLst>
                                      </p:cBhvr>
                                      <p:tavLst>
                                        <p:tav tm="0">
                                          <p:val>
                                            <p:strVal val="1+#ppt_w/2"/>
                                          </p:val>
                                        </p:tav>
                                        <p:tav tm="100000">
                                          <p:val>
                                            <p:strVal val="#ppt_x"/>
                                          </p:val>
                                        </p:tav>
                                      </p:tavLst>
                                    </p:anim>
                                    <p:anim calcmode="lin" valueType="num">
                                      <p:cBhvr additive="base">
                                        <p:cTn id="184" dur="1000" fill="hold"/>
                                        <p:tgtEl>
                                          <p:spTgt spid="5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4" grpId="1" animBg="1"/>
      <p:bldP spid="55" grpId="0" animBg="1"/>
      <p:bldP spid="55" grpId="1" animBg="1"/>
      <p:bldP spid="55" grpId="2" animBg="1"/>
      <p:bldP spid="53" grpId="0" animBg="1"/>
      <p:bldP spid="53" grpId="1" animBg="1"/>
      <p:bldP spid="52" grpId="0" animBg="1"/>
      <p:bldP spid="52" grpId="1" animBg="1"/>
      <p:bldP spid="4097" grpId="0"/>
      <p:bldP spid="4098" grpId="0"/>
      <p:bldP spid="4099" grpId="0"/>
      <p:bldP spid="4112" grpId="0" animBg="1"/>
      <p:bldP spid="4113" grpId="0"/>
      <p:bldP spid="51" grpId="0"/>
      <p:bldP spid="57" grpId="0" animBg="1"/>
      <p:bldP spid="57" grpId="1" animBg="1"/>
      <p:bldP spid="58" grpId="0"/>
      <p:bldP spid="58" grpId="1"/>
      <p:bldP spid="59" grpId="0"/>
      <p:bldP spid="59" grpId="1"/>
      <p:bldP spid="60" grpId="0"/>
      <p:bldP spid="61" grpId="0"/>
      <p:bldP spid="4163" grpId="0" animBg="1"/>
      <p:bldP spid="416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Скругленный прямоугольник 25"/>
          <p:cNvSpPr/>
          <p:nvPr/>
        </p:nvSpPr>
        <p:spPr>
          <a:xfrm>
            <a:off x="252413" y="1341438"/>
            <a:ext cx="5976937" cy="358775"/>
          </a:xfrm>
          <a:prstGeom prst="roundRect">
            <a:avLst/>
          </a:prstGeom>
          <a:solidFill>
            <a:srgbClr val="FCB2F1"/>
          </a:solidFill>
          <a:ln>
            <a:solidFill>
              <a:srgbClr val="FCB2F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5" name="Скругленный прямоугольник 24"/>
          <p:cNvSpPr/>
          <p:nvPr/>
        </p:nvSpPr>
        <p:spPr>
          <a:xfrm>
            <a:off x="2484438" y="1196975"/>
            <a:ext cx="7704137" cy="287338"/>
          </a:xfrm>
          <a:prstGeom prst="roundRect">
            <a:avLst/>
          </a:prstGeom>
          <a:solidFill>
            <a:srgbClr val="FCB2F1"/>
          </a:solidFill>
          <a:ln>
            <a:solidFill>
              <a:srgbClr val="FCB2F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3" name="Скругленный прямоугольник 22"/>
          <p:cNvSpPr/>
          <p:nvPr/>
        </p:nvSpPr>
        <p:spPr>
          <a:xfrm>
            <a:off x="3348038" y="2133600"/>
            <a:ext cx="2449512" cy="358775"/>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22" name="Скругленный прямоугольник 21"/>
          <p:cNvSpPr/>
          <p:nvPr/>
        </p:nvSpPr>
        <p:spPr>
          <a:xfrm>
            <a:off x="396875" y="836613"/>
            <a:ext cx="7488238" cy="360362"/>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grpSp>
        <p:nvGrpSpPr>
          <p:cNvPr id="5131" name="Group 4"/>
          <p:cNvGrpSpPr>
            <a:grpSpLocks/>
          </p:cNvGrpSpPr>
          <p:nvPr/>
        </p:nvGrpSpPr>
        <p:grpSpPr bwMode="auto">
          <a:xfrm>
            <a:off x="77788" y="76200"/>
            <a:ext cx="10975975" cy="6705600"/>
            <a:chOff x="168" y="176"/>
            <a:chExt cx="5408" cy="3928"/>
          </a:xfrm>
        </p:grpSpPr>
        <p:sp>
          <p:nvSpPr>
            <p:cNvPr id="5147"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5148"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5149"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5150"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5151"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5152"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5153"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5154"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sp>
        <p:nvSpPr>
          <p:cNvPr id="14" name="Заголовок 13"/>
          <p:cNvSpPr>
            <a:spLocks noGrp="1"/>
          </p:cNvSpPr>
          <p:nvPr>
            <p:ph type="title"/>
          </p:nvPr>
        </p:nvSpPr>
        <p:spPr/>
        <p:txBody>
          <a:bodyPr rtlCol="0">
            <a:noAutofit/>
          </a:bodyPr>
          <a:lstStyle/>
          <a:p>
            <a:pPr eaLnBrk="1" fontAlgn="auto" hangingPunct="1">
              <a:spcAft>
                <a:spcPts val="0"/>
              </a:spcAft>
              <a:defRPr/>
            </a:pPr>
            <a:r>
              <a:rPr dirty="0">
                <a:solidFill>
                  <a:schemeClr val="tx2"/>
                </a:solidFill>
                <a:latin typeface="+mn-lt"/>
              </a:rPr>
              <a:t>Прототип задания </a:t>
            </a:r>
            <a:r>
              <a:rPr lang="en-US" dirty="0">
                <a:solidFill>
                  <a:schemeClr val="tx2"/>
                </a:solidFill>
                <a:latin typeface="+mn-lt"/>
              </a:rPr>
              <a:t>B13 (№ 26596)</a:t>
            </a:r>
            <a:br>
              <a:rPr lang="en-US" dirty="0">
                <a:solidFill>
                  <a:schemeClr val="tx2"/>
                </a:solidFill>
                <a:latin typeface="+mn-lt"/>
              </a:rPr>
            </a:br>
            <a:endParaRPr dirty="0">
              <a:solidFill>
                <a:schemeClr val="tx2"/>
              </a:solidFill>
              <a:latin typeface="+mn-lt"/>
            </a:endParaRPr>
          </a:p>
        </p:txBody>
      </p:sp>
      <p:sp>
        <p:nvSpPr>
          <p:cNvPr id="15" name="Прямоугольник 14"/>
          <p:cNvSpPr>
            <a:spLocks noChangeArrowheads="1"/>
          </p:cNvSpPr>
          <p:nvPr/>
        </p:nvSpPr>
        <p:spPr bwMode="auto">
          <a:xfrm>
            <a:off x="323850" y="2133600"/>
            <a:ext cx="8128000" cy="368300"/>
          </a:xfrm>
          <a:prstGeom prst="rect">
            <a:avLst/>
          </a:prstGeom>
          <a:noFill/>
          <a:ln w="9525">
            <a:noFill/>
            <a:miter lim="800000"/>
            <a:headEnd/>
            <a:tailEnd/>
          </a:ln>
        </p:spPr>
        <p:txBody>
          <a:bodyPr wrap="none">
            <a:spAutoFit/>
          </a:bodyPr>
          <a:lstStyle/>
          <a:p>
            <a:r>
              <a:rPr lang="ru-RU" b="1">
                <a:latin typeface="Calibri" pitchFamily="34" charset="0"/>
              </a:rPr>
              <a:t>х , у  -объемы работ, которые выполняет за день 1 и 2 рабочий соответственно.</a:t>
            </a:r>
            <a:endParaRPr lang="ru-RU">
              <a:latin typeface="Calibri" pitchFamily="34" charset="0"/>
            </a:endParaRPr>
          </a:p>
        </p:txBody>
      </p:sp>
      <p:sp>
        <p:nvSpPr>
          <p:cNvPr id="16" name="Прямоугольник 15"/>
          <p:cNvSpPr>
            <a:spLocks noChangeArrowheads="1"/>
          </p:cNvSpPr>
          <p:nvPr/>
        </p:nvSpPr>
        <p:spPr bwMode="auto">
          <a:xfrm>
            <a:off x="396875" y="2636838"/>
            <a:ext cx="4618038" cy="369887"/>
          </a:xfrm>
          <a:prstGeom prst="rect">
            <a:avLst/>
          </a:prstGeom>
          <a:noFill/>
          <a:ln w="9525">
            <a:noFill/>
            <a:miter lim="800000"/>
            <a:headEnd/>
            <a:tailEnd/>
          </a:ln>
        </p:spPr>
        <p:txBody>
          <a:bodyPr wrap="none">
            <a:spAutoFit/>
          </a:bodyPr>
          <a:lstStyle/>
          <a:p>
            <a:r>
              <a:rPr lang="ru-RU" b="1">
                <a:latin typeface="Calibri" pitchFamily="34" charset="0"/>
              </a:rPr>
              <a:t>Полный объем работ примет за 1 (единицу)</a:t>
            </a:r>
            <a:endParaRPr lang="ru-RU">
              <a:latin typeface="Calibri" pitchFamily="34" charset="0"/>
            </a:endParaRPr>
          </a:p>
        </p:txBody>
      </p:sp>
      <p:sp>
        <p:nvSpPr>
          <p:cNvPr id="17" name="Прямоугольник 16"/>
          <p:cNvSpPr>
            <a:spLocks noChangeArrowheads="1"/>
          </p:cNvSpPr>
          <p:nvPr/>
        </p:nvSpPr>
        <p:spPr bwMode="auto">
          <a:xfrm>
            <a:off x="1189038" y="4868863"/>
            <a:ext cx="747712" cy="381000"/>
          </a:xfrm>
          <a:prstGeom prst="rect">
            <a:avLst/>
          </a:prstGeom>
          <a:noFill/>
          <a:ln w="9525">
            <a:noFill/>
            <a:miter lim="800000"/>
            <a:headEnd/>
            <a:tailEnd/>
          </a:ln>
        </p:spPr>
        <p:txBody>
          <a:bodyPr>
            <a:spAutoFit/>
          </a:bodyPr>
          <a:lstStyle/>
          <a:p>
            <a:r>
              <a:rPr lang="ru-RU" b="1">
                <a:latin typeface="Calibri" pitchFamily="34" charset="0"/>
              </a:rPr>
              <a:t>2х=3у</a:t>
            </a:r>
            <a:endParaRPr lang="ru-RU">
              <a:latin typeface="Calibri" pitchFamily="34" charset="0"/>
            </a:endParaRPr>
          </a:p>
        </p:txBody>
      </p:sp>
      <p:sp>
        <p:nvSpPr>
          <p:cNvPr id="18" name="Левая фигурная скобка 17"/>
          <p:cNvSpPr/>
          <p:nvPr/>
        </p:nvSpPr>
        <p:spPr>
          <a:xfrm>
            <a:off x="900113" y="4437063"/>
            <a:ext cx="261937" cy="74295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ru-RU"/>
          </a:p>
        </p:txBody>
      </p:sp>
      <p:sp>
        <p:nvSpPr>
          <p:cNvPr id="19" name="Прямоугольник 18"/>
          <p:cNvSpPr>
            <a:spLocks noChangeArrowheads="1"/>
          </p:cNvSpPr>
          <p:nvPr/>
        </p:nvSpPr>
        <p:spPr bwMode="auto">
          <a:xfrm>
            <a:off x="468313" y="3141663"/>
            <a:ext cx="7821612" cy="368300"/>
          </a:xfrm>
          <a:prstGeom prst="rect">
            <a:avLst/>
          </a:prstGeom>
          <a:noFill/>
          <a:ln w="9525">
            <a:noFill/>
            <a:miter lim="800000"/>
            <a:headEnd/>
            <a:tailEnd/>
          </a:ln>
        </p:spPr>
        <p:txBody>
          <a:bodyPr wrap="none">
            <a:spAutoFit/>
          </a:bodyPr>
          <a:lstStyle/>
          <a:p>
            <a:r>
              <a:rPr lang="ru-RU" b="1">
                <a:latin typeface="Calibri" pitchFamily="34" charset="0"/>
              </a:rPr>
              <a:t>Тем самым 1 рабочий за день выполнит одну двадцатую часть всей работы.</a:t>
            </a:r>
            <a:endParaRPr lang="ru-RU">
              <a:latin typeface="Calibri" pitchFamily="34" charset="0"/>
            </a:endParaRPr>
          </a:p>
        </p:txBody>
      </p:sp>
      <p:sp>
        <p:nvSpPr>
          <p:cNvPr id="20" name="Прямоугольник 19"/>
          <p:cNvSpPr>
            <a:spLocks noChangeArrowheads="1"/>
          </p:cNvSpPr>
          <p:nvPr/>
        </p:nvSpPr>
        <p:spPr bwMode="auto">
          <a:xfrm>
            <a:off x="539750" y="3716338"/>
            <a:ext cx="6021388" cy="369887"/>
          </a:xfrm>
          <a:prstGeom prst="rect">
            <a:avLst/>
          </a:prstGeom>
          <a:noFill/>
          <a:ln w="9525">
            <a:noFill/>
            <a:miter lim="800000"/>
            <a:headEnd/>
            <a:tailEnd/>
          </a:ln>
        </p:spPr>
        <p:txBody>
          <a:bodyPr wrap="none">
            <a:spAutoFit/>
          </a:bodyPr>
          <a:lstStyle/>
          <a:p>
            <a:r>
              <a:rPr lang="ru-RU" b="1">
                <a:latin typeface="Calibri" pitchFamily="34" charset="0"/>
              </a:rPr>
              <a:t>Значит работая  отдельно, он  справится с  ней за 20 дней.</a:t>
            </a:r>
            <a:endParaRPr lang="ru-RU">
              <a:latin typeface="Calibri" pitchFamily="34" charset="0"/>
            </a:endParaRPr>
          </a:p>
        </p:txBody>
      </p:sp>
      <p:sp>
        <p:nvSpPr>
          <p:cNvPr id="21" name="Прямоугольник 20"/>
          <p:cNvSpPr>
            <a:spLocks noChangeArrowheads="1"/>
          </p:cNvSpPr>
          <p:nvPr/>
        </p:nvSpPr>
        <p:spPr bwMode="auto">
          <a:xfrm>
            <a:off x="9756775" y="5949950"/>
            <a:ext cx="1177925" cy="368300"/>
          </a:xfrm>
          <a:prstGeom prst="rect">
            <a:avLst/>
          </a:prstGeom>
          <a:noFill/>
          <a:ln w="9525">
            <a:noFill/>
            <a:miter lim="800000"/>
            <a:headEnd/>
            <a:tailEnd/>
          </a:ln>
        </p:spPr>
        <p:txBody>
          <a:bodyPr wrap="none">
            <a:spAutoFit/>
          </a:bodyPr>
          <a:lstStyle/>
          <a:p>
            <a:r>
              <a:rPr lang="ru-RU" b="1">
                <a:solidFill>
                  <a:srgbClr val="FF0000"/>
                </a:solidFill>
              </a:rPr>
              <a:t>Ответ 20</a:t>
            </a:r>
            <a:endParaRPr lang="ru-RU" b="1">
              <a:solidFill>
                <a:srgbClr val="FF0000"/>
              </a:solidFill>
              <a:latin typeface="Calibri" pitchFamily="34" charset="0"/>
            </a:endParaRPr>
          </a:p>
        </p:txBody>
      </p:sp>
      <p:sp>
        <p:nvSpPr>
          <p:cNvPr id="24" name="Прямоугольник 23"/>
          <p:cNvSpPr>
            <a:spLocks noChangeArrowheads="1"/>
          </p:cNvSpPr>
          <p:nvPr/>
        </p:nvSpPr>
        <p:spPr bwMode="auto">
          <a:xfrm>
            <a:off x="1189038" y="4508500"/>
            <a:ext cx="1125537" cy="381000"/>
          </a:xfrm>
          <a:prstGeom prst="rect">
            <a:avLst/>
          </a:prstGeom>
          <a:noFill/>
          <a:ln w="9525">
            <a:noFill/>
            <a:miter lim="800000"/>
            <a:headEnd/>
            <a:tailEnd/>
          </a:ln>
        </p:spPr>
        <p:txBody>
          <a:bodyPr>
            <a:spAutoFit/>
          </a:bodyPr>
          <a:lstStyle/>
          <a:p>
            <a:r>
              <a:rPr lang="ru-RU" b="1">
                <a:latin typeface="Calibri" pitchFamily="34" charset="0"/>
              </a:rPr>
              <a:t>12(х+у)=1</a:t>
            </a:r>
          </a:p>
        </p:txBody>
      </p:sp>
      <p:sp>
        <p:nvSpPr>
          <p:cNvPr id="5141" name="Содержимое 2"/>
          <p:cNvSpPr>
            <a:spLocks noGrp="1"/>
          </p:cNvSpPr>
          <p:nvPr>
            <p:ph idx="1"/>
          </p:nvPr>
        </p:nvSpPr>
        <p:spPr>
          <a:xfrm>
            <a:off x="396875" y="692150"/>
            <a:ext cx="10512425" cy="1368425"/>
          </a:xfrm>
        </p:spPr>
        <p:txBody>
          <a:bodyPr/>
          <a:lstStyle/>
          <a:p>
            <a:pPr marL="0" indent="0" eaLnBrk="1" hangingPunct="1">
              <a:buFont typeface="Arial" charset="0"/>
              <a:buNone/>
            </a:pPr>
            <a:r>
              <a:rPr lang="ru-RU" sz="2000" b="1" smtClean="0">
                <a:solidFill>
                  <a:schemeClr val="tx1"/>
                </a:solidFill>
              </a:rPr>
              <a:t>Двое рабочих, работая вместе, могут выполнить работу за 12 дней. За сколько дней, работая отдельно, выполнит эту работу первый рабочий, если он за два дня выполняет такую же часть работы, какую второй — за три дня? </a:t>
            </a:r>
          </a:p>
        </p:txBody>
      </p:sp>
      <p:graphicFrame>
        <p:nvGraphicFramePr>
          <p:cNvPr id="27" name="Object 1"/>
          <p:cNvGraphicFramePr>
            <a:graphicFrameLocks noChangeAspect="1"/>
          </p:cNvGraphicFramePr>
          <p:nvPr/>
        </p:nvGraphicFramePr>
        <p:xfrm>
          <a:off x="2628900" y="4508500"/>
          <a:ext cx="1447800" cy="733425"/>
        </p:xfrm>
        <a:graphic>
          <a:graphicData uri="http://schemas.openxmlformats.org/presentationml/2006/ole">
            <p:oleObj spid="_x0000_s5122" name="Формула" r:id="rId4" imgW="1447560" imgH="711000" progId="Equation.3">
              <p:embed/>
            </p:oleObj>
          </a:graphicData>
        </a:graphic>
      </p:graphicFrame>
      <p:graphicFrame>
        <p:nvGraphicFramePr>
          <p:cNvPr id="29698" name="Object 2"/>
          <p:cNvGraphicFramePr>
            <a:graphicFrameLocks noChangeAspect="1"/>
          </p:cNvGraphicFramePr>
          <p:nvPr/>
        </p:nvGraphicFramePr>
        <p:xfrm>
          <a:off x="4716463" y="4508500"/>
          <a:ext cx="1511300" cy="733425"/>
        </p:xfrm>
        <a:graphic>
          <a:graphicData uri="http://schemas.openxmlformats.org/presentationml/2006/ole">
            <p:oleObj spid="_x0000_s5123" name="Формула" r:id="rId5" imgW="1511280" imgH="711000" progId="Equation.3">
              <p:embed/>
            </p:oleObj>
          </a:graphicData>
        </a:graphic>
      </p:graphicFrame>
      <p:cxnSp>
        <p:nvCxnSpPr>
          <p:cNvPr id="29" name="Прямая соединительная линия 28"/>
          <p:cNvCxnSpPr/>
          <p:nvPr/>
        </p:nvCxnSpPr>
        <p:spPr>
          <a:xfrm>
            <a:off x="3708400" y="4797425"/>
            <a:ext cx="0" cy="51911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Прямоугольник 30"/>
          <p:cNvSpPr>
            <a:spLocks noChangeArrowheads="1"/>
          </p:cNvSpPr>
          <p:nvPr/>
        </p:nvSpPr>
        <p:spPr bwMode="auto">
          <a:xfrm>
            <a:off x="3708400" y="4868863"/>
            <a:ext cx="417513" cy="381000"/>
          </a:xfrm>
          <a:prstGeom prst="rect">
            <a:avLst/>
          </a:prstGeom>
          <a:noFill/>
          <a:ln w="9525">
            <a:noFill/>
            <a:miter lim="800000"/>
            <a:headEnd/>
            <a:tailEnd/>
          </a:ln>
        </p:spPr>
        <p:txBody>
          <a:bodyPr>
            <a:spAutoFit/>
          </a:bodyPr>
          <a:lstStyle/>
          <a:p>
            <a:r>
              <a:rPr lang="ru-RU" b="1">
                <a:latin typeface="Calibri" pitchFamily="34" charset="0"/>
              </a:rPr>
              <a:t>·</a:t>
            </a:r>
            <a:r>
              <a:rPr lang="en-US" b="1">
                <a:latin typeface="Calibri" pitchFamily="34" charset="0"/>
              </a:rPr>
              <a:t> 6</a:t>
            </a:r>
            <a:endParaRPr lang="ru-RU">
              <a:latin typeface="Calibri" pitchFamily="34" charset="0"/>
            </a:endParaRPr>
          </a:p>
        </p:txBody>
      </p:sp>
      <p:sp>
        <p:nvSpPr>
          <p:cNvPr id="32" name="Прямоугольник 31"/>
          <p:cNvSpPr>
            <a:spLocks noChangeArrowheads="1"/>
          </p:cNvSpPr>
          <p:nvPr/>
        </p:nvSpPr>
        <p:spPr bwMode="auto">
          <a:xfrm>
            <a:off x="4532313" y="4725988"/>
            <a:ext cx="255587" cy="379412"/>
          </a:xfrm>
          <a:prstGeom prst="rect">
            <a:avLst/>
          </a:prstGeom>
          <a:noFill/>
          <a:ln w="9525">
            <a:noFill/>
            <a:miter lim="800000"/>
            <a:headEnd/>
            <a:tailEnd/>
          </a:ln>
        </p:spPr>
        <p:txBody>
          <a:bodyPr>
            <a:spAutoFit/>
          </a:bodyPr>
          <a:lstStyle/>
          <a:p>
            <a:r>
              <a:rPr lang="en-US" b="1">
                <a:latin typeface="Calibri" pitchFamily="34" charset="0"/>
              </a:rPr>
              <a:t>-</a:t>
            </a:r>
            <a:endParaRPr lang="ru-RU">
              <a:latin typeface="Calibri" pitchFamily="34" charset="0"/>
            </a:endParaRPr>
          </a:p>
        </p:txBody>
      </p:sp>
      <p:cxnSp>
        <p:nvCxnSpPr>
          <p:cNvPr id="34" name="Прямая соединительная линия 33"/>
          <p:cNvCxnSpPr/>
          <p:nvPr/>
        </p:nvCxnSpPr>
        <p:spPr>
          <a:xfrm>
            <a:off x="4532313" y="5300663"/>
            <a:ext cx="180022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9699" name="Object 3"/>
          <p:cNvGraphicFramePr>
            <a:graphicFrameLocks noChangeAspect="1"/>
          </p:cNvGraphicFramePr>
          <p:nvPr/>
        </p:nvGraphicFramePr>
        <p:xfrm>
          <a:off x="5173663" y="5516563"/>
          <a:ext cx="800100" cy="276225"/>
        </p:xfrm>
        <a:graphic>
          <a:graphicData uri="http://schemas.openxmlformats.org/presentationml/2006/ole">
            <p:oleObj spid="_x0000_s5124" name="Формула" r:id="rId6" imgW="799920" imgH="266400" progId="Equation.3">
              <p:embed/>
            </p:oleObj>
          </a:graphicData>
        </a:graphic>
      </p:graphicFrame>
      <p:graphicFrame>
        <p:nvGraphicFramePr>
          <p:cNvPr id="29700" name="Object 4"/>
          <p:cNvGraphicFramePr>
            <a:graphicFrameLocks noChangeAspect="1"/>
          </p:cNvGraphicFramePr>
          <p:nvPr/>
        </p:nvGraphicFramePr>
        <p:xfrm>
          <a:off x="6948488" y="4581525"/>
          <a:ext cx="833437" cy="576263"/>
        </p:xfrm>
        <a:graphic>
          <a:graphicData uri="http://schemas.openxmlformats.org/presentationml/2006/ole">
            <p:oleObj spid="_x0000_s5125" name="Формула" r:id="rId7" imgW="749160" imgH="558720" progId="Equation.3">
              <p:embed/>
            </p:oleObj>
          </a:graphicData>
        </a:graphic>
      </p:graphicFrame>
      <p:graphicFrame>
        <p:nvGraphicFramePr>
          <p:cNvPr id="29701" name="Object 5"/>
          <p:cNvGraphicFramePr>
            <a:graphicFrameLocks noChangeAspect="1"/>
          </p:cNvGraphicFramePr>
          <p:nvPr/>
        </p:nvGraphicFramePr>
        <p:xfrm>
          <a:off x="7996238" y="4581525"/>
          <a:ext cx="749300" cy="576263"/>
        </p:xfrm>
        <a:graphic>
          <a:graphicData uri="http://schemas.openxmlformats.org/presentationml/2006/ole">
            <p:oleObj spid="_x0000_s5126" name="Формула" r:id="rId8" imgW="749160" imgH="558720" progId="Equation.3">
              <p:embed/>
            </p:oleObj>
          </a:graphicData>
        </a:graphic>
      </p:graphicFrame>
      <p:sp>
        <p:nvSpPr>
          <p:cNvPr id="38" name="Прямоугольник 37"/>
          <p:cNvSpPr>
            <a:spLocks noChangeArrowheads="1"/>
          </p:cNvSpPr>
          <p:nvPr/>
        </p:nvSpPr>
        <p:spPr bwMode="auto">
          <a:xfrm>
            <a:off x="3563938" y="6021388"/>
            <a:ext cx="792162" cy="369887"/>
          </a:xfrm>
          <a:prstGeom prst="rect">
            <a:avLst/>
          </a:prstGeom>
          <a:noFill/>
          <a:ln w="9525">
            <a:noFill/>
            <a:miter lim="800000"/>
            <a:headEnd/>
            <a:tailEnd/>
          </a:ln>
        </p:spPr>
        <p:txBody>
          <a:bodyPr>
            <a:spAutoFit/>
          </a:bodyPr>
          <a:lstStyle/>
          <a:p>
            <a:r>
              <a:rPr lang="ru-RU" b="1">
                <a:latin typeface="Calibri" pitchFamily="34" charset="0"/>
              </a:rPr>
              <a:t>ИЛИ</a:t>
            </a:r>
            <a:endParaRPr lang="ru-RU">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strips(downRight)">
                                      <p:cBhvr>
                                        <p:cTn id="7" dur="10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strips(downRight)">
                                      <p:cBhvr>
                                        <p:cTn id="12" dur="3000"/>
                                        <p:tgtEl>
                                          <p:spTgt spid="15"/>
                                        </p:tgtEl>
                                      </p:cBhvr>
                                    </p:animEffect>
                                  </p:childTnLst>
                                </p:cTn>
                              </p:par>
                            </p:childTnLst>
                          </p:cTn>
                        </p:par>
                        <p:par>
                          <p:cTn id="13" fill="hold">
                            <p:stCondLst>
                              <p:cond delay="3000"/>
                            </p:stCondLst>
                            <p:childTnLst>
                              <p:par>
                                <p:cTn id="14" presetID="18" presetClass="entr" presetSubtype="6" fill="hold" grpId="0" nodeType="after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strips(downRight)">
                                      <p:cBhvr>
                                        <p:cTn id="16" dur="1000"/>
                                        <p:tgtEl>
                                          <p:spTgt spid="23"/>
                                        </p:tgtEl>
                                      </p:cBhvr>
                                    </p:animEffect>
                                  </p:childTnLst>
                                </p:cTn>
                              </p:par>
                            </p:childTnLst>
                          </p:cTn>
                        </p:par>
                        <p:par>
                          <p:cTn id="17" fill="hold">
                            <p:stCondLst>
                              <p:cond delay="4000"/>
                            </p:stCondLst>
                            <p:childTnLst>
                              <p:par>
                                <p:cTn id="18" presetID="18" presetClass="entr" presetSubtype="6" fill="hold" grpId="0" nodeType="afterEffect">
                                  <p:stCondLst>
                                    <p:cond delay="0"/>
                                  </p:stCondLst>
                                  <p:iterate type="lt">
                                    <p:tmPct val="0"/>
                                  </p:iterate>
                                  <p:childTnLst>
                                    <p:set>
                                      <p:cBhvr>
                                        <p:cTn id="19" dur="1" fill="hold">
                                          <p:stCondLst>
                                            <p:cond delay="0"/>
                                          </p:stCondLst>
                                        </p:cTn>
                                        <p:tgtEl>
                                          <p:spTgt spid="16"/>
                                        </p:tgtEl>
                                        <p:attrNameLst>
                                          <p:attrName>style.visibility</p:attrName>
                                        </p:attrNameLst>
                                      </p:cBhvr>
                                      <p:to>
                                        <p:strVal val="visible"/>
                                      </p:to>
                                    </p:set>
                                    <p:animEffect transition="in" filter="strips(downRight)">
                                      <p:cBhvr>
                                        <p:cTn id="20" dur="2000"/>
                                        <p:tgtEl>
                                          <p:spTgt spid="16"/>
                                        </p:tgtEl>
                                      </p:cBhvr>
                                    </p:animEffect>
                                  </p:childTnLst>
                                </p:cTn>
                              </p:par>
                            </p:childTnLst>
                          </p:cTn>
                        </p:par>
                        <p:par>
                          <p:cTn id="21" fill="hold">
                            <p:stCondLst>
                              <p:cond delay="6000"/>
                            </p:stCondLst>
                            <p:childTnLst>
                              <p:par>
                                <p:cTn id="22" presetID="18" presetClass="entr" presetSubtype="6" fill="hold" grpId="0" nodeType="after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strips(downRight)">
                                      <p:cBhvr>
                                        <p:cTn id="24" dur="3000"/>
                                        <p:tgtEl>
                                          <p:spTgt spid="24"/>
                                        </p:tgtEl>
                                      </p:cBhvr>
                                    </p:animEffect>
                                  </p:childTnLst>
                                </p:cTn>
                              </p:par>
                            </p:childTnLst>
                          </p:cTn>
                        </p:par>
                        <p:par>
                          <p:cTn id="25" fill="hold">
                            <p:stCondLst>
                              <p:cond delay="9000"/>
                            </p:stCondLst>
                            <p:childTnLst>
                              <p:par>
                                <p:cTn id="26" presetID="22" presetClass="entr" presetSubtype="4" fill="hold" grpId="0" nodeType="after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wipe(down)">
                                      <p:cBhvr>
                                        <p:cTn id="28" dur="1000"/>
                                        <p:tgtEl>
                                          <p:spTgt spid="25"/>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wipe(down)">
                                      <p:cBhvr>
                                        <p:cTn id="31" dur="1000"/>
                                        <p:tgtEl>
                                          <p:spTgt spid="26"/>
                                        </p:tgtEl>
                                      </p:cBhvr>
                                    </p:animEffect>
                                  </p:childTnLst>
                                </p:cTn>
                              </p:par>
                              <p:par>
                                <p:cTn id="32" presetID="10" presetClass="exit" presetSubtype="0" fill="hold" grpId="1" nodeType="withEffect">
                                  <p:stCondLst>
                                    <p:cond delay="0"/>
                                  </p:stCondLst>
                                  <p:childTnLst>
                                    <p:animEffect transition="out" filter="fade">
                                      <p:cBhvr>
                                        <p:cTn id="33" dur="2000"/>
                                        <p:tgtEl>
                                          <p:spTgt spid="22"/>
                                        </p:tgtEl>
                                      </p:cBhvr>
                                    </p:animEffect>
                                    <p:set>
                                      <p:cBhvr>
                                        <p:cTn id="34" dur="1" fill="hold">
                                          <p:stCondLst>
                                            <p:cond delay="1999"/>
                                          </p:stCondLst>
                                        </p:cTn>
                                        <p:tgtEl>
                                          <p:spTgt spid="22"/>
                                        </p:tgtEl>
                                        <p:attrNameLst>
                                          <p:attrName>style.visibility</p:attrName>
                                        </p:attrNameLst>
                                      </p:cBhvr>
                                      <p:to>
                                        <p:strVal val="hidden"/>
                                      </p:to>
                                    </p:set>
                                  </p:childTnLst>
                                </p:cTn>
                              </p:par>
                              <p:par>
                                <p:cTn id="35" presetID="10" presetClass="exit" presetSubtype="0" fill="hold" grpId="1" nodeType="withEffect">
                                  <p:stCondLst>
                                    <p:cond delay="0"/>
                                  </p:stCondLst>
                                  <p:childTnLst>
                                    <p:animEffect transition="out" filter="fade">
                                      <p:cBhvr>
                                        <p:cTn id="36" dur="2000"/>
                                        <p:tgtEl>
                                          <p:spTgt spid="23"/>
                                        </p:tgtEl>
                                      </p:cBhvr>
                                    </p:animEffect>
                                    <p:set>
                                      <p:cBhvr>
                                        <p:cTn id="37" dur="1" fill="hold">
                                          <p:stCondLst>
                                            <p:cond delay="1999"/>
                                          </p:stCondLst>
                                        </p:cTn>
                                        <p:tgtEl>
                                          <p:spTgt spid="23"/>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strips(downRight)">
                                      <p:cBhvr>
                                        <p:cTn id="42" dur="2000"/>
                                        <p:tgtEl>
                                          <p:spTgt spid="17"/>
                                        </p:tgtEl>
                                      </p:cBhvr>
                                    </p:animEffect>
                                  </p:childTnLst>
                                </p:cTn>
                              </p:par>
                            </p:childTnLst>
                          </p:cTn>
                        </p:par>
                        <p:par>
                          <p:cTn id="43" fill="hold">
                            <p:stCondLst>
                              <p:cond delay="2000"/>
                            </p:stCondLst>
                            <p:childTnLst>
                              <p:par>
                                <p:cTn id="44" presetID="22" presetClass="entr" presetSubtype="1" fill="hold" grpId="0" nodeType="after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wipe(up)">
                                      <p:cBhvr>
                                        <p:cTn id="46" dur="1000"/>
                                        <p:tgtEl>
                                          <p:spTgt spid="18"/>
                                        </p:tgtEl>
                                      </p:cBhvr>
                                    </p:animEffect>
                                  </p:childTnLst>
                                </p:cTn>
                              </p:par>
                              <p:par>
                                <p:cTn id="47" presetID="10" presetClass="exit" presetSubtype="0" fill="hold" grpId="1" nodeType="withEffect">
                                  <p:stCondLst>
                                    <p:cond delay="0"/>
                                  </p:stCondLst>
                                  <p:childTnLst>
                                    <p:animEffect transition="out" filter="fade">
                                      <p:cBhvr>
                                        <p:cTn id="48" dur="2000"/>
                                        <p:tgtEl>
                                          <p:spTgt spid="25"/>
                                        </p:tgtEl>
                                      </p:cBhvr>
                                    </p:animEffect>
                                    <p:set>
                                      <p:cBhvr>
                                        <p:cTn id="49" dur="1" fill="hold">
                                          <p:stCondLst>
                                            <p:cond delay="1999"/>
                                          </p:stCondLst>
                                        </p:cTn>
                                        <p:tgtEl>
                                          <p:spTgt spid="25"/>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2000"/>
                                        <p:tgtEl>
                                          <p:spTgt spid="26"/>
                                        </p:tgtEl>
                                      </p:cBhvr>
                                    </p:animEffect>
                                    <p:set>
                                      <p:cBhvr>
                                        <p:cTn id="52" dur="1" fill="hold">
                                          <p:stCondLst>
                                            <p:cond delay="1999"/>
                                          </p:stCondLst>
                                        </p:cTn>
                                        <p:tgtEl>
                                          <p:spTgt spid="26"/>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wipe(up)">
                                      <p:cBhvr>
                                        <p:cTn id="57" dur="3000"/>
                                        <p:tgtEl>
                                          <p:spTgt spid="27"/>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wipe(right)">
                                      <p:cBhvr>
                                        <p:cTn id="62" dur="500"/>
                                        <p:tgtEl>
                                          <p:spTgt spid="29"/>
                                        </p:tgtEl>
                                      </p:cBhvr>
                                    </p:animEffect>
                                  </p:childTnLst>
                                </p:cTn>
                              </p:par>
                              <p:par>
                                <p:cTn id="63" presetID="22" presetClass="entr" presetSubtype="2" fill="hold" grpId="0" nodeType="withEffect">
                                  <p:stCondLst>
                                    <p:cond delay="0"/>
                                  </p:stCondLst>
                                  <p:childTnLst>
                                    <p:set>
                                      <p:cBhvr>
                                        <p:cTn id="64" dur="1" fill="hold">
                                          <p:stCondLst>
                                            <p:cond delay="0"/>
                                          </p:stCondLst>
                                        </p:cTn>
                                        <p:tgtEl>
                                          <p:spTgt spid="31"/>
                                        </p:tgtEl>
                                        <p:attrNameLst>
                                          <p:attrName>style.visibility</p:attrName>
                                        </p:attrNameLst>
                                      </p:cBhvr>
                                      <p:to>
                                        <p:strVal val="visible"/>
                                      </p:to>
                                    </p:set>
                                    <p:animEffect transition="in" filter="wipe(right)">
                                      <p:cBhvr>
                                        <p:cTn id="65" dur="500"/>
                                        <p:tgtEl>
                                          <p:spTgt spid="31"/>
                                        </p:tgtEl>
                                      </p:cBhvr>
                                    </p:animEffect>
                                  </p:childTnLst>
                                </p:cTn>
                              </p:par>
                            </p:childTnLst>
                          </p:cTn>
                        </p:par>
                        <p:par>
                          <p:cTn id="66" fill="hold">
                            <p:stCondLst>
                              <p:cond delay="500"/>
                            </p:stCondLst>
                            <p:childTnLst>
                              <p:par>
                                <p:cTn id="67" presetID="18" presetClass="entr" presetSubtype="6" fill="hold" nodeType="afterEffect">
                                  <p:stCondLst>
                                    <p:cond delay="0"/>
                                  </p:stCondLst>
                                  <p:childTnLst>
                                    <p:set>
                                      <p:cBhvr>
                                        <p:cTn id="68" dur="1" fill="hold">
                                          <p:stCondLst>
                                            <p:cond delay="0"/>
                                          </p:stCondLst>
                                        </p:cTn>
                                        <p:tgtEl>
                                          <p:spTgt spid="29698"/>
                                        </p:tgtEl>
                                        <p:attrNameLst>
                                          <p:attrName>style.visibility</p:attrName>
                                        </p:attrNameLst>
                                      </p:cBhvr>
                                      <p:to>
                                        <p:strVal val="visible"/>
                                      </p:to>
                                    </p:set>
                                    <p:animEffect transition="in" filter="strips(downRight)">
                                      <p:cBhvr>
                                        <p:cTn id="69" dur="2000"/>
                                        <p:tgtEl>
                                          <p:spTgt spid="29698"/>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32"/>
                                        </p:tgtEl>
                                        <p:attrNameLst>
                                          <p:attrName>style.visibility</p:attrName>
                                        </p:attrNameLst>
                                      </p:cBhvr>
                                      <p:to>
                                        <p:strVal val="visible"/>
                                      </p:to>
                                    </p:set>
                                    <p:animEffect transition="in" filter="wipe(down)">
                                      <p:cBhvr>
                                        <p:cTn id="74" dur="500"/>
                                        <p:tgtEl>
                                          <p:spTgt spid="32"/>
                                        </p:tgtEl>
                                      </p:cBhvr>
                                    </p:animEffect>
                                  </p:childTnLst>
                                </p:cTn>
                              </p:par>
                            </p:childTnLst>
                          </p:cTn>
                        </p:par>
                        <p:par>
                          <p:cTn id="75" fill="hold">
                            <p:stCondLst>
                              <p:cond delay="500"/>
                            </p:stCondLst>
                            <p:childTnLst>
                              <p:par>
                                <p:cTn id="76" presetID="18" presetClass="entr" presetSubtype="6" fill="hold" nodeType="afterEffect">
                                  <p:stCondLst>
                                    <p:cond delay="0"/>
                                  </p:stCondLst>
                                  <p:childTnLst>
                                    <p:set>
                                      <p:cBhvr>
                                        <p:cTn id="77" dur="1" fill="hold">
                                          <p:stCondLst>
                                            <p:cond delay="0"/>
                                          </p:stCondLst>
                                        </p:cTn>
                                        <p:tgtEl>
                                          <p:spTgt spid="34"/>
                                        </p:tgtEl>
                                        <p:attrNameLst>
                                          <p:attrName>style.visibility</p:attrName>
                                        </p:attrNameLst>
                                      </p:cBhvr>
                                      <p:to>
                                        <p:strVal val="visible"/>
                                      </p:to>
                                    </p:set>
                                    <p:animEffect transition="in" filter="strips(downRight)">
                                      <p:cBhvr>
                                        <p:cTn id="78" dur="500"/>
                                        <p:tgtEl>
                                          <p:spTgt spid="34"/>
                                        </p:tgtEl>
                                      </p:cBhvr>
                                    </p:animEffect>
                                  </p:childTnLst>
                                </p:cTn>
                              </p:par>
                            </p:childTnLst>
                          </p:cTn>
                        </p:par>
                      </p:childTnLst>
                    </p:cTn>
                  </p:par>
                  <p:par>
                    <p:cTn id="79" fill="hold">
                      <p:stCondLst>
                        <p:cond delay="indefinite"/>
                      </p:stCondLst>
                      <p:childTnLst>
                        <p:par>
                          <p:cTn id="80" fill="hold">
                            <p:stCondLst>
                              <p:cond delay="0"/>
                            </p:stCondLst>
                            <p:childTnLst>
                              <p:par>
                                <p:cTn id="81" presetID="18" presetClass="entr" presetSubtype="6" fill="hold" nodeType="clickEffect">
                                  <p:stCondLst>
                                    <p:cond delay="0"/>
                                  </p:stCondLst>
                                  <p:childTnLst>
                                    <p:set>
                                      <p:cBhvr>
                                        <p:cTn id="82" dur="1" fill="hold">
                                          <p:stCondLst>
                                            <p:cond delay="0"/>
                                          </p:stCondLst>
                                        </p:cTn>
                                        <p:tgtEl>
                                          <p:spTgt spid="29699"/>
                                        </p:tgtEl>
                                        <p:attrNameLst>
                                          <p:attrName>style.visibility</p:attrName>
                                        </p:attrNameLst>
                                      </p:cBhvr>
                                      <p:to>
                                        <p:strVal val="visible"/>
                                      </p:to>
                                    </p:set>
                                    <p:animEffect transition="in" filter="strips(downRight)">
                                      <p:cBhvr>
                                        <p:cTn id="83" dur="2000"/>
                                        <p:tgtEl>
                                          <p:spTgt spid="29699"/>
                                        </p:tgtEl>
                                      </p:cBhvr>
                                    </p:animEffect>
                                  </p:childTnLst>
                                </p:cTn>
                              </p:par>
                            </p:childTnLst>
                          </p:cTn>
                        </p:par>
                        <p:par>
                          <p:cTn id="84" fill="hold">
                            <p:stCondLst>
                              <p:cond delay="2000"/>
                            </p:stCondLst>
                            <p:childTnLst>
                              <p:par>
                                <p:cTn id="85" presetID="18" presetClass="entr" presetSubtype="6" fill="hold" nodeType="afterEffect">
                                  <p:stCondLst>
                                    <p:cond delay="0"/>
                                  </p:stCondLst>
                                  <p:childTnLst>
                                    <p:set>
                                      <p:cBhvr>
                                        <p:cTn id="86" dur="1" fill="hold">
                                          <p:stCondLst>
                                            <p:cond delay="0"/>
                                          </p:stCondLst>
                                        </p:cTn>
                                        <p:tgtEl>
                                          <p:spTgt spid="29700"/>
                                        </p:tgtEl>
                                        <p:attrNameLst>
                                          <p:attrName>style.visibility</p:attrName>
                                        </p:attrNameLst>
                                      </p:cBhvr>
                                      <p:to>
                                        <p:strVal val="visible"/>
                                      </p:to>
                                    </p:set>
                                    <p:animEffect transition="in" filter="strips(downRight)">
                                      <p:cBhvr>
                                        <p:cTn id="87" dur="2000"/>
                                        <p:tgtEl>
                                          <p:spTgt spid="29700"/>
                                        </p:tgtEl>
                                      </p:cBhvr>
                                    </p:animEffect>
                                  </p:childTnLst>
                                </p:cTn>
                              </p:par>
                            </p:childTnLst>
                          </p:cTn>
                        </p:par>
                        <p:par>
                          <p:cTn id="88" fill="hold">
                            <p:stCondLst>
                              <p:cond delay="4000"/>
                            </p:stCondLst>
                            <p:childTnLst>
                              <p:par>
                                <p:cTn id="89" presetID="18" presetClass="entr" presetSubtype="6" fill="hold" nodeType="afterEffect">
                                  <p:stCondLst>
                                    <p:cond delay="0"/>
                                  </p:stCondLst>
                                  <p:childTnLst>
                                    <p:set>
                                      <p:cBhvr>
                                        <p:cTn id="90" dur="1" fill="hold">
                                          <p:stCondLst>
                                            <p:cond delay="0"/>
                                          </p:stCondLst>
                                        </p:cTn>
                                        <p:tgtEl>
                                          <p:spTgt spid="29701"/>
                                        </p:tgtEl>
                                        <p:attrNameLst>
                                          <p:attrName>style.visibility</p:attrName>
                                        </p:attrNameLst>
                                      </p:cBhvr>
                                      <p:to>
                                        <p:strVal val="visible"/>
                                      </p:to>
                                    </p:set>
                                    <p:animEffect transition="in" filter="strips(downRight)">
                                      <p:cBhvr>
                                        <p:cTn id="91" dur="3000"/>
                                        <p:tgtEl>
                                          <p:spTgt spid="29701"/>
                                        </p:tgtEl>
                                      </p:cBhvr>
                                    </p:animEffect>
                                  </p:childTnLst>
                                </p:cTn>
                              </p:par>
                            </p:childTnLst>
                          </p:cTn>
                        </p:par>
                      </p:childTnLst>
                    </p:cTn>
                  </p:par>
                  <p:par>
                    <p:cTn id="92" fill="hold">
                      <p:stCondLst>
                        <p:cond delay="indefinite"/>
                      </p:stCondLst>
                      <p:childTnLst>
                        <p:par>
                          <p:cTn id="93" fill="hold">
                            <p:stCondLst>
                              <p:cond delay="0"/>
                            </p:stCondLst>
                            <p:childTnLst>
                              <p:par>
                                <p:cTn id="94" presetID="18" presetClass="entr" presetSubtype="6" fill="hold" grpId="0" nodeType="clickEffect">
                                  <p:stCondLst>
                                    <p:cond delay="0"/>
                                  </p:stCondLst>
                                  <p:childTnLst>
                                    <p:set>
                                      <p:cBhvr>
                                        <p:cTn id="95" dur="1" fill="hold">
                                          <p:stCondLst>
                                            <p:cond delay="0"/>
                                          </p:stCondLst>
                                        </p:cTn>
                                        <p:tgtEl>
                                          <p:spTgt spid="19"/>
                                        </p:tgtEl>
                                        <p:attrNameLst>
                                          <p:attrName>style.visibility</p:attrName>
                                        </p:attrNameLst>
                                      </p:cBhvr>
                                      <p:to>
                                        <p:strVal val="visible"/>
                                      </p:to>
                                    </p:set>
                                    <p:animEffect transition="in" filter="strips(downRight)">
                                      <p:cBhvr>
                                        <p:cTn id="96" dur="3000"/>
                                        <p:tgtEl>
                                          <p:spTgt spid="19"/>
                                        </p:tgtEl>
                                      </p:cBhvr>
                                    </p:animEffect>
                                  </p:childTnLst>
                                </p:cTn>
                              </p:par>
                            </p:childTnLst>
                          </p:cTn>
                        </p:par>
                        <p:par>
                          <p:cTn id="97" fill="hold">
                            <p:stCondLst>
                              <p:cond delay="3000"/>
                            </p:stCondLst>
                            <p:childTnLst>
                              <p:par>
                                <p:cTn id="98" presetID="18" presetClass="entr" presetSubtype="6" fill="hold" grpId="0" nodeType="afterEffect">
                                  <p:stCondLst>
                                    <p:cond delay="0"/>
                                  </p:stCondLst>
                                  <p:childTnLst>
                                    <p:set>
                                      <p:cBhvr>
                                        <p:cTn id="99" dur="1" fill="hold">
                                          <p:stCondLst>
                                            <p:cond delay="0"/>
                                          </p:stCondLst>
                                        </p:cTn>
                                        <p:tgtEl>
                                          <p:spTgt spid="20"/>
                                        </p:tgtEl>
                                        <p:attrNameLst>
                                          <p:attrName>style.visibility</p:attrName>
                                        </p:attrNameLst>
                                      </p:cBhvr>
                                      <p:to>
                                        <p:strVal val="visible"/>
                                      </p:to>
                                    </p:set>
                                    <p:animEffect transition="in" filter="strips(downRight)">
                                      <p:cBhvr>
                                        <p:cTn id="100" dur="3000"/>
                                        <p:tgtEl>
                                          <p:spTgt spid="20"/>
                                        </p:tgtEl>
                                      </p:cBhvr>
                                    </p:animEffect>
                                  </p:childTnLst>
                                </p:cTn>
                              </p:par>
                            </p:childTnLst>
                          </p:cTn>
                        </p:par>
                        <p:par>
                          <p:cTn id="101" fill="hold">
                            <p:stCondLst>
                              <p:cond delay="6000"/>
                            </p:stCondLst>
                            <p:childTnLst>
                              <p:par>
                                <p:cTn id="102" presetID="2" presetClass="entr" presetSubtype="2" fill="hold" grpId="0" nodeType="afterEffect">
                                  <p:stCondLst>
                                    <p:cond delay="0"/>
                                  </p:stCondLst>
                                  <p:iterate type="lt">
                                    <p:tmPct val="0"/>
                                  </p:iterate>
                                  <p:childTnLst>
                                    <p:set>
                                      <p:cBhvr>
                                        <p:cTn id="103" dur="1" fill="hold">
                                          <p:stCondLst>
                                            <p:cond delay="0"/>
                                          </p:stCondLst>
                                        </p:cTn>
                                        <p:tgtEl>
                                          <p:spTgt spid="21"/>
                                        </p:tgtEl>
                                        <p:attrNameLst>
                                          <p:attrName>style.visibility</p:attrName>
                                        </p:attrNameLst>
                                      </p:cBhvr>
                                      <p:to>
                                        <p:strVal val="visible"/>
                                      </p:to>
                                    </p:set>
                                    <p:anim calcmode="lin" valueType="num">
                                      <p:cBhvr additive="base">
                                        <p:cTn id="104" dur="1000" fill="hold"/>
                                        <p:tgtEl>
                                          <p:spTgt spid="21"/>
                                        </p:tgtEl>
                                        <p:attrNameLst>
                                          <p:attrName>ppt_x</p:attrName>
                                        </p:attrNameLst>
                                      </p:cBhvr>
                                      <p:tavLst>
                                        <p:tav tm="0">
                                          <p:val>
                                            <p:strVal val="1+#ppt_w/2"/>
                                          </p:val>
                                        </p:tav>
                                        <p:tav tm="100000">
                                          <p:val>
                                            <p:strVal val="#ppt_x"/>
                                          </p:val>
                                        </p:tav>
                                      </p:tavLst>
                                    </p:anim>
                                    <p:anim calcmode="lin" valueType="num">
                                      <p:cBhvr additive="base">
                                        <p:cTn id="105" dur="1000" fill="hold"/>
                                        <p:tgtEl>
                                          <p:spTgt spid="21"/>
                                        </p:tgtEl>
                                        <p:attrNameLst>
                                          <p:attrName>ppt_y</p:attrName>
                                        </p:attrNameLst>
                                      </p:cBhvr>
                                      <p:tavLst>
                                        <p:tav tm="0">
                                          <p:val>
                                            <p:strVal val="#ppt_y"/>
                                          </p:val>
                                        </p:tav>
                                        <p:tav tm="100000">
                                          <p:val>
                                            <p:strVal val="#ppt_y"/>
                                          </p:val>
                                        </p:tav>
                                      </p:tavLst>
                                    </p:anim>
                                  </p:childTnLst>
                                </p:cTn>
                              </p:par>
                            </p:childTnLst>
                          </p:cTn>
                        </p:par>
                        <p:par>
                          <p:cTn id="106" fill="hold">
                            <p:stCondLst>
                              <p:cond delay="7000"/>
                            </p:stCondLst>
                            <p:childTnLst>
                              <p:par>
                                <p:cTn id="107" presetID="22" presetClass="entr" presetSubtype="1" fill="hold" grpId="0" nodeType="afterEffect">
                                  <p:stCondLst>
                                    <p:cond delay="0"/>
                                  </p:stCondLst>
                                  <p:childTnLst>
                                    <p:set>
                                      <p:cBhvr>
                                        <p:cTn id="108" dur="1" fill="hold">
                                          <p:stCondLst>
                                            <p:cond delay="0"/>
                                          </p:stCondLst>
                                        </p:cTn>
                                        <p:tgtEl>
                                          <p:spTgt spid="38"/>
                                        </p:tgtEl>
                                        <p:attrNameLst>
                                          <p:attrName>style.visibility</p:attrName>
                                        </p:attrNameLst>
                                      </p:cBhvr>
                                      <p:to>
                                        <p:strVal val="visible"/>
                                      </p:to>
                                    </p:set>
                                    <p:animEffect transition="in" filter="wipe(up)">
                                      <p:cBhvr>
                                        <p:cTn id="109" dur="1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P spid="25" grpId="0" animBg="1"/>
      <p:bldP spid="25" grpId="1" animBg="1"/>
      <p:bldP spid="23" grpId="0" animBg="1"/>
      <p:bldP spid="23" grpId="1" animBg="1"/>
      <p:bldP spid="22" grpId="0" animBg="1"/>
      <p:bldP spid="22" grpId="1" animBg="1"/>
      <p:bldP spid="15" grpId="0"/>
      <p:bldP spid="16" grpId="0"/>
      <p:bldP spid="17" grpId="0"/>
      <p:bldP spid="18" grpId="0" animBg="1"/>
      <p:bldP spid="19" grpId="0"/>
      <p:bldP spid="20" grpId="0"/>
      <p:bldP spid="21" grpId="0"/>
      <p:bldP spid="24" grpId="0"/>
      <p:bldP spid="31" grpId="0"/>
      <p:bldP spid="32" grpId="0"/>
      <p:bldP spid="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Скругленный прямоугольник 46"/>
          <p:cNvSpPr/>
          <p:nvPr/>
        </p:nvSpPr>
        <p:spPr>
          <a:xfrm>
            <a:off x="9829800" y="4797425"/>
            <a:ext cx="1008063" cy="360363"/>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46" name="Скругленный прямоугольник 45"/>
          <p:cNvSpPr/>
          <p:nvPr/>
        </p:nvSpPr>
        <p:spPr>
          <a:xfrm>
            <a:off x="6661150" y="2636838"/>
            <a:ext cx="2016125" cy="360362"/>
          </a:xfrm>
          <a:prstGeom prst="round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grpSp>
        <p:nvGrpSpPr>
          <p:cNvPr id="6163" name="Group 4"/>
          <p:cNvGrpSpPr>
            <a:grpSpLocks/>
          </p:cNvGrpSpPr>
          <p:nvPr/>
        </p:nvGrpSpPr>
        <p:grpSpPr bwMode="auto">
          <a:xfrm>
            <a:off x="77788" y="76200"/>
            <a:ext cx="10975975" cy="6705600"/>
            <a:chOff x="168" y="176"/>
            <a:chExt cx="5408" cy="3928"/>
          </a:xfrm>
        </p:grpSpPr>
        <p:sp>
          <p:nvSpPr>
            <p:cNvPr id="6213" name="Freeform 5"/>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66FF"/>
              </a:solidFill>
              <a:round/>
              <a:headEnd/>
              <a:tailEnd/>
            </a:ln>
          </p:spPr>
          <p:txBody>
            <a:bodyPr/>
            <a:lstStyle/>
            <a:p>
              <a:endParaRPr lang="ru-RU"/>
            </a:p>
          </p:txBody>
        </p:sp>
        <p:sp>
          <p:nvSpPr>
            <p:cNvPr id="6214" name="Freeform 6"/>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66FF"/>
              </a:solidFill>
              <a:round/>
              <a:headEnd/>
              <a:tailEnd/>
            </a:ln>
          </p:spPr>
          <p:txBody>
            <a:bodyPr/>
            <a:lstStyle/>
            <a:p>
              <a:endParaRPr lang="ru-RU"/>
            </a:p>
          </p:txBody>
        </p:sp>
        <p:sp>
          <p:nvSpPr>
            <p:cNvPr id="6215" name="Freeform 7"/>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66FF"/>
              </a:solidFill>
              <a:round/>
              <a:headEnd/>
              <a:tailEnd/>
            </a:ln>
          </p:spPr>
          <p:txBody>
            <a:bodyPr/>
            <a:lstStyle/>
            <a:p>
              <a:endParaRPr lang="ru-RU"/>
            </a:p>
          </p:txBody>
        </p:sp>
        <p:sp>
          <p:nvSpPr>
            <p:cNvPr id="6216" name="Freeform 8"/>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66FF"/>
              </a:solidFill>
              <a:round/>
              <a:headEnd/>
              <a:tailEnd/>
            </a:ln>
          </p:spPr>
          <p:txBody>
            <a:bodyPr/>
            <a:lstStyle/>
            <a:p>
              <a:endParaRPr lang="ru-RU"/>
            </a:p>
          </p:txBody>
        </p:sp>
        <p:sp>
          <p:nvSpPr>
            <p:cNvPr id="6217" name="Freeform 9"/>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6218" name="Freeform 10"/>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6219" name="Freeform 11"/>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sp>
          <p:nvSpPr>
            <p:cNvPr id="6220" name="Freeform 12"/>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66FF"/>
              </a:solidFill>
              <a:round/>
              <a:headEnd/>
              <a:tailEnd/>
            </a:ln>
          </p:spPr>
          <p:txBody>
            <a:bodyPr/>
            <a:lstStyle/>
            <a:p>
              <a:endParaRPr lang="ru-RU"/>
            </a:p>
          </p:txBody>
        </p:sp>
      </p:grpSp>
      <p:sp>
        <p:nvSpPr>
          <p:cNvPr id="13" name="Скругленный прямоугольник 12"/>
          <p:cNvSpPr/>
          <p:nvPr/>
        </p:nvSpPr>
        <p:spPr>
          <a:xfrm>
            <a:off x="252413" y="1484313"/>
            <a:ext cx="5976937" cy="360362"/>
          </a:xfrm>
          <a:prstGeom prst="roundRect">
            <a:avLst/>
          </a:prstGeom>
          <a:solidFill>
            <a:srgbClr val="FCB2F1"/>
          </a:solidFill>
          <a:ln>
            <a:solidFill>
              <a:srgbClr val="FCB2F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4" name="Скругленный прямоугольник 13"/>
          <p:cNvSpPr/>
          <p:nvPr/>
        </p:nvSpPr>
        <p:spPr>
          <a:xfrm>
            <a:off x="2484438" y="1196975"/>
            <a:ext cx="7704137" cy="287338"/>
          </a:xfrm>
          <a:prstGeom prst="roundRect">
            <a:avLst/>
          </a:prstGeom>
          <a:solidFill>
            <a:srgbClr val="FCB2F1"/>
          </a:solidFill>
          <a:ln>
            <a:solidFill>
              <a:srgbClr val="FCB2F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5" name="Скругленный прямоугольник 14"/>
          <p:cNvSpPr/>
          <p:nvPr/>
        </p:nvSpPr>
        <p:spPr>
          <a:xfrm>
            <a:off x="396875" y="836613"/>
            <a:ext cx="7488238" cy="360362"/>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6" name="Заголовок 13"/>
          <p:cNvSpPr>
            <a:spLocks noGrp="1"/>
          </p:cNvSpPr>
          <p:nvPr>
            <p:ph type="title"/>
          </p:nvPr>
        </p:nvSpPr>
        <p:spPr/>
        <p:txBody>
          <a:bodyPr rtlCol="0">
            <a:noAutofit/>
          </a:bodyPr>
          <a:lstStyle/>
          <a:p>
            <a:pPr eaLnBrk="1" fontAlgn="auto" hangingPunct="1">
              <a:spcAft>
                <a:spcPts val="0"/>
              </a:spcAft>
              <a:defRPr/>
            </a:pPr>
            <a:r>
              <a:rPr dirty="0">
                <a:solidFill>
                  <a:schemeClr val="tx2"/>
                </a:solidFill>
                <a:latin typeface="+mn-lt"/>
              </a:rPr>
              <a:t>Прототип задания </a:t>
            </a:r>
            <a:r>
              <a:rPr lang="en-US" dirty="0">
                <a:solidFill>
                  <a:schemeClr val="tx2"/>
                </a:solidFill>
                <a:latin typeface="+mn-lt"/>
              </a:rPr>
              <a:t>B13 (№ 26596)</a:t>
            </a:r>
            <a:br>
              <a:rPr lang="en-US" dirty="0">
                <a:solidFill>
                  <a:schemeClr val="tx2"/>
                </a:solidFill>
                <a:latin typeface="+mn-lt"/>
              </a:rPr>
            </a:br>
            <a:endParaRPr dirty="0">
              <a:solidFill>
                <a:schemeClr val="tx2"/>
              </a:solidFill>
              <a:latin typeface="+mn-lt"/>
            </a:endParaRPr>
          </a:p>
        </p:txBody>
      </p:sp>
      <p:sp>
        <p:nvSpPr>
          <p:cNvPr id="6168" name="Содержимое 2"/>
          <p:cNvSpPr>
            <a:spLocks noGrp="1"/>
          </p:cNvSpPr>
          <p:nvPr>
            <p:ph idx="1"/>
          </p:nvPr>
        </p:nvSpPr>
        <p:spPr>
          <a:xfrm>
            <a:off x="396875" y="692150"/>
            <a:ext cx="10512425" cy="1368425"/>
          </a:xfrm>
        </p:spPr>
        <p:txBody>
          <a:bodyPr/>
          <a:lstStyle/>
          <a:p>
            <a:pPr marL="0" indent="0" eaLnBrk="1" hangingPunct="1">
              <a:buFont typeface="Arial" charset="0"/>
              <a:buNone/>
            </a:pPr>
            <a:r>
              <a:rPr lang="ru-RU" sz="2000" b="1" smtClean="0">
                <a:solidFill>
                  <a:schemeClr val="tx1"/>
                </a:solidFill>
              </a:rPr>
              <a:t>Двое рабочих, работая вместе, могут выполнить работу за 12 дней. За сколько дней, работая отдельно, выполнит эту работу первый рабочий, если он за два дня выполняет такую же часть работы, какую второй — за три дня? </a:t>
            </a:r>
          </a:p>
        </p:txBody>
      </p:sp>
      <p:graphicFrame>
        <p:nvGraphicFramePr>
          <p:cNvPr id="19" name="Таблица 18"/>
          <p:cNvGraphicFramePr>
            <a:graphicFrameLocks noGrp="1"/>
          </p:cNvGraphicFramePr>
          <p:nvPr/>
        </p:nvGraphicFramePr>
        <p:xfrm>
          <a:off x="252413" y="1844675"/>
          <a:ext cx="3096344" cy="2933536"/>
        </p:xfrm>
        <a:graphic>
          <a:graphicData uri="http://schemas.openxmlformats.org/drawingml/2006/table">
            <a:tbl>
              <a:tblPr firstRow="1" bandRow="1">
                <a:tableStyleId>{5C22544A-7EE6-4342-B048-85BDC9FD1C3A}</a:tableStyleId>
              </a:tblPr>
              <a:tblGrid>
                <a:gridCol w="1224136"/>
                <a:gridCol w="432048"/>
                <a:gridCol w="432048"/>
                <a:gridCol w="1008112"/>
              </a:tblGrid>
              <a:tr h="370840">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ru-RU" baseline="0" dirty="0" smtClean="0">
                          <a:solidFill>
                            <a:schemeClr val="tx1"/>
                          </a:solidFill>
                        </a:rPr>
                        <a:t> </a:t>
                      </a:r>
                      <a:r>
                        <a:rPr lang="ru-RU" dirty="0" smtClean="0">
                          <a:solidFill>
                            <a:schemeClr val="tx1"/>
                          </a:solidFill>
                        </a:rPr>
                        <a:t>А</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solidFill>
                            <a:schemeClr val="tx1"/>
                          </a:solidFill>
                        </a:rPr>
                        <a:t> t </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solidFill>
                            <a:schemeClr val="tx1"/>
                          </a:solidFill>
                        </a:rPr>
                        <a:t>k(</a:t>
                      </a:r>
                      <a:r>
                        <a:rPr lang="ru-RU" dirty="0" smtClean="0">
                          <a:solidFill>
                            <a:schemeClr val="tx1"/>
                          </a:solidFill>
                        </a:rPr>
                        <a:t>в</a:t>
                      </a:r>
                      <a:r>
                        <a:rPr lang="ru-RU" baseline="0" dirty="0" smtClean="0">
                          <a:solidFill>
                            <a:schemeClr val="tx1"/>
                          </a:solidFill>
                        </a:rPr>
                        <a:t> </a:t>
                      </a:r>
                      <a:r>
                        <a:rPr lang="ru-RU" dirty="0" smtClean="0">
                          <a:solidFill>
                            <a:schemeClr val="tx1"/>
                          </a:solidFill>
                        </a:rPr>
                        <a:t>день)</a:t>
                      </a:r>
                      <a:endParaRPr lang="ru-RU"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93256">
                <a:tc>
                  <a:txBody>
                    <a:bodyPr/>
                    <a:lstStyle/>
                    <a:p>
                      <a:r>
                        <a:rPr lang="ru-RU" dirty="0" smtClean="0"/>
                        <a:t>1рабочий</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t> 1</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04056">
                <a:tc>
                  <a:txBody>
                    <a:bodyPr/>
                    <a:lstStyle/>
                    <a:p>
                      <a:r>
                        <a:rPr lang="ru-RU" dirty="0" smtClean="0"/>
                        <a:t>2 рабочий</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t> 1</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dirty="0" smtClean="0"/>
                        <a:t> </a:t>
                      </a:r>
                      <a:endParaRPr lang="ru-RU" b="1" dirty="0">
                        <a:solidFill>
                          <a:srgbClr val="009A4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576064">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b="1" dirty="0">
                        <a:solidFill>
                          <a:srgbClr val="009A4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720080">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b="1" dirty="0">
                        <a:solidFill>
                          <a:srgbClr val="009A4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0" name="Прямоугольник 19"/>
          <p:cNvSpPr>
            <a:spLocks noChangeArrowheads="1"/>
          </p:cNvSpPr>
          <p:nvPr/>
        </p:nvSpPr>
        <p:spPr bwMode="auto">
          <a:xfrm>
            <a:off x="3421063" y="2276475"/>
            <a:ext cx="7740650" cy="923925"/>
          </a:xfrm>
          <a:prstGeom prst="rect">
            <a:avLst/>
          </a:prstGeom>
          <a:noFill/>
          <a:ln w="9525">
            <a:noFill/>
            <a:miter lim="800000"/>
            <a:headEnd/>
            <a:tailEnd/>
          </a:ln>
        </p:spPr>
        <p:txBody>
          <a:bodyPr>
            <a:spAutoFit/>
          </a:bodyPr>
          <a:lstStyle/>
          <a:p>
            <a:r>
              <a:rPr lang="ru-RU">
                <a:latin typeface="Calibri" pitchFamily="34" charset="0"/>
              </a:rPr>
              <a:t>Пусть 1-ый рабочий один выполнит работу за </a:t>
            </a:r>
            <a:r>
              <a:rPr lang="ru-RU" b="1">
                <a:solidFill>
                  <a:srgbClr val="FF0000"/>
                </a:solidFill>
                <a:latin typeface="Calibri" pitchFamily="34" charset="0"/>
              </a:rPr>
              <a:t>Х</a:t>
            </a:r>
            <a:r>
              <a:rPr lang="ru-RU">
                <a:latin typeface="Calibri" pitchFamily="34" charset="0"/>
              </a:rPr>
              <a:t> дней, а 2-ой  рабочий один выполнит работу за </a:t>
            </a:r>
            <a:r>
              <a:rPr lang="ru-RU" b="1">
                <a:solidFill>
                  <a:srgbClr val="00B050"/>
                </a:solidFill>
                <a:latin typeface="Calibri" pitchFamily="34" charset="0"/>
              </a:rPr>
              <a:t>У</a:t>
            </a:r>
            <a:r>
              <a:rPr lang="ru-RU">
                <a:latin typeface="Calibri" pitchFamily="34" charset="0"/>
              </a:rPr>
              <a:t> дней. </a:t>
            </a:r>
            <a:r>
              <a:rPr lang="en-US">
                <a:latin typeface="Calibri" pitchFamily="34" charset="0"/>
              </a:rPr>
              <a:t>          </a:t>
            </a:r>
            <a:r>
              <a:rPr lang="ru-RU">
                <a:latin typeface="Calibri" pitchFamily="34" charset="0"/>
              </a:rPr>
              <a:t>Нам надо найти Х. </a:t>
            </a:r>
            <a:br>
              <a:rPr lang="ru-RU">
                <a:latin typeface="Calibri" pitchFamily="34" charset="0"/>
              </a:rPr>
            </a:br>
            <a:endParaRPr lang="ru-RU">
              <a:latin typeface="Calibri" pitchFamily="34" charset="0"/>
            </a:endParaRPr>
          </a:p>
        </p:txBody>
      </p:sp>
      <p:sp>
        <p:nvSpPr>
          <p:cNvPr id="21" name="Прямоугольник 20"/>
          <p:cNvSpPr>
            <a:spLocks noChangeArrowheads="1"/>
          </p:cNvSpPr>
          <p:nvPr/>
        </p:nvSpPr>
        <p:spPr bwMode="auto">
          <a:xfrm>
            <a:off x="3636963" y="3284538"/>
            <a:ext cx="7272337" cy="923925"/>
          </a:xfrm>
          <a:prstGeom prst="rect">
            <a:avLst/>
          </a:prstGeom>
          <a:noFill/>
          <a:ln w="9525">
            <a:noFill/>
            <a:miter lim="800000"/>
            <a:headEnd/>
            <a:tailEnd/>
          </a:ln>
        </p:spPr>
        <p:txBody>
          <a:bodyPr>
            <a:spAutoFit/>
          </a:bodyPr>
          <a:lstStyle/>
          <a:p>
            <a:r>
              <a:rPr lang="ru-RU">
                <a:latin typeface="Calibri" pitchFamily="34" charset="0"/>
              </a:rPr>
              <a:t>Первый в день выполнит </a:t>
            </a:r>
            <a:r>
              <a:rPr lang="en-US">
                <a:latin typeface="Calibri" pitchFamily="34" charset="0"/>
              </a:rPr>
              <a:t>     </a:t>
            </a:r>
            <a:r>
              <a:rPr lang="ru-RU">
                <a:latin typeface="Calibri" pitchFamily="34" charset="0"/>
              </a:rPr>
              <a:t>часть работы, 2-ой </a:t>
            </a:r>
            <a:r>
              <a:rPr lang="en-US">
                <a:latin typeface="Calibri" pitchFamily="34" charset="0"/>
              </a:rPr>
              <a:t>    </a:t>
            </a:r>
            <a:r>
              <a:rPr lang="ru-RU">
                <a:latin typeface="Calibri" pitchFamily="34" charset="0"/>
              </a:rPr>
              <a:t>часть работы,</a:t>
            </a:r>
            <a:endParaRPr lang="en-US">
              <a:latin typeface="Calibri" pitchFamily="34" charset="0"/>
            </a:endParaRPr>
          </a:p>
          <a:p>
            <a:r>
              <a:rPr lang="ru-RU">
                <a:latin typeface="Calibri" pitchFamily="34" charset="0"/>
              </a:rPr>
              <a:t> а вместе </a:t>
            </a:r>
            <a:r>
              <a:rPr lang="en-US">
                <a:latin typeface="Calibri" pitchFamily="34" charset="0"/>
              </a:rPr>
              <a:t>     </a:t>
            </a:r>
            <a:r>
              <a:rPr lang="ru-RU">
                <a:latin typeface="Calibri" pitchFamily="34" charset="0"/>
              </a:rPr>
              <a:t>часть работы</a:t>
            </a:r>
            <a:br>
              <a:rPr lang="ru-RU">
                <a:latin typeface="Calibri" pitchFamily="34" charset="0"/>
              </a:rPr>
            </a:br>
            <a:endParaRPr lang="ru-RU">
              <a:latin typeface="Calibri" pitchFamily="34" charset="0"/>
            </a:endParaRPr>
          </a:p>
        </p:txBody>
      </p:sp>
      <p:graphicFrame>
        <p:nvGraphicFramePr>
          <p:cNvPr id="22" name="Object 2"/>
          <p:cNvGraphicFramePr>
            <a:graphicFrameLocks noChangeAspect="1"/>
          </p:cNvGraphicFramePr>
          <p:nvPr/>
        </p:nvGraphicFramePr>
        <p:xfrm>
          <a:off x="6229350" y="3213100"/>
          <a:ext cx="187325" cy="487363"/>
        </p:xfrm>
        <a:graphic>
          <a:graphicData uri="http://schemas.openxmlformats.org/presentationml/2006/ole">
            <p:oleObj spid="_x0000_s6146" name="Формула" r:id="rId4" imgW="215640" imgH="558720" progId="Equation.3">
              <p:embed/>
            </p:oleObj>
          </a:graphicData>
        </a:graphic>
      </p:graphicFrame>
      <p:graphicFrame>
        <p:nvGraphicFramePr>
          <p:cNvPr id="23" name="Object 3"/>
          <p:cNvGraphicFramePr>
            <a:graphicFrameLocks noChangeAspect="1"/>
          </p:cNvGraphicFramePr>
          <p:nvPr/>
        </p:nvGraphicFramePr>
        <p:xfrm>
          <a:off x="8316913" y="3213100"/>
          <a:ext cx="174625" cy="523875"/>
        </p:xfrm>
        <a:graphic>
          <a:graphicData uri="http://schemas.openxmlformats.org/presentationml/2006/ole">
            <p:oleObj spid="_x0000_s6147" name="Формула" r:id="rId5" imgW="203040" imgH="609480" progId="Equation.3">
              <p:embed/>
            </p:oleObj>
          </a:graphicData>
        </a:graphic>
      </p:graphicFrame>
      <p:graphicFrame>
        <p:nvGraphicFramePr>
          <p:cNvPr id="24" name="Object 4"/>
          <p:cNvGraphicFramePr>
            <a:graphicFrameLocks noChangeAspect="1"/>
          </p:cNvGraphicFramePr>
          <p:nvPr/>
        </p:nvGraphicFramePr>
        <p:xfrm>
          <a:off x="4645025" y="3573463"/>
          <a:ext cx="212725" cy="423862"/>
        </p:xfrm>
        <a:graphic>
          <a:graphicData uri="http://schemas.openxmlformats.org/presentationml/2006/ole">
            <p:oleObj spid="_x0000_s6148" name="Формула" r:id="rId6" imgW="279360" imgH="558720" progId="Equation.3">
              <p:embed/>
            </p:oleObj>
          </a:graphicData>
        </a:graphic>
      </p:graphicFrame>
      <p:graphicFrame>
        <p:nvGraphicFramePr>
          <p:cNvPr id="25" name="Object 5"/>
          <p:cNvGraphicFramePr>
            <a:graphicFrameLocks noChangeAspect="1"/>
          </p:cNvGraphicFramePr>
          <p:nvPr/>
        </p:nvGraphicFramePr>
        <p:xfrm>
          <a:off x="2700338" y="2492375"/>
          <a:ext cx="187325" cy="487363"/>
        </p:xfrm>
        <a:graphic>
          <a:graphicData uri="http://schemas.openxmlformats.org/presentationml/2006/ole">
            <p:oleObj spid="_x0000_s6149" name="Формула" r:id="rId7" imgW="215640" imgH="558720" progId="Equation.3">
              <p:embed/>
            </p:oleObj>
          </a:graphicData>
        </a:graphic>
      </p:graphicFrame>
      <p:graphicFrame>
        <p:nvGraphicFramePr>
          <p:cNvPr id="26" name="Object 6"/>
          <p:cNvGraphicFramePr>
            <a:graphicFrameLocks noChangeAspect="1"/>
          </p:cNvGraphicFramePr>
          <p:nvPr/>
        </p:nvGraphicFramePr>
        <p:xfrm>
          <a:off x="2844800" y="2997200"/>
          <a:ext cx="174625" cy="523875"/>
        </p:xfrm>
        <a:graphic>
          <a:graphicData uri="http://schemas.openxmlformats.org/presentationml/2006/ole">
            <p:oleObj spid="_x0000_s6150" name="Формула" r:id="rId8" imgW="203040" imgH="609480" progId="Equation.3">
              <p:embed/>
            </p:oleObj>
          </a:graphicData>
        </a:graphic>
      </p:graphicFrame>
      <p:sp>
        <p:nvSpPr>
          <p:cNvPr id="27" name="Прямоугольник 26"/>
          <p:cNvSpPr>
            <a:spLocks noChangeArrowheads="1"/>
          </p:cNvSpPr>
          <p:nvPr/>
        </p:nvSpPr>
        <p:spPr bwMode="auto">
          <a:xfrm>
            <a:off x="4645025" y="1844675"/>
            <a:ext cx="4618038" cy="369888"/>
          </a:xfrm>
          <a:prstGeom prst="rect">
            <a:avLst/>
          </a:prstGeom>
          <a:noFill/>
          <a:ln w="9525">
            <a:noFill/>
            <a:miter lim="800000"/>
            <a:headEnd/>
            <a:tailEnd/>
          </a:ln>
        </p:spPr>
        <p:txBody>
          <a:bodyPr wrap="none">
            <a:spAutoFit/>
          </a:bodyPr>
          <a:lstStyle/>
          <a:p>
            <a:r>
              <a:rPr lang="ru-RU">
                <a:latin typeface="Calibri" pitchFamily="34" charset="0"/>
              </a:rPr>
              <a:t>Полный объем работ примет за 1 (единицу)</a:t>
            </a:r>
          </a:p>
        </p:txBody>
      </p:sp>
      <p:sp>
        <p:nvSpPr>
          <p:cNvPr id="28" name="Прямоугольник 27"/>
          <p:cNvSpPr>
            <a:spLocks noChangeArrowheads="1"/>
          </p:cNvSpPr>
          <p:nvPr/>
        </p:nvSpPr>
        <p:spPr bwMode="auto">
          <a:xfrm>
            <a:off x="1981200" y="2565400"/>
            <a:ext cx="311150" cy="368300"/>
          </a:xfrm>
          <a:prstGeom prst="rect">
            <a:avLst/>
          </a:prstGeom>
          <a:noFill/>
          <a:ln w="9525">
            <a:noFill/>
            <a:miter lim="800000"/>
            <a:headEnd/>
            <a:tailEnd/>
          </a:ln>
        </p:spPr>
        <p:txBody>
          <a:bodyPr wrap="none">
            <a:spAutoFit/>
          </a:bodyPr>
          <a:lstStyle/>
          <a:p>
            <a:r>
              <a:rPr lang="ru-RU" b="1">
                <a:solidFill>
                  <a:srgbClr val="FF0000"/>
                </a:solidFill>
                <a:latin typeface="Calibri" pitchFamily="34" charset="0"/>
              </a:rPr>
              <a:t>Х</a:t>
            </a:r>
          </a:p>
        </p:txBody>
      </p:sp>
      <p:sp>
        <p:nvSpPr>
          <p:cNvPr id="29" name="Прямоугольник 28"/>
          <p:cNvSpPr>
            <a:spLocks noChangeArrowheads="1"/>
          </p:cNvSpPr>
          <p:nvPr/>
        </p:nvSpPr>
        <p:spPr bwMode="auto">
          <a:xfrm>
            <a:off x="1981200" y="3068638"/>
            <a:ext cx="311150" cy="369887"/>
          </a:xfrm>
          <a:prstGeom prst="rect">
            <a:avLst/>
          </a:prstGeom>
          <a:noFill/>
          <a:ln w="9525">
            <a:noFill/>
            <a:miter lim="800000"/>
            <a:headEnd/>
            <a:tailEnd/>
          </a:ln>
        </p:spPr>
        <p:txBody>
          <a:bodyPr wrap="none">
            <a:spAutoFit/>
          </a:bodyPr>
          <a:lstStyle/>
          <a:p>
            <a:r>
              <a:rPr lang="ru-RU" b="1">
                <a:solidFill>
                  <a:srgbClr val="009A46"/>
                </a:solidFill>
                <a:latin typeface="Calibri" pitchFamily="34" charset="0"/>
              </a:rPr>
              <a:t>У</a:t>
            </a:r>
          </a:p>
        </p:txBody>
      </p:sp>
      <p:sp>
        <p:nvSpPr>
          <p:cNvPr id="30" name="Прямоугольник 29"/>
          <p:cNvSpPr>
            <a:spLocks noChangeArrowheads="1"/>
          </p:cNvSpPr>
          <p:nvPr/>
        </p:nvSpPr>
        <p:spPr bwMode="auto">
          <a:xfrm>
            <a:off x="3421063" y="4076700"/>
            <a:ext cx="7740650" cy="369888"/>
          </a:xfrm>
          <a:prstGeom prst="rect">
            <a:avLst/>
          </a:prstGeom>
          <a:noFill/>
          <a:ln w="9525">
            <a:noFill/>
            <a:miter lim="800000"/>
            <a:headEnd/>
            <a:tailEnd/>
          </a:ln>
        </p:spPr>
        <p:txBody>
          <a:bodyPr>
            <a:spAutoFit/>
          </a:bodyPr>
          <a:lstStyle/>
          <a:p>
            <a:r>
              <a:rPr lang="ru-RU">
                <a:latin typeface="Calibri" pitchFamily="34" charset="0"/>
              </a:rPr>
              <a:t>Первый за 2 дня выполнит </a:t>
            </a:r>
            <a:r>
              <a:rPr lang="en-US">
                <a:latin typeface="Calibri" pitchFamily="34" charset="0"/>
              </a:rPr>
              <a:t>      </a:t>
            </a:r>
            <a:r>
              <a:rPr lang="ru-RU">
                <a:latin typeface="Calibri" pitchFamily="34" charset="0"/>
              </a:rPr>
              <a:t>часть работы, а 2-ой за 3 дня </a:t>
            </a:r>
            <a:r>
              <a:rPr lang="en-US">
                <a:latin typeface="Calibri" pitchFamily="34" charset="0"/>
              </a:rPr>
              <a:t>    </a:t>
            </a:r>
            <a:r>
              <a:rPr lang="ru-RU">
                <a:latin typeface="Calibri" pitchFamily="34" charset="0"/>
              </a:rPr>
              <a:t>часть работы.</a:t>
            </a:r>
          </a:p>
        </p:txBody>
      </p:sp>
      <p:sp>
        <p:nvSpPr>
          <p:cNvPr id="33" name="Прямоугольник 32"/>
          <p:cNvSpPr>
            <a:spLocks noChangeArrowheads="1"/>
          </p:cNvSpPr>
          <p:nvPr/>
        </p:nvSpPr>
        <p:spPr bwMode="auto">
          <a:xfrm>
            <a:off x="323850" y="3573463"/>
            <a:ext cx="1138238" cy="368300"/>
          </a:xfrm>
          <a:prstGeom prst="rect">
            <a:avLst/>
          </a:prstGeom>
          <a:noFill/>
          <a:ln w="9525">
            <a:noFill/>
            <a:miter lim="800000"/>
            <a:headEnd/>
            <a:tailEnd/>
          </a:ln>
        </p:spPr>
        <p:txBody>
          <a:bodyPr wrap="none">
            <a:spAutoFit/>
          </a:bodyPr>
          <a:lstStyle/>
          <a:p>
            <a:r>
              <a:rPr lang="ru-RU">
                <a:latin typeface="Calibri" pitchFamily="34" charset="0"/>
              </a:rPr>
              <a:t>1рабочий</a:t>
            </a:r>
          </a:p>
        </p:txBody>
      </p:sp>
      <p:sp>
        <p:nvSpPr>
          <p:cNvPr id="34" name="Прямоугольник 33"/>
          <p:cNvSpPr>
            <a:spLocks noChangeArrowheads="1"/>
          </p:cNvSpPr>
          <p:nvPr/>
        </p:nvSpPr>
        <p:spPr bwMode="auto">
          <a:xfrm>
            <a:off x="323850" y="4221163"/>
            <a:ext cx="1138238" cy="369887"/>
          </a:xfrm>
          <a:prstGeom prst="rect">
            <a:avLst/>
          </a:prstGeom>
          <a:noFill/>
          <a:ln w="9525">
            <a:noFill/>
            <a:miter lim="800000"/>
            <a:headEnd/>
            <a:tailEnd/>
          </a:ln>
        </p:spPr>
        <p:txBody>
          <a:bodyPr wrap="none">
            <a:spAutoFit/>
          </a:bodyPr>
          <a:lstStyle/>
          <a:p>
            <a:r>
              <a:rPr lang="en-US">
                <a:latin typeface="Calibri" pitchFamily="34" charset="0"/>
              </a:rPr>
              <a:t>2</a:t>
            </a:r>
            <a:r>
              <a:rPr lang="ru-RU">
                <a:latin typeface="Calibri" pitchFamily="34" charset="0"/>
              </a:rPr>
              <a:t>рабочий</a:t>
            </a:r>
          </a:p>
        </p:txBody>
      </p:sp>
      <p:sp>
        <p:nvSpPr>
          <p:cNvPr id="35" name="Прямоугольник 34"/>
          <p:cNvSpPr>
            <a:spLocks noChangeArrowheads="1"/>
          </p:cNvSpPr>
          <p:nvPr/>
        </p:nvSpPr>
        <p:spPr bwMode="auto">
          <a:xfrm>
            <a:off x="1981200" y="3573463"/>
            <a:ext cx="301625" cy="368300"/>
          </a:xfrm>
          <a:prstGeom prst="rect">
            <a:avLst/>
          </a:prstGeom>
          <a:noFill/>
          <a:ln w="9525">
            <a:noFill/>
            <a:miter lim="800000"/>
            <a:headEnd/>
            <a:tailEnd/>
          </a:ln>
        </p:spPr>
        <p:txBody>
          <a:bodyPr wrap="none">
            <a:spAutoFit/>
          </a:bodyPr>
          <a:lstStyle/>
          <a:p>
            <a:r>
              <a:rPr lang="ru-RU">
                <a:latin typeface="Calibri" pitchFamily="34" charset="0"/>
              </a:rPr>
              <a:t>2</a:t>
            </a:r>
          </a:p>
        </p:txBody>
      </p:sp>
      <p:sp>
        <p:nvSpPr>
          <p:cNvPr id="36" name="Прямоугольник 35"/>
          <p:cNvSpPr>
            <a:spLocks noChangeArrowheads="1"/>
          </p:cNvSpPr>
          <p:nvPr/>
        </p:nvSpPr>
        <p:spPr bwMode="auto">
          <a:xfrm>
            <a:off x="1981200" y="4292600"/>
            <a:ext cx="301625" cy="369888"/>
          </a:xfrm>
          <a:prstGeom prst="rect">
            <a:avLst/>
          </a:prstGeom>
          <a:noFill/>
          <a:ln w="9525">
            <a:noFill/>
            <a:miter lim="800000"/>
            <a:headEnd/>
            <a:tailEnd/>
          </a:ln>
        </p:spPr>
        <p:txBody>
          <a:bodyPr wrap="none">
            <a:spAutoFit/>
          </a:bodyPr>
          <a:lstStyle/>
          <a:p>
            <a:r>
              <a:rPr lang="en-US">
                <a:latin typeface="Calibri" pitchFamily="34" charset="0"/>
              </a:rPr>
              <a:t>3</a:t>
            </a:r>
            <a:endParaRPr lang="ru-RU">
              <a:latin typeface="Calibri" pitchFamily="34" charset="0"/>
            </a:endParaRPr>
          </a:p>
        </p:txBody>
      </p:sp>
      <p:graphicFrame>
        <p:nvGraphicFramePr>
          <p:cNvPr id="31753" name="Object 9"/>
          <p:cNvGraphicFramePr>
            <a:graphicFrameLocks noChangeAspect="1"/>
          </p:cNvGraphicFramePr>
          <p:nvPr/>
        </p:nvGraphicFramePr>
        <p:xfrm>
          <a:off x="6229350" y="4005263"/>
          <a:ext cx="215900" cy="558800"/>
        </p:xfrm>
        <a:graphic>
          <a:graphicData uri="http://schemas.openxmlformats.org/presentationml/2006/ole">
            <p:oleObj spid="_x0000_s6151" name="Формула" r:id="rId9" imgW="215640" imgH="558720" progId="Equation.3">
              <p:embed/>
            </p:oleObj>
          </a:graphicData>
        </a:graphic>
      </p:graphicFrame>
      <p:graphicFrame>
        <p:nvGraphicFramePr>
          <p:cNvPr id="31754" name="Object 10"/>
          <p:cNvGraphicFramePr>
            <a:graphicFrameLocks noChangeAspect="1"/>
          </p:cNvGraphicFramePr>
          <p:nvPr/>
        </p:nvGraphicFramePr>
        <p:xfrm>
          <a:off x="9324975" y="3933825"/>
          <a:ext cx="203200" cy="609600"/>
        </p:xfrm>
        <a:graphic>
          <a:graphicData uri="http://schemas.openxmlformats.org/presentationml/2006/ole">
            <p:oleObj spid="_x0000_s6152" name="Формула" r:id="rId10" imgW="203040" imgH="609480" progId="Equation.3">
              <p:embed/>
            </p:oleObj>
          </a:graphicData>
        </a:graphic>
      </p:graphicFrame>
      <p:graphicFrame>
        <p:nvGraphicFramePr>
          <p:cNvPr id="31756" name="Object 12"/>
          <p:cNvGraphicFramePr>
            <a:graphicFrameLocks noChangeAspect="1"/>
          </p:cNvGraphicFramePr>
          <p:nvPr/>
        </p:nvGraphicFramePr>
        <p:xfrm>
          <a:off x="2555875" y="3500438"/>
          <a:ext cx="215900" cy="558800"/>
        </p:xfrm>
        <a:graphic>
          <a:graphicData uri="http://schemas.openxmlformats.org/presentationml/2006/ole">
            <p:oleObj spid="_x0000_s6153" name="Формула" r:id="rId11" imgW="215640" imgH="558720" progId="Equation.3">
              <p:embed/>
            </p:oleObj>
          </a:graphicData>
        </a:graphic>
      </p:graphicFrame>
      <p:graphicFrame>
        <p:nvGraphicFramePr>
          <p:cNvPr id="31757" name="Object 13"/>
          <p:cNvGraphicFramePr>
            <a:graphicFrameLocks noChangeAspect="1"/>
          </p:cNvGraphicFramePr>
          <p:nvPr/>
        </p:nvGraphicFramePr>
        <p:xfrm>
          <a:off x="2771775" y="4076700"/>
          <a:ext cx="203200" cy="609600"/>
        </p:xfrm>
        <a:graphic>
          <a:graphicData uri="http://schemas.openxmlformats.org/presentationml/2006/ole">
            <p:oleObj spid="_x0000_s6154" name="Формула" r:id="rId12" imgW="203040" imgH="609480" progId="Equation.3">
              <p:embed/>
            </p:oleObj>
          </a:graphicData>
        </a:graphic>
      </p:graphicFrame>
      <p:graphicFrame>
        <p:nvGraphicFramePr>
          <p:cNvPr id="31758" name="Object 14"/>
          <p:cNvGraphicFramePr>
            <a:graphicFrameLocks noChangeAspect="1"/>
          </p:cNvGraphicFramePr>
          <p:nvPr/>
        </p:nvGraphicFramePr>
        <p:xfrm>
          <a:off x="755650" y="5013325"/>
          <a:ext cx="1206500" cy="1346200"/>
        </p:xfrm>
        <a:graphic>
          <a:graphicData uri="http://schemas.openxmlformats.org/presentationml/2006/ole">
            <p:oleObj spid="_x0000_s6155" name="Формула" r:id="rId13" imgW="1206360" imgH="1346040" progId="Equation.3">
              <p:embed/>
            </p:oleObj>
          </a:graphicData>
        </a:graphic>
      </p:graphicFrame>
      <p:graphicFrame>
        <p:nvGraphicFramePr>
          <p:cNvPr id="31759" name="Object 15"/>
          <p:cNvGraphicFramePr>
            <a:graphicFrameLocks noChangeAspect="1"/>
          </p:cNvGraphicFramePr>
          <p:nvPr/>
        </p:nvGraphicFramePr>
        <p:xfrm>
          <a:off x="2484438" y="5300663"/>
          <a:ext cx="1587500" cy="711200"/>
        </p:xfrm>
        <a:graphic>
          <a:graphicData uri="http://schemas.openxmlformats.org/presentationml/2006/ole">
            <p:oleObj spid="_x0000_s6156" name="Формула" r:id="rId14" imgW="1587240" imgH="711000" progId="Equation.3">
              <p:embed/>
            </p:oleObj>
          </a:graphicData>
        </a:graphic>
      </p:graphicFrame>
      <p:graphicFrame>
        <p:nvGraphicFramePr>
          <p:cNvPr id="31760" name="Object 16"/>
          <p:cNvGraphicFramePr>
            <a:graphicFrameLocks noChangeAspect="1"/>
          </p:cNvGraphicFramePr>
          <p:nvPr/>
        </p:nvGraphicFramePr>
        <p:xfrm>
          <a:off x="4284663" y="4868863"/>
          <a:ext cx="2374900" cy="1295400"/>
        </p:xfrm>
        <a:graphic>
          <a:graphicData uri="http://schemas.openxmlformats.org/presentationml/2006/ole">
            <p:oleObj spid="_x0000_s6157" name="Формула" r:id="rId15" imgW="2374560" imgH="1295280" progId="Equation.3">
              <p:embed/>
            </p:oleObj>
          </a:graphicData>
        </a:graphic>
      </p:graphicFrame>
      <p:graphicFrame>
        <p:nvGraphicFramePr>
          <p:cNvPr id="31761" name="Object 17"/>
          <p:cNvGraphicFramePr>
            <a:graphicFrameLocks noChangeAspect="1"/>
          </p:cNvGraphicFramePr>
          <p:nvPr/>
        </p:nvGraphicFramePr>
        <p:xfrm>
          <a:off x="9756775" y="4868863"/>
          <a:ext cx="774700" cy="711200"/>
        </p:xfrm>
        <a:graphic>
          <a:graphicData uri="http://schemas.openxmlformats.org/presentationml/2006/ole">
            <p:oleObj spid="_x0000_s6158" name="Формула" r:id="rId16" imgW="774360" imgH="711000" progId="Equation.3">
              <p:embed/>
            </p:oleObj>
          </a:graphicData>
        </a:graphic>
      </p:graphicFrame>
      <p:sp>
        <p:nvSpPr>
          <p:cNvPr id="48" name="Прямоугольник 47"/>
          <p:cNvSpPr>
            <a:spLocks noChangeArrowheads="1"/>
          </p:cNvSpPr>
          <p:nvPr/>
        </p:nvSpPr>
        <p:spPr bwMode="auto">
          <a:xfrm>
            <a:off x="8964613" y="6165850"/>
            <a:ext cx="1177925" cy="368300"/>
          </a:xfrm>
          <a:prstGeom prst="rect">
            <a:avLst/>
          </a:prstGeom>
          <a:noFill/>
          <a:ln w="9525">
            <a:noFill/>
            <a:miter lim="800000"/>
            <a:headEnd/>
            <a:tailEnd/>
          </a:ln>
        </p:spPr>
        <p:txBody>
          <a:bodyPr wrap="none">
            <a:spAutoFit/>
          </a:bodyPr>
          <a:lstStyle/>
          <a:p>
            <a:r>
              <a:rPr lang="ru-RU" b="1">
                <a:solidFill>
                  <a:srgbClr val="FF0000"/>
                </a:solidFill>
              </a:rPr>
              <a:t>Ответ 20</a:t>
            </a:r>
            <a:endParaRPr lang="ru-RU" b="1">
              <a:solidFill>
                <a:srgbClr val="FF0000"/>
              </a:solidFill>
              <a:latin typeface="Calibri" pitchFamily="34" charset="0"/>
            </a:endParaRPr>
          </a:p>
        </p:txBody>
      </p:sp>
      <p:graphicFrame>
        <p:nvGraphicFramePr>
          <p:cNvPr id="31762" name="Object 18"/>
          <p:cNvGraphicFramePr>
            <a:graphicFrameLocks noChangeAspect="1"/>
          </p:cNvGraphicFramePr>
          <p:nvPr/>
        </p:nvGraphicFramePr>
        <p:xfrm>
          <a:off x="7092950" y="4508500"/>
          <a:ext cx="1016000" cy="558800"/>
        </p:xfrm>
        <a:graphic>
          <a:graphicData uri="http://schemas.openxmlformats.org/presentationml/2006/ole">
            <p:oleObj spid="_x0000_s6159" name="Формула" r:id="rId17" imgW="1015920" imgH="558720" progId="Equation.3">
              <p:embed/>
            </p:oleObj>
          </a:graphicData>
        </a:graphic>
      </p:graphicFrame>
      <p:graphicFrame>
        <p:nvGraphicFramePr>
          <p:cNvPr id="31763" name="Object 19"/>
          <p:cNvGraphicFramePr>
            <a:graphicFrameLocks noChangeAspect="1"/>
          </p:cNvGraphicFramePr>
          <p:nvPr/>
        </p:nvGraphicFramePr>
        <p:xfrm>
          <a:off x="7021513" y="5229225"/>
          <a:ext cx="2057400" cy="622300"/>
        </p:xfrm>
        <a:graphic>
          <a:graphicData uri="http://schemas.openxmlformats.org/presentationml/2006/ole">
            <p:oleObj spid="_x0000_s6160" name="Формула" r:id="rId18" imgW="2057400" imgH="622080" progId="Equation.3">
              <p:embed/>
            </p:oleObj>
          </a:graphicData>
        </a:graphic>
      </p:graphicFrame>
      <p:sp>
        <p:nvSpPr>
          <p:cNvPr id="38" name="Прямоугольник 37"/>
          <p:cNvSpPr>
            <a:spLocks noChangeArrowheads="1"/>
          </p:cNvSpPr>
          <p:nvPr/>
        </p:nvSpPr>
        <p:spPr bwMode="auto">
          <a:xfrm>
            <a:off x="3852863" y="6237288"/>
            <a:ext cx="792162" cy="366712"/>
          </a:xfrm>
          <a:prstGeom prst="rect">
            <a:avLst/>
          </a:prstGeom>
          <a:noFill/>
          <a:ln w="9525">
            <a:noFill/>
            <a:miter lim="800000"/>
            <a:headEnd/>
            <a:tailEnd/>
          </a:ln>
        </p:spPr>
        <p:txBody>
          <a:bodyPr>
            <a:spAutoFit/>
          </a:bodyPr>
          <a:lstStyle/>
          <a:p>
            <a:r>
              <a:rPr lang="ru-RU" b="1">
                <a:latin typeface="Calibri" pitchFamily="34" charset="0"/>
              </a:rPr>
              <a:t>ИЛИ</a:t>
            </a:r>
            <a:endParaRPr lang="ru-RU">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1000"/>
                                        <p:tgtEl>
                                          <p:spTgt spid="19"/>
                                        </p:tgtEl>
                                      </p:cBhvr>
                                    </p:animEffect>
                                  </p:childTnLst>
                                </p:cTn>
                              </p:par>
                            </p:childTnLst>
                          </p:cTn>
                        </p:par>
                        <p:par>
                          <p:cTn id="8" fill="hold">
                            <p:stCondLst>
                              <p:cond delay="1000"/>
                            </p:stCondLst>
                            <p:childTnLst>
                              <p:par>
                                <p:cTn id="9" presetID="18" presetClass="entr" presetSubtype="6"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strips(downRight)">
                                      <p:cBhvr>
                                        <p:cTn id="11" dur="1000"/>
                                        <p:tgtEl>
                                          <p:spTgt spid="2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wipe(up)">
                                      <p:cBhvr>
                                        <p:cTn id="16" dur="3000"/>
                                        <p:tgtEl>
                                          <p:spTgt spid="20"/>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animEffect transition="in" filter="wipe(up)">
                                      <p:cBhvr>
                                        <p:cTn id="21" dur="1000"/>
                                        <p:tgtEl>
                                          <p:spTgt spid="28"/>
                                        </p:tgtEl>
                                      </p:cBhvr>
                                    </p:animEffect>
                                  </p:childTnLst>
                                </p:cTn>
                              </p:par>
                            </p:childTnLst>
                          </p:cTn>
                        </p:par>
                        <p:par>
                          <p:cTn id="22" fill="hold">
                            <p:stCondLst>
                              <p:cond delay="1000"/>
                            </p:stCondLst>
                            <p:childTnLst>
                              <p:par>
                                <p:cTn id="23" presetID="22" presetClass="entr" presetSubtype="1" fill="hold" grpId="0" nodeType="after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wipe(up)">
                                      <p:cBhvr>
                                        <p:cTn id="25" dur="1000"/>
                                        <p:tgtEl>
                                          <p:spTgt spid="29"/>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6"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strips(downRight)">
                                      <p:cBhvr>
                                        <p:cTn id="30" dur="2000"/>
                                        <p:tgtEl>
                                          <p:spTgt spid="21"/>
                                        </p:tgtEl>
                                      </p:cBhvr>
                                    </p:animEffect>
                                  </p:childTnLst>
                                </p:cTn>
                              </p:par>
                              <p:par>
                                <p:cTn id="31" presetID="18" presetClass="entr" presetSubtype="6"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strips(downRight)">
                                      <p:cBhvr>
                                        <p:cTn id="33" dur="500"/>
                                        <p:tgtEl>
                                          <p:spTgt spid="22"/>
                                        </p:tgtEl>
                                      </p:cBhvr>
                                    </p:animEffect>
                                  </p:childTnLst>
                                </p:cTn>
                              </p:par>
                              <p:par>
                                <p:cTn id="34" presetID="18" presetClass="entr" presetSubtype="6" fill="hold" nodeType="with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strips(downRight)">
                                      <p:cBhvr>
                                        <p:cTn id="36" dur="500"/>
                                        <p:tgtEl>
                                          <p:spTgt spid="23"/>
                                        </p:tgtEl>
                                      </p:cBhvr>
                                    </p:animEffect>
                                  </p:childTnLst>
                                </p:cTn>
                              </p:par>
                              <p:par>
                                <p:cTn id="37" presetID="18" presetClass="entr" presetSubtype="6" fill="hold" nodeType="with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strips(downRight)">
                                      <p:cBhvr>
                                        <p:cTn id="39" dur="500"/>
                                        <p:tgtEl>
                                          <p:spTgt spid="24"/>
                                        </p:tgtEl>
                                      </p:cBhvr>
                                    </p:animEffect>
                                  </p:childTnLst>
                                </p:cTn>
                              </p:par>
                            </p:childTnLst>
                          </p:cTn>
                        </p:par>
                        <p:par>
                          <p:cTn id="40" fill="hold">
                            <p:stCondLst>
                              <p:cond delay="2000"/>
                            </p:stCondLst>
                            <p:childTnLst>
                              <p:par>
                                <p:cTn id="41" presetID="18" presetClass="entr" presetSubtype="6" fill="hold" nodeType="after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strips(downRight)">
                                      <p:cBhvr>
                                        <p:cTn id="43" dur="1000"/>
                                        <p:tgtEl>
                                          <p:spTgt spid="15"/>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6" fill="hold" nodeType="click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strips(downRight)">
                                      <p:cBhvr>
                                        <p:cTn id="48" dur="500"/>
                                        <p:tgtEl>
                                          <p:spTgt spid="25"/>
                                        </p:tgtEl>
                                      </p:cBhvr>
                                    </p:animEffect>
                                  </p:childTnLst>
                                </p:cTn>
                              </p:par>
                              <p:par>
                                <p:cTn id="49" presetID="18" presetClass="entr" presetSubtype="6" fill="hold" nodeType="withEffect">
                                  <p:stCondLst>
                                    <p:cond delay="0"/>
                                  </p:stCondLst>
                                  <p:childTnLst>
                                    <p:set>
                                      <p:cBhvr>
                                        <p:cTn id="50" dur="1" fill="hold">
                                          <p:stCondLst>
                                            <p:cond delay="0"/>
                                          </p:stCondLst>
                                        </p:cTn>
                                        <p:tgtEl>
                                          <p:spTgt spid="26"/>
                                        </p:tgtEl>
                                        <p:attrNameLst>
                                          <p:attrName>style.visibility</p:attrName>
                                        </p:attrNameLst>
                                      </p:cBhvr>
                                      <p:to>
                                        <p:strVal val="visible"/>
                                      </p:to>
                                    </p:set>
                                    <p:animEffect transition="in" filter="strips(downRight)">
                                      <p:cBhvr>
                                        <p:cTn id="51" dur="500"/>
                                        <p:tgtEl>
                                          <p:spTgt spid="26"/>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wipe(down)">
                                      <p:cBhvr>
                                        <p:cTn id="56" dur="1000"/>
                                        <p:tgtEl>
                                          <p:spTgt spid="14"/>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wipe(down)">
                                      <p:cBhvr>
                                        <p:cTn id="59" dur="1000"/>
                                        <p:tgtEl>
                                          <p:spTgt spid="13"/>
                                        </p:tgtEl>
                                      </p:cBhvr>
                                    </p:animEffect>
                                  </p:childTnLst>
                                </p:cTn>
                              </p:par>
                              <p:par>
                                <p:cTn id="60" presetID="10" presetClass="exit" presetSubtype="0" fill="hold" grpId="0" nodeType="withEffect">
                                  <p:stCondLst>
                                    <p:cond delay="0"/>
                                  </p:stCondLst>
                                  <p:childTnLst>
                                    <p:animEffect transition="out" filter="fade">
                                      <p:cBhvr>
                                        <p:cTn id="61" dur="2000"/>
                                        <p:tgtEl>
                                          <p:spTgt spid="15"/>
                                        </p:tgtEl>
                                      </p:cBhvr>
                                    </p:animEffect>
                                    <p:set>
                                      <p:cBhvr>
                                        <p:cTn id="62" dur="1" fill="hold">
                                          <p:stCondLst>
                                            <p:cond delay="1999"/>
                                          </p:stCondLst>
                                        </p:cTn>
                                        <p:tgtEl>
                                          <p:spTgt spid="15"/>
                                        </p:tgtEl>
                                        <p:attrNameLst>
                                          <p:attrName>style.visibility</p:attrName>
                                        </p:attrNameLst>
                                      </p:cBhvr>
                                      <p:to>
                                        <p:strVal val="hidden"/>
                                      </p:to>
                                    </p:set>
                                  </p:childTnLst>
                                </p:cTn>
                              </p:par>
                            </p:childTnLst>
                          </p:cTn>
                        </p:par>
                        <p:par>
                          <p:cTn id="63" fill="hold">
                            <p:stCondLst>
                              <p:cond delay="2000"/>
                            </p:stCondLst>
                            <p:childTnLst>
                              <p:par>
                                <p:cTn id="64" presetID="18" presetClass="entr" presetSubtype="6" fill="hold" grpId="0" nodeType="afterEffect">
                                  <p:stCondLst>
                                    <p:cond delay="0"/>
                                  </p:stCondLst>
                                  <p:childTnLst>
                                    <p:set>
                                      <p:cBhvr>
                                        <p:cTn id="65" dur="1" fill="hold">
                                          <p:stCondLst>
                                            <p:cond delay="0"/>
                                          </p:stCondLst>
                                        </p:cTn>
                                        <p:tgtEl>
                                          <p:spTgt spid="33"/>
                                        </p:tgtEl>
                                        <p:attrNameLst>
                                          <p:attrName>style.visibility</p:attrName>
                                        </p:attrNameLst>
                                      </p:cBhvr>
                                      <p:to>
                                        <p:strVal val="visible"/>
                                      </p:to>
                                    </p:set>
                                    <p:animEffect transition="in" filter="strips(downRight)">
                                      <p:cBhvr>
                                        <p:cTn id="66" dur="1000"/>
                                        <p:tgtEl>
                                          <p:spTgt spid="33"/>
                                        </p:tgtEl>
                                      </p:cBhvr>
                                    </p:animEffect>
                                  </p:childTnLst>
                                </p:cTn>
                              </p:par>
                            </p:childTnLst>
                          </p:cTn>
                        </p:par>
                        <p:par>
                          <p:cTn id="67" fill="hold">
                            <p:stCondLst>
                              <p:cond delay="4000"/>
                            </p:stCondLst>
                            <p:childTnLst>
                              <p:par>
                                <p:cTn id="68" presetID="18" presetClass="entr" presetSubtype="6" fill="hold" grpId="0" nodeType="afterEffect">
                                  <p:stCondLst>
                                    <p:cond delay="0"/>
                                  </p:stCondLst>
                                  <p:childTnLst>
                                    <p:set>
                                      <p:cBhvr>
                                        <p:cTn id="69" dur="1" fill="hold">
                                          <p:stCondLst>
                                            <p:cond delay="0"/>
                                          </p:stCondLst>
                                        </p:cTn>
                                        <p:tgtEl>
                                          <p:spTgt spid="34"/>
                                        </p:tgtEl>
                                        <p:attrNameLst>
                                          <p:attrName>style.visibility</p:attrName>
                                        </p:attrNameLst>
                                      </p:cBhvr>
                                      <p:to>
                                        <p:strVal val="visible"/>
                                      </p:to>
                                    </p:set>
                                    <p:animEffect transition="in" filter="strips(downRight)">
                                      <p:cBhvr>
                                        <p:cTn id="70" dur="1000"/>
                                        <p:tgtEl>
                                          <p:spTgt spid="34"/>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1" fill="hold" grpId="0" nodeType="clickEffect">
                                  <p:stCondLst>
                                    <p:cond delay="0"/>
                                  </p:stCondLst>
                                  <p:childTnLst>
                                    <p:set>
                                      <p:cBhvr>
                                        <p:cTn id="74" dur="1" fill="hold">
                                          <p:stCondLst>
                                            <p:cond delay="0"/>
                                          </p:stCondLst>
                                        </p:cTn>
                                        <p:tgtEl>
                                          <p:spTgt spid="35"/>
                                        </p:tgtEl>
                                        <p:attrNameLst>
                                          <p:attrName>style.visibility</p:attrName>
                                        </p:attrNameLst>
                                      </p:cBhvr>
                                      <p:to>
                                        <p:strVal val="visible"/>
                                      </p:to>
                                    </p:set>
                                    <p:animEffect transition="in" filter="wipe(up)">
                                      <p:cBhvr>
                                        <p:cTn id="75" dur="500"/>
                                        <p:tgtEl>
                                          <p:spTgt spid="35"/>
                                        </p:tgtEl>
                                      </p:cBhvr>
                                    </p:animEffect>
                                  </p:childTnLst>
                                </p:cTn>
                              </p:par>
                              <p:par>
                                <p:cTn id="76" presetID="10" presetClass="exit" presetSubtype="0" fill="hold" grpId="1" nodeType="withEffect">
                                  <p:stCondLst>
                                    <p:cond delay="0"/>
                                  </p:stCondLst>
                                  <p:childTnLst>
                                    <p:animEffect transition="out" filter="fade">
                                      <p:cBhvr>
                                        <p:cTn id="77" dur="2000"/>
                                        <p:tgtEl>
                                          <p:spTgt spid="14"/>
                                        </p:tgtEl>
                                      </p:cBhvr>
                                    </p:animEffect>
                                    <p:set>
                                      <p:cBhvr>
                                        <p:cTn id="78" dur="1" fill="hold">
                                          <p:stCondLst>
                                            <p:cond delay="1999"/>
                                          </p:stCondLst>
                                        </p:cTn>
                                        <p:tgtEl>
                                          <p:spTgt spid="14"/>
                                        </p:tgtEl>
                                        <p:attrNameLst>
                                          <p:attrName>style.visibility</p:attrName>
                                        </p:attrNameLst>
                                      </p:cBhvr>
                                      <p:to>
                                        <p:strVal val="hidden"/>
                                      </p:to>
                                    </p:set>
                                  </p:childTnLst>
                                </p:cTn>
                              </p:par>
                              <p:par>
                                <p:cTn id="79" presetID="10" presetClass="exit" presetSubtype="0" fill="hold" grpId="1" nodeType="withEffect">
                                  <p:stCondLst>
                                    <p:cond delay="0"/>
                                  </p:stCondLst>
                                  <p:childTnLst>
                                    <p:animEffect transition="out" filter="fade">
                                      <p:cBhvr>
                                        <p:cTn id="80" dur="2000"/>
                                        <p:tgtEl>
                                          <p:spTgt spid="13"/>
                                        </p:tgtEl>
                                      </p:cBhvr>
                                    </p:animEffect>
                                    <p:set>
                                      <p:cBhvr>
                                        <p:cTn id="81" dur="1" fill="hold">
                                          <p:stCondLst>
                                            <p:cond delay="1999"/>
                                          </p:stCondLst>
                                        </p:cTn>
                                        <p:tgtEl>
                                          <p:spTgt spid="13"/>
                                        </p:tgtEl>
                                        <p:attrNameLst>
                                          <p:attrName>style.visibility</p:attrName>
                                        </p:attrNameLst>
                                      </p:cBhvr>
                                      <p:to>
                                        <p:strVal val="hidden"/>
                                      </p:to>
                                    </p:set>
                                  </p:childTnLst>
                                </p:cTn>
                              </p:par>
                              <p:par>
                                <p:cTn id="82" presetID="22" presetClass="entr" presetSubtype="1" fill="hold" grpId="0" nodeType="withEffect">
                                  <p:stCondLst>
                                    <p:cond delay="0"/>
                                  </p:stCondLst>
                                  <p:childTnLst>
                                    <p:set>
                                      <p:cBhvr>
                                        <p:cTn id="83" dur="1" fill="hold">
                                          <p:stCondLst>
                                            <p:cond delay="0"/>
                                          </p:stCondLst>
                                        </p:cTn>
                                        <p:tgtEl>
                                          <p:spTgt spid="36"/>
                                        </p:tgtEl>
                                        <p:attrNameLst>
                                          <p:attrName>style.visibility</p:attrName>
                                        </p:attrNameLst>
                                      </p:cBhvr>
                                      <p:to>
                                        <p:strVal val="visible"/>
                                      </p:to>
                                    </p:set>
                                    <p:animEffect transition="in" filter="wipe(up)">
                                      <p:cBhvr>
                                        <p:cTn id="84" dur="500"/>
                                        <p:tgtEl>
                                          <p:spTgt spid="36"/>
                                        </p:tgtEl>
                                      </p:cBhvr>
                                    </p:animEffect>
                                  </p:childTnLst>
                                </p:cTn>
                              </p:par>
                            </p:childTnLst>
                          </p:cTn>
                        </p:par>
                      </p:childTnLst>
                    </p:cTn>
                  </p:par>
                  <p:par>
                    <p:cTn id="85" fill="hold">
                      <p:stCondLst>
                        <p:cond delay="indefinite"/>
                      </p:stCondLst>
                      <p:childTnLst>
                        <p:par>
                          <p:cTn id="86" fill="hold">
                            <p:stCondLst>
                              <p:cond delay="0"/>
                            </p:stCondLst>
                            <p:childTnLst>
                              <p:par>
                                <p:cTn id="87" presetID="18" presetClass="entr" presetSubtype="6" fill="hold" grpId="0" nodeType="clickEffect">
                                  <p:stCondLst>
                                    <p:cond delay="0"/>
                                  </p:stCondLst>
                                  <p:childTnLst>
                                    <p:set>
                                      <p:cBhvr>
                                        <p:cTn id="88" dur="1" fill="hold">
                                          <p:stCondLst>
                                            <p:cond delay="0"/>
                                          </p:stCondLst>
                                        </p:cTn>
                                        <p:tgtEl>
                                          <p:spTgt spid="30"/>
                                        </p:tgtEl>
                                        <p:attrNameLst>
                                          <p:attrName>style.visibility</p:attrName>
                                        </p:attrNameLst>
                                      </p:cBhvr>
                                      <p:to>
                                        <p:strVal val="visible"/>
                                      </p:to>
                                    </p:set>
                                    <p:animEffect transition="in" filter="strips(downRight)">
                                      <p:cBhvr>
                                        <p:cTn id="89" dur="2000"/>
                                        <p:tgtEl>
                                          <p:spTgt spid="30"/>
                                        </p:tgtEl>
                                      </p:cBhvr>
                                    </p:animEffect>
                                  </p:childTnLst>
                                </p:cTn>
                              </p:par>
                              <p:par>
                                <p:cTn id="90" presetID="18" presetClass="entr" presetSubtype="6" fill="hold" nodeType="withEffect">
                                  <p:stCondLst>
                                    <p:cond delay="0"/>
                                  </p:stCondLst>
                                  <p:childTnLst>
                                    <p:set>
                                      <p:cBhvr>
                                        <p:cTn id="91" dur="1" fill="hold">
                                          <p:stCondLst>
                                            <p:cond delay="0"/>
                                          </p:stCondLst>
                                        </p:cTn>
                                        <p:tgtEl>
                                          <p:spTgt spid="31753"/>
                                        </p:tgtEl>
                                        <p:attrNameLst>
                                          <p:attrName>style.visibility</p:attrName>
                                        </p:attrNameLst>
                                      </p:cBhvr>
                                      <p:to>
                                        <p:strVal val="visible"/>
                                      </p:to>
                                    </p:set>
                                    <p:animEffect transition="in" filter="strips(downRight)">
                                      <p:cBhvr>
                                        <p:cTn id="92" dur="2000"/>
                                        <p:tgtEl>
                                          <p:spTgt spid="31753"/>
                                        </p:tgtEl>
                                      </p:cBhvr>
                                    </p:animEffect>
                                  </p:childTnLst>
                                </p:cTn>
                              </p:par>
                              <p:par>
                                <p:cTn id="93" presetID="18" presetClass="entr" presetSubtype="6" fill="hold" nodeType="withEffect">
                                  <p:stCondLst>
                                    <p:cond delay="0"/>
                                  </p:stCondLst>
                                  <p:childTnLst>
                                    <p:set>
                                      <p:cBhvr>
                                        <p:cTn id="94" dur="1" fill="hold">
                                          <p:stCondLst>
                                            <p:cond delay="0"/>
                                          </p:stCondLst>
                                        </p:cTn>
                                        <p:tgtEl>
                                          <p:spTgt spid="31754"/>
                                        </p:tgtEl>
                                        <p:attrNameLst>
                                          <p:attrName>style.visibility</p:attrName>
                                        </p:attrNameLst>
                                      </p:cBhvr>
                                      <p:to>
                                        <p:strVal val="visible"/>
                                      </p:to>
                                    </p:set>
                                    <p:animEffect transition="in" filter="strips(downRight)">
                                      <p:cBhvr>
                                        <p:cTn id="95" dur="2000"/>
                                        <p:tgtEl>
                                          <p:spTgt spid="31754"/>
                                        </p:tgtEl>
                                      </p:cBhvr>
                                    </p:animEffect>
                                  </p:childTnLst>
                                </p:cTn>
                              </p:par>
                            </p:childTnLst>
                          </p:cTn>
                        </p:par>
                      </p:childTnLst>
                    </p:cTn>
                  </p:par>
                  <p:par>
                    <p:cTn id="96" fill="hold">
                      <p:stCondLst>
                        <p:cond delay="indefinite"/>
                      </p:stCondLst>
                      <p:childTnLst>
                        <p:par>
                          <p:cTn id="97" fill="hold">
                            <p:stCondLst>
                              <p:cond delay="0"/>
                            </p:stCondLst>
                            <p:childTnLst>
                              <p:par>
                                <p:cTn id="98" presetID="22" presetClass="entr" presetSubtype="1" fill="hold" nodeType="clickEffect">
                                  <p:stCondLst>
                                    <p:cond delay="0"/>
                                  </p:stCondLst>
                                  <p:childTnLst>
                                    <p:set>
                                      <p:cBhvr>
                                        <p:cTn id="99" dur="1" fill="hold">
                                          <p:stCondLst>
                                            <p:cond delay="0"/>
                                          </p:stCondLst>
                                        </p:cTn>
                                        <p:tgtEl>
                                          <p:spTgt spid="31756"/>
                                        </p:tgtEl>
                                        <p:attrNameLst>
                                          <p:attrName>style.visibility</p:attrName>
                                        </p:attrNameLst>
                                      </p:cBhvr>
                                      <p:to>
                                        <p:strVal val="visible"/>
                                      </p:to>
                                    </p:set>
                                    <p:animEffect transition="in" filter="wipe(up)">
                                      <p:cBhvr>
                                        <p:cTn id="100" dur="500"/>
                                        <p:tgtEl>
                                          <p:spTgt spid="31756"/>
                                        </p:tgtEl>
                                      </p:cBhvr>
                                    </p:animEffect>
                                  </p:childTnLst>
                                </p:cTn>
                              </p:par>
                            </p:childTnLst>
                          </p:cTn>
                        </p:par>
                        <p:par>
                          <p:cTn id="101" fill="hold">
                            <p:stCondLst>
                              <p:cond delay="500"/>
                            </p:stCondLst>
                            <p:childTnLst>
                              <p:par>
                                <p:cTn id="102" presetID="22" presetClass="entr" presetSubtype="1" fill="hold" nodeType="afterEffect">
                                  <p:stCondLst>
                                    <p:cond delay="0"/>
                                  </p:stCondLst>
                                  <p:childTnLst>
                                    <p:set>
                                      <p:cBhvr>
                                        <p:cTn id="103" dur="1" fill="hold">
                                          <p:stCondLst>
                                            <p:cond delay="0"/>
                                          </p:stCondLst>
                                        </p:cTn>
                                        <p:tgtEl>
                                          <p:spTgt spid="31757"/>
                                        </p:tgtEl>
                                        <p:attrNameLst>
                                          <p:attrName>style.visibility</p:attrName>
                                        </p:attrNameLst>
                                      </p:cBhvr>
                                      <p:to>
                                        <p:strVal val="visible"/>
                                      </p:to>
                                    </p:set>
                                    <p:animEffect transition="in" filter="wipe(up)">
                                      <p:cBhvr>
                                        <p:cTn id="104" dur="1000"/>
                                        <p:tgtEl>
                                          <p:spTgt spid="31757"/>
                                        </p:tgtEl>
                                      </p:cBhvr>
                                    </p:animEffect>
                                  </p:childTnLst>
                                </p:cTn>
                              </p:par>
                            </p:childTnLst>
                          </p:cTn>
                        </p:par>
                      </p:childTnLst>
                    </p:cTn>
                  </p:par>
                  <p:par>
                    <p:cTn id="105" fill="hold">
                      <p:stCondLst>
                        <p:cond delay="indefinite"/>
                      </p:stCondLst>
                      <p:childTnLst>
                        <p:par>
                          <p:cTn id="106" fill="hold">
                            <p:stCondLst>
                              <p:cond delay="0"/>
                            </p:stCondLst>
                            <p:childTnLst>
                              <p:par>
                                <p:cTn id="107" presetID="18" presetClass="entr" presetSubtype="6" fill="hold" nodeType="clickEffect">
                                  <p:stCondLst>
                                    <p:cond delay="0"/>
                                  </p:stCondLst>
                                  <p:childTnLst>
                                    <p:set>
                                      <p:cBhvr>
                                        <p:cTn id="108" dur="1" fill="hold">
                                          <p:stCondLst>
                                            <p:cond delay="0"/>
                                          </p:stCondLst>
                                        </p:cTn>
                                        <p:tgtEl>
                                          <p:spTgt spid="31758"/>
                                        </p:tgtEl>
                                        <p:attrNameLst>
                                          <p:attrName>style.visibility</p:attrName>
                                        </p:attrNameLst>
                                      </p:cBhvr>
                                      <p:to>
                                        <p:strVal val="visible"/>
                                      </p:to>
                                    </p:set>
                                    <p:animEffect transition="in" filter="strips(downRight)">
                                      <p:cBhvr>
                                        <p:cTn id="109" dur="2000"/>
                                        <p:tgtEl>
                                          <p:spTgt spid="31758"/>
                                        </p:tgtEl>
                                      </p:cBhvr>
                                    </p:animEffect>
                                  </p:childTnLst>
                                </p:cTn>
                              </p:par>
                            </p:childTnLst>
                          </p:cTn>
                        </p:par>
                      </p:childTnLst>
                    </p:cTn>
                  </p:par>
                  <p:par>
                    <p:cTn id="110" fill="hold">
                      <p:stCondLst>
                        <p:cond delay="indefinite"/>
                      </p:stCondLst>
                      <p:childTnLst>
                        <p:par>
                          <p:cTn id="111" fill="hold">
                            <p:stCondLst>
                              <p:cond delay="0"/>
                            </p:stCondLst>
                            <p:childTnLst>
                              <p:par>
                                <p:cTn id="112" presetID="18" presetClass="entr" presetSubtype="6" fill="hold" nodeType="clickEffect">
                                  <p:stCondLst>
                                    <p:cond delay="0"/>
                                  </p:stCondLst>
                                  <p:childTnLst>
                                    <p:set>
                                      <p:cBhvr>
                                        <p:cTn id="113" dur="1" fill="hold">
                                          <p:stCondLst>
                                            <p:cond delay="0"/>
                                          </p:stCondLst>
                                        </p:cTn>
                                        <p:tgtEl>
                                          <p:spTgt spid="31759"/>
                                        </p:tgtEl>
                                        <p:attrNameLst>
                                          <p:attrName>style.visibility</p:attrName>
                                        </p:attrNameLst>
                                      </p:cBhvr>
                                      <p:to>
                                        <p:strVal val="visible"/>
                                      </p:to>
                                    </p:set>
                                    <p:animEffect transition="in" filter="strips(downRight)">
                                      <p:cBhvr>
                                        <p:cTn id="114" dur="2000"/>
                                        <p:tgtEl>
                                          <p:spTgt spid="31759"/>
                                        </p:tgtEl>
                                      </p:cBhvr>
                                    </p:animEffect>
                                  </p:childTnLst>
                                </p:cTn>
                              </p:par>
                            </p:childTnLst>
                          </p:cTn>
                        </p:par>
                      </p:childTnLst>
                    </p:cTn>
                  </p:par>
                  <p:par>
                    <p:cTn id="115" fill="hold">
                      <p:stCondLst>
                        <p:cond delay="indefinite"/>
                      </p:stCondLst>
                      <p:childTnLst>
                        <p:par>
                          <p:cTn id="116" fill="hold">
                            <p:stCondLst>
                              <p:cond delay="0"/>
                            </p:stCondLst>
                            <p:childTnLst>
                              <p:par>
                                <p:cTn id="117" presetID="18" presetClass="entr" presetSubtype="6" fill="hold" nodeType="clickEffect">
                                  <p:stCondLst>
                                    <p:cond delay="0"/>
                                  </p:stCondLst>
                                  <p:childTnLst>
                                    <p:set>
                                      <p:cBhvr>
                                        <p:cTn id="118" dur="1" fill="hold">
                                          <p:stCondLst>
                                            <p:cond delay="0"/>
                                          </p:stCondLst>
                                        </p:cTn>
                                        <p:tgtEl>
                                          <p:spTgt spid="31760"/>
                                        </p:tgtEl>
                                        <p:attrNameLst>
                                          <p:attrName>style.visibility</p:attrName>
                                        </p:attrNameLst>
                                      </p:cBhvr>
                                      <p:to>
                                        <p:strVal val="visible"/>
                                      </p:to>
                                    </p:set>
                                    <p:animEffect transition="in" filter="strips(downRight)">
                                      <p:cBhvr>
                                        <p:cTn id="119" dur="3000"/>
                                        <p:tgtEl>
                                          <p:spTgt spid="31760"/>
                                        </p:tgtEl>
                                      </p:cBhvr>
                                    </p:animEffect>
                                  </p:childTnLst>
                                </p:cTn>
                              </p:par>
                            </p:childTnLst>
                          </p:cTn>
                        </p:par>
                      </p:childTnLst>
                    </p:cTn>
                  </p:par>
                  <p:par>
                    <p:cTn id="120" fill="hold">
                      <p:stCondLst>
                        <p:cond delay="indefinite"/>
                      </p:stCondLst>
                      <p:childTnLst>
                        <p:par>
                          <p:cTn id="121" fill="hold">
                            <p:stCondLst>
                              <p:cond delay="0"/>
                            </p:stCondLst>
                            <p:childTnLst>
                              <p:par>
                                <p:cTn id="122" presetID="29" presetClass="entr" presetSubtype="0" fill="hold" nodeType="clickEffect">
                                  <p:stCondLst>
                                    <p:cond delay="0"/>
                                  </p:stCondLst>
                                  <p:childTnLst>
                                    <p:set>
                                      <p:cBhvr>
                                        <p:cTn id="123" dur="1" fill="hold">
                                          <p:stCondLst>
                                            <p:cond delay="0"/>
                                          </p:stCondLst>
                                        </p:cTn>
                                        <p:tgtEl>
                                          <p:spTgt spid="31762"/>
                                        </p:tgtEl>
                                        <p:attrNameLst>
                                          <p:attrName>style.visibility</p:attrName>
                                        </p:attrNameLst>
                                      </p:cBhvr>
                                      <p:to>
                                        <p:strVal val="visible"/>
                                      </p:to>
                                    </p:set>
                                    <p:anim calcmode="lin" valueType="num">
                                      <p:cBhvr>
                                        <p:cTn id="124" dur="1000" fill="hold"/>
                                        <p:tgtEl>
                                          <p:spTgt spid="31762"/>
                                        </p:tgtEl>
                                        <p:attrNameLst>
                                          <p:attrName>ppt_x</p:attrName>
                                        </p:attrNameLst>
                                      </p:cBhvr>
                                      <p:tavLst>
                                        <p:tav tm="0">
                                          <p:val>
                                            <p:strVal val="#ppt_x-.2"/>
                                          </p:val>
                                        </p:tav>
                                        <p:tav tm="100000">
                                          <p:val>
                                            <p:strVal val="#ppt_x"/>
                                          </p:val>
                                        </p:tav>
                                      </p:tavLst>
                                    </p:anim>
                                    <p:anim calcmode="lin" valueType="num">
                                      <p:cBhvr>
                                        <p:cTn id="125" dur="1000" fill="hold"/>
                                        <p:tgtEl>
                                          <p:spTgt spid="31762"/>
                                        </p:tgtEl>
                                        <p:attrNameLst>
                                          <p:attrName>ppt_y</p:attrName>
                                        </p:attrNameLst>
                                      </p:cBhvr>
                                      <p:tavLst>
                                        <p:tav tm="0">
                                          <p:val>
                                            <p:strVal val="#ppt_y"/>
                                          </p:val>
                                        </p:tav>
                                        <p:tav tm="100000">
                                          <p:val>
                                            <p:strVal val="#ppt_y"/>
                                          </p:val>
                                        </p:tav>
                                      </p:tavLst>
                                    </p:anim>
                                    <p:animEffect transition="in" filter="wipe(right)" prLst="gradientSize: 0.1">
                                      <p:cBhvr>
                                        <p:cTn id="126" dur="1000"/>
                                        <p:tgtEl>
                                          <p:spTgt spid="31762"/>
                                        </p:tgtEl>
                                      </p:cBhvr>
                                    </p:animEffect>
                                  </p:childTnLst>
                                </p:cTn>
                              </p:par>
                            </p:childTnLst>
                          </p:cTn>
                        </p:par>
                      </p:childTnLst>
                    </p:cTn>
                  </p:par>
                  <p:par>
                    <p:cTn id="127" fill="hold">
                      <p:stCondLst>
                        <p:cond delay="indefinite"/>
                      </p:stCondLst>
                      <p:childTnLst>
                        <p:par>
                          <p:cTn id="128" fill="hold">
                            <p:stCondLst>
                              <p:cond delay="0"/>
                            </p:stCondLst>
                            <p:childTnLst>
                              <p:par>
                                <p:cTn id="129" presetID="29" presetClass="entr" presetSubtype="0" fill="hold" nodeType="clickEffect">
                                  <p:stCondLst>
                                    <p:cond delay="0"/>
                                  </p:stCondLst>
                                  <p:childTnLst>
                                    <p:set>
                                      <p:cBhvr>
                                        <p:cTn id="130" dur="1" fill="hold">
                                          <p:stCondLst>
                                            <p:cond delay="0"/>
                                          </p:stCondLst>
                                        </p:cTn>
                                        <p:tgtEl>
                                          <p:spTgt spid="31763"/>
                                        </p:tgtEl>
                                        <p:attrNameLst>
                                          <p:attrName>style.visibility</p:attrName>
                                        </p:attrNameLst>
                                      </p:cBhvr>
                                      <p:to>
                                        <p:strVal val="visible"/>
                                      </p:to>
                                    </p:set>
                                    <p:anim calcmode="lin" valueType="num">
                                      <p:cBhvr>
                                        <p:cTn id="131" dur="1000" fill="hold"/>
                                        <p:tgtEl>
                                          <p:spTgt spid="31763"/>
                                        </p:tgtEl>
                                        <p:attrNameLst>
                                          <p:attrName>ppt_x</p:attrName>
                                        </p:attrNameLst>
                                      </p:cBhvr>
                                      <p:tavLst>
                                        <p:tav tm="0">
                                          <p:val>
                                            <p:strVal val="#ppt_x-.2"/>
                                          </p:val>
                                        </p:tav>
                                        <p:tav tm="100000">
                                          <p:val>
                                            <p:strVal val="#ppt_x"/>
                                          </p:val>
                                        </p:tav>
                                      </p:tavLst>
                                    </p:anim>
                                    <p:anim calcmode="lin" valueType="num">
                                      <p:cBhvr>
                                        <p:cTn id="132" dur="1000" fill="hold"/>
                                        <p:tgtEl>
                                          <p:spTgt spid="31763"/>
                                        </p:tgtEl>
                                        <p:attrNameLst>
                                          <p:attrName>ppt_y</p:attrName>
                                        </p:attrNameLst>
                                      </p:cBhvr>
                                      <p:tavLst>
                                        <p:tav tm="0">
                                          <p:val>
                                            <p:strVal val="#ppt_y"/>
                                          </p:val>
                                        </p:tav>
                                        <p:tav tm="100000">
                                          <p:val>
                                            <p:strVal val="#ppt_y"/>
                                          </p:val>
                                        </p:tav>
                                      </p:tavLst>
                                    </p:anim>
                                    <p:animEffect transition="in" filter="wipe(right)" prLst="gradientSize: 0.1">
                                      <p:cBhvr>
                                        <p:cTn id="133" dur="1000"/>
                                        <p:tgtEl>
                                          <p:spTgt spid="31763"/>
                                        </p:tgtEl>
                                      </p:cBhvr>
                                    </p:animEffect>
                                  </p:childTnLst>
                                </p:cTn>
                              </p:par>
                            </p:childTnLst>
                          </p:cTn>
                        </p:par>
                      </p:childTnLst>
                    </p:cTn>
                  </p:par>
                  <p:par>
                    <p:cTn id="134" fill="hold">
                      <p:stCondLst>
                        <p:cond delay="indefinite"/>
                      </p:stCondLst>
                      <p:childTnLst>
                        <p:par>
                          <p:cTn id="135" fill="hold">
                            <p:stCondLst>
                              <p:cond delay="0"/>
                            </p:stCondLst>
                            <p:childTnLst>
                              <p:par>
                                <p:cTn id="136" presetID="22" presetClass="entr" presetSubtype="4" fill="hold" grpId="0" nodeType="clickEffect">
                                  <p:stCondLst>
                                    <p:cond delay="0"/>
                                  </p:stCondLst>
                                  <p:childTnLst>
                                    <p:set>
                                      <p:cBhvr>
                                        <p:cTn id="137" dur="1" fill="hold">
                                          <p:stCondLst>
                                            <p:cond delay="0"/>
                                          </p:stCondLst>
                                        </p:cTn>
                                        <p:tgtEl>
                                          <p:spTgt spid="46"/>
                                        </p:tgtEl>
                                        <p:attrNameLst>
                                          <p:attrName>style.visibility</p:attrName>
                                        </p:attrNameLst>
                                      </p:cBhvr>
                                      <p:to>
                                        <p:strVal val="visible"/>
                                      </p:to>
                                    </p:set>
                                    <p:animEffect transition="in" filter="wipe(down)">
                                      <p:cBhvr>
                                        <p:cTn id="138" dur="1000"/>
                                        <p:tgtEl>
                                          <p:spTgt spid="46"/>
                                        </p:tgtEl>
                                      </p:cBhvr>
                                    </p:animEffect>
                                  </p:childTnLst>
                                </p:cTn>
                              </p:par>
                            </p:childTnLst>
                          </p:cTn>
                        </p:par>
                      </p:childTnLst>
                    </p:cTn>
                  </p:par>
                  <p:par>
                    <p:cTn id="139" fill="hold">
                      <p:stCondLst>
                        <p:cond delay="indefinite"/>
                      </p:stCondLst>
                      <p:childTnLst>
                        <p:par>
                          <p:cTn id="140" fill="hold">
                            <p:stCondLst>
                              <p:cond delay="0"/>
                            </p:stCondLst>
                            <p:childTnLst>
                              <p:par>
                                <p:cTn id="141" presetID="18" presetClass="entr" presetSubtype="6" fill="hold" nodeType="clickEffect">
                                  <p:stCondLst>
                                    <p:cond delay="0"/>
                                  </p:stCondLst>
                                  <p:childTnLst>
                                    <p:set>
                                      <p:cBhvr>
                                        <p:cTn id="142" dur="1" fill="hold">
                                          <p:stCondLst>
                                            <p:cond delay="0"/>
                                          </p:stCondLst>
                                        </p:cTn>
                                        <p:tgtEl>
                                          <p:spTgt spid="31761"/>
                                        </p:tgtEl>
                                        <p:attrNameLst>
                                          <p:attrName>style.visibility</p:attrName>
                                        </p:attrNameLst>
                                      </p:cBhvr>
                                      <p:to>
                                        <p:strVal val="visible"/>
                                      </p:to>
                                    </p:set>
                                    <p:animEffect transition="in" filter="strips(downRight)">
                                      <p:cBhvr>
                                        <p:cTn id="143" dur="2000"/>
                                        <p:tgtEl>
                                          <p:spTgt spid="31761"/>
                                        </p:tgtEl>
                                      </p:cBhvr>
                                    </p:animEffect>
                                  </p:childTnLst>
                                </p:cTn>
                              </p:par>
                            </p:childTnLst>
                          </p:cTn>
                        </p:par>
                        <p:par>
                          <p:cTn id="144" fill="hold">
                            <p:stCondLst>
                              <p:cond delay="2000"/>
                            </p:stCondLst>
                            <p:childTnLst>
                              <p:par>
                                <p:cTn id="145" presetID="22" presetClass="entr" presetSubtype="4" fill="hold" grpId="0" nodeType="afterEffect">
                                  <p:stCondLst>
                                    <p:cond delay="0"/>
                                  </p:stCondLst>
                                  <p:childTnLst>
                                    <p:set>
                                      <p:cBhvr>
                                        <p:cTn id="146" dur="1" fill="hold">
                                          <p:stCondLst>
                                            <p:cond delay="0"/>
                                          </p:stCondLst>
                                        </p:cTn>
                                        <p:tgtEl>
                                          <p:spTgt spid="47"/>
                                        </p:tgtEl>
                                        <p:attrNameLst>
                                          <p:attrName>style.visibility</p:attrName>
                                        </p:attrNameLst>
                                      </p:cBhvr>
                                      <p:to>
                                        <p:strVal val="visible"/>
                                      </p:to>
                                    </p:set>
                                    <p:animEffect transition="in" filter="wipe(down)">
                                      <p:cBhvr>
                                        <p:cTn id="147" dur="2000"/>
                                        <p:tgtEl>
                                          <p:spTgt spid="47"/>
                                        </p:tgtEl>
                                      </p:cBhvr>
                                    </p:animEffect>
                                  </p:childTnLst>
                                </p:cTn>
                              </p:par>
                            </p:childTnLst>
                          </p:cTn>
                        </p:par>
                        <p:par>
                          <p:cTn id="148" fill="hold">
                            <p:stCondLst>
                              <p:cond delay="4000"/>
                            </p:stCondLst>
                            <p:childTnLst>
                              <p:par>
                                <p:cTn id="149" presetID="2" presetClass="entr" presetSubtype="2" fill="hold" grpId="0" nodeType="afterEffect">
                                  <p:stCondLst>
                                    <p:cond delay="0"/>
                                  </p:stCondLst>
                                  <p:childTnLst>
                                    <p:set>
                                      <p:cBhvr>
                                        <p:cTn id="150" dur="1" fill="hold">
                                          <p:stCondLst>
                                            <p:cond delay="0"/>
                                          </p:stCondLst>
                                        </p:cTn>
                                        <p:tgtEl>
                                          <p:spTgt spid="48"/>
                                        </p:tgtEl>
                                        <p:attrNameLst>
                                          <p:attrName>style.visibility</p:attrName>
                                        </p:attrNameLst>
                                      </p:cBhvr>
                                      <p:to>
                                        <p:strVal val="visible"/>
                                      </p:to>
                                    </p:set>
                                    <p:anim calcmode="lin" valueType="num">
                                      <p:cBhvr additive="base">
                                        <p:cTn id="151" dur="1000" fill="hold"/>
                                        <p:tgtEl>
                                          <p:spTgt spid="48"/>
                                        </p:tgtEl>
                                        <p:attrNameLst>
                                          <p:attrName>ppt_x</p:attrName>
                                        </p:attrNameLst>
                                      </p:cBhvr>
                                      <p:tavLst>
                                        <p:tav tm="0">
                                          <p:val>
                                            <p:strVal val="1+#ppt_w/2"/>
                                          </p:val>
                                        </p:tav>
                                        <p:tav tm="100000">
                                          <p:val>
                                            <p:strVal val="#ppt_x"/>
                                          </p:val>
                                        </p:tav>
                                      </p:tavLst>
                                    </p:anim>
                                    <p:anim calcmode="lin" valueType="num">
                                      <p:cBhvr additive="base">
                                        <p:cTn id="152" dur="1000" fill="hold"/>
                                        <p:tgtEl>
                                          <p:spTgt spid="48"/>
                                        </p:tgtEl>
                                        <p:attrNameLst>
                                          <p:attrName>ppt_y</p:attrName>
                                        </p:attrNameLst>
                                      </p:cBhvr>
                                      <p:tavLst>
                                        <p:tav tm="0">
                                          <p:val>
                                            <p:strVal val="#ppt_y"/>
                                          </p:val>
                                        </p:tav>
                                        <p:tav tm="100000">
                                          <p:val>
                                            <p:strVal val="#ppt_y"/>
                                          </p:val>
                                        </p:tav>
                                      </p:tavLst>
                                    </p:anim>
                                  </p:childTnLst>
                                </p:cTn>
                              </p:par>
                            </p:childTnLst>
                          </p:cTn>
                        </p:par>
                        <p:par>
                          <p:cTn id="153" fill="hold">
                            <p:stCondLst>
                              <p:cond delay="5000"/>
                            </p:stCondLst>
                            <p:childTnLst>
                              <p:par>
                                <p:cTn id="154" presetID="22" presetClass="entr" presetSubtype="1" fill="hold" grpId="0" nodeType="afterEffect">
                                  <p:stCondLst>
                                    <p:cond delay="0"/>
                                  </p:stCondLst>
                                  <p:childTnLst>
                                    <p:set>
                                      <p:cBhvr>
                                        <p:cTn id="155" dur="1" fill="hold">
                                          <p:stCondLst>
                                            <p:cond delay="0"/>
                                          </p:stCondLst>
                                        </p:cTn>
                                        <p:tgtEl>
                                          <p:spTgt spid="38"/>
                                        </p:tgtEl>
                                        <p:attrNameLst>
                                          <p:attrName>style.visibility</p:attrName>
                                        </p:attrNameLst>
                                      </p:cBhvr>
                                      <p:to>
                                        <p:strVal val="visible"/>
                                      </p:to>
                                    </p:set>
                                    <p:animEffect transition="in" filter="wipe(up)">
                                      <p:cBhvr>
                                        <p:cTn id="156" dur="1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6" grpId="0" animBg="1"/>
      <p:bldP spid="13" grpId="0" animBg="1"/>
      <p:bldP spid="13" grpId="1" animBg="1"/>
      <p:bldP spid="14" grpId="0" animBg="1"/>
      <p:bldP spid="14" grpId="1" animBg="1"/>
      <p:bldP spid="15" grpId="0" animBg="1"/>
      <p:bldP spid="21" grpId="0"/>
      <p:bldP spid="27" grpId="0"/>
      <p:bldP spid="28" grpId="0"/>
      <p:bldP spid="29" grpId="0"/>
      <p:bldP spid="30" grpId="0"/>
      <p:bldP spid="33" grpId="0"/>
      <p:bldP spid="34" grpId="0"/>
      <p:bldP spid="35" grpId="0"/>
      <p:bldP spid="36" grpId="0"/>
      <p:bldP spid="48" grpId="0"/>
      <p:bldP spid="3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603375" y="6138863"/>
            <a:ext cx="617538" cy="581025"/>
            <a:chOff x="1632" y="3504"/>
            <a:chExt cx="319" cy="366"/>
          </a:xfrm>
        </p:grpSpPr>
        <p:sp>
          <p:nvSpPr>
            <p:cNvPr id="30723" name="Text Box 3"/>
            <p:cNvSpPr txBox="1">
              <a:spLocks noChangeArrowheads="1"/>
            </p:cNvSpPr>
            <p:nvPr/>
          </p:nvSpPr>
          <p:spPr bwMode="auto">
            <a:xfrm>
              <a:off x="1736" y="3504"/>
              <a:ext cx="21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 1</a:t>
              </a:r>
            </a:p>
          </p:txBody>
        </p:sp>
        <p:graphicFrame>
          <p:nvGraphicFramePr>
            <p:cNvPr id="7174" name="Object 4"/>
            <p:cNvGraphicFramePr>
              <a:graphicFrameLocks noChangeAspect="1"/>
            </p:cNvGraphicFramePr>
            <p:nvPr/>
          </p:nvGraphicFramePr>
          <p:xfrm>
            <a:off x="1632" y="3672"/>
            <a:ext cx="144" cy="198"/>
          </p:xfrm>
          <a:graphic>
            <a:graphicData uri="http://schemas.openxmlformats.org/presentationml/2006/ole">
              <p:oleObj spid="_x0000_s7174" name="Формула" r:id="rId4" imgW="101520" imgH="139680" progId="Equation.3">
                <p:embed/>
              </p:oleObj>
            </a:graphicData>
          </a:graphic>
        </p:graphicFrame>
      </p:grpSp>
      <p:grpSp>
        <p:nvGrpSpPr>
          <p:cNvPr id="3" name="Group 5"/>
          <p:cNvGrpSpPr>
            <a:grpSpLocks/>
          </p:cNvGrpSpPr>
          <p:nvPr/>
        </p:nvGrpSpPr>
        <p:grpSpPr bwMode="auto">
          <a:xfrm>
            <a:off x="1741488" y="6108700"/>
            <a:ext cx="698500" cy="731838"/>
            <a:chOff x="3984" y="3744"/>
            <a:chExt cx="360" cy="461"/>
          </a:xfrm>
        </p:grpSpPr>
        <p:sp>
          <p:nvSpPr>
            <p:cNvPr id="30726" name="Text Box 6"/>
            <p:cNvSpPr txBox="1">
              <a:spLocks noChangeArrowheads="1"/>
            </p:cNvSpPr>
            <p:nvPr/>
          </p:nvSpPr>
          <p:spPr bwMode="auto">
            <a:xfrm>
              <a:off x="4056" y="3936"/>
              <a:ext cx="288"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у</a:t>
              </a:r>
            </a:p>
          </p:txBody>
        </p:sp>
        <p:sp>
          <p:nvSpPr>
            <p:cNvPr id="30727" name="Text Box 7"/>
            <p:cNvSpPr txBox="1">
              <a:spLocks noChangeArrowheads="1"/>
            </p:cNvSpPr>
            <p:nvPr/>
          </p:nvSpPr>
          <p:spPr bwMode="auto">
            <a:xfrm>
              <a:off x="3984" y="3744"/>
              <a:ext cx="21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 3</a:t>
              </a:r>
            </a:p>
          </p:txBody>
        </p:sp>
        <p:sp>
          <p:nvSpPr>
            <p:cNvPr id="7326" name="Freeform 8"/>
            <p:cNvSpPr>
              <a:spLocks/>
            </p:cNvSpPr>
            <p:nvPr/>
          </p:nvSpPr>
          <p:spPr bwMode="auto">
            <a:xfrm>
              <a:off x="4032" y="3984"/>
              <a:ext cx="280" cy="2"/>
            </a:xfrm>
            <a:custGeom>
              <a:avLst/>
              <a:gdLst>
                <a:gd name="T0" fmla="*/ 0 w 280"/>
                <a:gd name="T1" fmla="*/ 2 h 2"/>
                <a:gd name="T2" fmla="*/ 280 w 280"/>
                <a:gd name="T3" fmla="*/ 0 h 2"/>
                <a:gd name="T4" fmla="*/ 0 60000 65536"/>
                <a:gd name="T5" fmla="*/ 0 60000 65536"/>
                <a:gd name="T6" fmla="*/ 0 w 280"/>
                <a:gd name="T7" fmla="*/ 0 h 2"/>
                <a:gd name="T8" fmla="*/ 280 w 280"/>
                <a:gd name="T9" fmla="*/ 2 h 2"/>
              </a:gdLst>
              <a:ahLst/>
              <a:cxnLst>
                <a:cxn ang="T4">
                  <a:pos x="T0" y="T1"/>
                </a:cxn>
                <a:cxn ang="T5">
                  <a:pos x="T2" y="T3"/>
                </a:cxn>
              </a:cxnLst>
              <a:rect l="T6" t="T7" r="T8" b="T9"/>
              <a:pathLst>
                <a:path w="280" h="2">
                  <a:moveTo>
                    <a:pt x="0" y="2"/>
                  </a:moveTo>
                  <a:lnTo>
                    <a:pt x="280" y="0"/>
                  </a:lnTo>
                </a:path>
              </a:pathLst>
            </a:custGeom>
            <a:noFill/>
            <a:ln w="19050">
              <a:solidFill>
                <a:schemeClr val="tx1"/>
              </a:solidFill>
              <a:round/>
              <a:headEnd/>
              <a:tailEnd/>
            </a:ln>
          </p:spPr>
          <p:txBody>
            <a:bodyPr/>
            <a:lstStyle/>
            <a:p>
              <a:endParaRPr lang="ru-RU"/>
            </a:p>
          </p:txBody>
        </p:sp>
      </p:grpSp>
      <p:sp>
        <p:nvSpPr>
          <p:cNvPr id="30729" name="Text Box 9"/>
          <p:cNvSpPr txBox="1">
            <a:spLocks noChangeArrowheads="1"/>
          </p:cNvSpPr>
          <p:nvPr/>
        </p:nvSpPr>
        <p:spPr bwMode="auto">
          <a:xfrm>
            <a:off x="6408738" y="4572000"/>
            <a:ext cx="650875" cy="427038"/>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12</a:t>
            </a:r>
          </a:p>
        </p:txBody>
      </p:sp>
      <p:sp>
        <p:nvSpPr>
          <p:cNvPr id="7178" name="Text Box 10"/>
          <p:cNvSpPr txBox="1">
            <a:spLocks noChangeArrowheads="1"/>
          </p:cNvSpPr>
          <p:nvPr/>
        </p:nvSpPr>
        <p:spPr bwMode="auto">
          <a:xfrm>
            <a:off x="279400" y="620713"/>
            <a:ext cx="10882313" cy="1006475"/>
          </a:xfrm>
          <a:prstGeom prst="rect">
            <a:avLst/>
          </a:prstGeom>
          <a:noFill/>
          <a:ln w="9525" algn="ctr">
            <a:noFill/>
            <a:prstDash val="sysDot"/>
            <a:miter lim="800000"/>
            <a:headEnd/>
            <a:tailEnd/>
          </a:ln>
        </p:spPr>
        <p:txBody>
          <a:bodyPr>
            <a:spAutoFit/>
          </a:bodyPr>
          <a:lstStyle/>
          <a:p>
            <a:r>
              <a:rPr lang="ru-RU" sz="2000"/>
              <a:t>Двое рабочих, работая вместе, могут выполнить работу за 12 дней. За сколько дней, работая отдельно, выполнит эту работу первый рабочий, если он за два дня выполняет такую же часть работы, какую второй — за три дня?</a:t>
            </a:r>
          </a:p>
        </p:txBody>
      </p:sp>
      <p:sp>
        <p:nvSpPr>
          <p:cNvPr id="30731" name="Text Box 11"/>
          <p:cNvSpPr txBox="1">
            <a:spLocks noChangeArrowheads="1"/>
          </p:cNvSpPr>
          <p:nvPr/>
        </p:nvSpPr>
        <p:spPr bwMode="auto">
          <a:xfrm>
            <a:off x="7245350" y="3886200"/>
            <a:ext cx="3162300" cy="581025"/>
          </a:xfrm>
          <a:prstGeom prst="rect">
            <a:avLst/>
          </a:prstGeom>
          <a:noFill/>
          <a:ln w="12700">
            <a:noFill/>
            <a:miter lim="800000"/>
            <a:headEnd type="none" w="sm" len="sm"/>
            <a:tailEnd type="none" w="sm" len="sm"/>
          </a:ln>
        </p:spPr>
        <p:txBody>
          <a:bodyPr>
            <a:spAutoFit/>
          </a:bodyPr>
          <a:lstStyle/>
          <a:p>
            <a:r>
              <a:rPr lang="ru-RU" sz="1600">
                <a:solidFill>
                  <a:srgbClr val="FF0000"/>
                </a:solidFill>
              </a:rPr>
              <a:t>Реши систему уравнений </a:t>
            </a:r>
          </a:p>
          <a:p>
            <a:r>
              <a:rPr lang="ru-RU" sz="1600">
                <a:solidFill>
                  <a:srgbClr val="FF0000"/>
                </a:solidFill>
              </a:rPr>
              <a:t>самостоятельно</a:t>
            </a:r>
          </a:p>
        </p:txBody>
      </p:sp>
      <p:grpSp>
        <p:nvGrpSpPr>
          <p:cNvPr id="4" name="Group 12"/>
          <p:cNvGrpSpPr>
            <a:grpSpLocks/>
          </p:cNvGrpSpPr>
          <p:nvPr/>
        </p:nvGrpSpPr>
        <p:grpSpPr bwMode="auto">
          <a:xfrm>
            <a:off x="1679575" y="5168900"/>
            <a:ext cx="776288" cy="731838"/>
            <a:chOff x="2488" y="3744"/>
            <a:chExt cx="400" cy="461"/>
          </a:xfrm>
        </p:grpSpPr>
        <p:grpSp>
          <p:nvGrpSpPr>
            <p:cNvPr id="7320" name="Group 13"/>
            <p:cNvGrpSpPr>
              <a:grpSpLocks/>
            </p:cNvGrpSpPr>
            <p:nvPr/>
          </p:nvGrpSpPr>
          <p:grpSpPr bwMode="auto">
            <a:xfrm>
              <a:off x="2488" y="3936"/>
              <a:ext cx="400" cy="269"/>
              <a:chOff x="1728" y="3666"/>
              <a:chExt cx="400" cy="269"/>
            </a:xfrm>
          </p:grpSpPr>
          <p:sp>
            <p:nvSpPr>
              <p:cNvPr id="30734" name="Text Box 14"/>
              <p:cNvSpPr txBox="1">
                <a:spLocks noChangeArrowheads="1"/>
              </p:cNvSpPr>
              <p:nvPr/>
            </p:nvSpPr>
            <p:spPr bwMode="auto">
              <a:xfrm>
                <a:off x="1728" y="3666"/>
                <a:ext cx="400"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 х</a:t>
                </a:r>
                <a:endParaRPr lang="ru-RU" sz="2000" b="1">
                  <a:effectLst>
                    <a:outerShdw blurRad="38100" dist="38100" dir="2700000" algn="tl">
                      <a:srgbClr val="C0C0C0"/>
                    </a:outerShdw>
                  </a:effectLst>
                  <a:latin typeface="Arial" pitchFamily="34" charset="0"/>
                  <a:cs typeface="Arial" pitchFamily="34" charset="0"/>
                </a:endParaRPr>
              </a:p>
            </p:txBody>
          </p:sp>
          <p:sp>
            <p:nvSpPr>
              <p:cNvPr id="7323" name="Freeform 15"/>
              <p:cNvSpPr>
                <a:spLocks/>
              </p:cNvSpPr>
              <p:nvPr/>
            </p:nvSpPr>
            <p:spPr bwMode="auto">
              <a:xfrm>
                <a:off x="1748" y="3722"/>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sp>
          <p:nvSpPr>
            <p:cNvPr id="30736" name="Text Box 16"/>
            <p:cNvSpPr txBox="1">
              <a:spLocks noChangeArrowheads="1"/>
            </p:cNvSpPr>
            <p:nvPr/>
          </p:nvSpPr>
          <p:spPr bwMode="auto">
            <a:xfrm>
              <a:off x="2544" y="3744"/>
              <a:ext cx="17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2</a:t>
              </a:r>
            </a:p>
          </p:txBody>
        </p:sp>
      </p:grpSp>
      <p:sp>
        <p:nvSpPr>
          <p:cNvPr id="30737" name="Rectangle 17"/>
          <p:cNvSpPr>
            <a:spLocks noChangeArrowheads="1"/>
          </p:cNvSpPr>
          <p:nvPr/>
        </p:nvSpPr>
        <p:spPr bwMode="auto">
          <a:xfrm>
            <a:off x="3897313" y="4419600"/>
            <a:ext cx="850900" cy="549275"/>
          </a:xfrm>
          <a:prstGeom prst="rect">
            <a:avLst/>
          </a:prstGeom>
          <a:noFill/>
          <a:ln w="9525">
            <a:noFill/>
            <a:miter lim="800000"/>
            <a:headEnd/>
            <a:tailEnd/>
          </a:ln>
        </p:spPr>
        <p:txBody>
          <a:bodyPr wrap="none" lIns="0" tIns="0" rIns="0" bIns="0">
            <a:spAutoFit/>
          </a:bodyPr>
          <a:lstStyle/>
          <a:p>
            <a:pPr>
              <a:defRPr/>
            </a:pPr>
            <a:r>
              <a:rPr lang="en-US" sz="3600" b="1" i="1">
                <a:solidFill>
                  <a:srgbClr val="FF0000"/>
                </a:solidFill>
                <a:effectLst>
                  <a:outerShdw blurRad="38100" dist="38100" dir="2700000" algn="tl">
                    <a:srgbClr val="C0C0C0"/>
                  </a:outerShdw>
                </a:effectLst>
                <a:latin typeface="Times New Roman" pitchFamily="18" charset="0"/>
                <a:cs typeface="Arial" pitchFamily="34" charset="0"/>
              </a:rPr>
              <a:t>A </a:t>
            </a:r>
            <a:r>
              <a:rPr lang="en-US" sz="2400" b="1">
                <a:solidFill>
                  <a:srgbClr val="FF0000"/>
                </a:solidFill>
                <a:effectLst>
                  <a:outerShdw blurRad="38100" dist="38100" dir="2700000" algn="tl">
                    <a:srgbClr val="C0C0C0"/>
                  </a:outerShdw>
                </a:effectLst>
                <a:latin typeface="Arial" pitchFamily="34" charset="0"/>
                <a:cs typeface="Arial" pitchFamily="34" charset="0"/>
              </a:rPr>
              <a:t>= </a:t>
            </a:r>
            <a:r>
              <a:rPr lang="ru-RU" sz="2400" b="1">
                <a:solidFill>
                  <a:schemeClr val="tx2"/>
                </a:solidFill>
                <a:effectLst>
                  <a:outerShdw blurRad="38100" dist="38100" dir="2700000" algn="tl">
                    <a:srgbClr val="C0C0C0"/>
                  </a:outerShdw>
                </a:effectLst>
                <a:latin typeface="Arial" pitchFamily="34" charset="0"/>
                <a:cs typeface="Arial" pitchFamily="34" charset="0"/>
              </a:rPr>
              <a:t>1</a:t>
            </a:r>
          </a:p>
        </p:txBody>
      </p:sp>
      <p:grpSp>
        <p:nvGrpSpPr>
          <p:cNvPr id="7182" name="Group 18"/>
          <p:cNvGrpSpPr>
            <a:grpSpLocks/>
          </p:cNvGrpSpPr>
          <p:nvPr/>
        </p:nvGrpSpPr>
        <p:grpSpPr bwMode="auto">
          <a:xfrm>
            <a:off x="0" y="25400"/>
            <a:ext cx="11129963" cy="6794500"/>
            <a:chOff x="168" y="176"/>
            <a:chExt cx="5408" cy="3928"/>
          </a:xfrm>
        </p:grpSpPr>
        <p:sp>
          <p:nvSpPr>
            <p:cNvPr id="7312" name="Freeform 19"/>
            <p:cNvSpPr>
              <a:spLocks/>
            </p:cNvSpPr>
            <p:nvPr/>
          </p:nvSpPr>
          <p:spPr bwMode="auto">
            <a:xfrm>
              <a:off x="448" y="192"/>
              <a:ext cx="4864" cy="1"/>
            </a:xfrm>
            <a:custGeom>
              <a:avLst/>
              <a:gdLst>
                <a:gd name="T0" fmla="*/ 0 w 4864"/>
                <a:gd name="T1" fmla="*/ 0 h 1"/>
                <a:gd name="T2" fmla="*/ 4864 w 4864"/>
                <a:gd name="T3" fmla="*/ 0 h 1"/>
                <a:gd name="T4" fmla="*/ 0 60000 65536"/>
                <a:gd name="T5" fmla="*/ 0 60000 65536"/>
                <a:gd name="T6" fmla="*/ 0 w 4864"/>
                <a:gd name="T7" fmla="*/ 0 h 1"/>
                <a:gd name="T8" fmla="*/ 4864 w 4864"/>
                <a:gd name="T9" fmla="*/ 1 h 1"/>
              </a:gdLst>
              <a:ahLst/>
              <a:cxnLst>
                <a:cxn ang="T4">
                  <a:pos x="T0" y="T1"/>
                </a:cxn>
                <a:cxn ang="T5">
                  <a:pos x="T2" y="T3"/>
                </a:cxn>
              </a:cxnLst>
              <a:rect l="T6" t="T7" r="T8" b="T9"/>
              <a:pathLst>
                <a:path w="4864" h="1">
                  <a:moveTo>
                    <a:pt x="0" y="0"/>
                  </a:moveTo>
                  <a:lnTo>
                    <a:pt x="4864" y="0"/>
                  </a:lnTo>
                </a:path>
              </a:pathLst>
            </a:custGeom>
            <a:noFill/>
            <a:ln w="76200" cmpd="tri">
              <a:solidFill>
                <a:srgbClr val="0099FF"/>
              </a:solidFill>
              <a:round/>
              <a:headEnd/>
              <a:tailEnd/>
            </a:ln>
          </p:spPr>
          <p:txBody>
            <a:bodyPr/>
            <a:lstStyle/>
            <a:p>
              <a:endParaRPr lang="ru-RU"/>
            </a:p>
          </p:txBody>
        </p:sp>
        <p:sp>
          <p:nvSpPr>
            <p:cNvPr id="7313" name="Freeform 20"/>
            <p:cNvSpPr>
              <a:spLocks/>
            </p:cNvSpPr>
            <p:nvPr/>
          </p:nvSpPr>
          <p:spPr bwMode="auto">
            <a:xfrm>
              <a:off x="472" y="4096"/>
              <a:ext cx="4848" cy="1"/>
            </a:xfrm>
            <a:custGeom>
              <a:avLst/>
              <a:gdLst>
                <a:gd name="T0" fmla="*/ 0 w 4848"/>
                <a:gd name="T1" fmla="*/ 0 h 1"/>
                <a:gd name="T2" fmla="*/ 4848 w 4848"/>
                <a:gd name="T3" fmla="*/ 0 h 1"/>
                <a:gd name="T4" fmla="*/ 0 60000 65536"/>
                <a:gd name="T5" fmla="*/ 0 60000 65536"/>
                <a:gd name="T6" fmla="*/ 0 w 4848"/>
                <a:gd name="T7" fmla="*/ 0 h 1"/>
                <a:gd name="T8" fmla="*/ 4848 w 4848"/>
                <a:gd name="T9" fmla="*/ 1 h 1"/>
              </a:gdLst>
              <a:ahLst/>
              <a:cxnLst>
                <a:cxn ang="T4">
                  <a:pos x="T0" y="T1"/>
                </a:cxn>
                <a:cxn ang="T5">
                  <a:pos x="T2" y="T3"/>
                </a:cxn>
              </a:cxnLst>
              <a:rect l="T6" t="T7" r="T8" b="T9"/>
              <a:pathLst>
                <a:path w="4848" h="1">
                  <a:moveTo>
                    <a:pt x="0" y="0"/>
                  </a:moveTo>
                  <a:lnTo>
                    <a:pt x="4848" y="0"/>
                  </a:lnTo>
                </a:path>
              </a:pathLst>
            </a:custGeom>
            <a:noFill/>
            <a:ln w="76200" cmpd="tri">
              <a:solidFill>
                <a:srgbClr val="0099FF"/>
              </a:solidFill>
              <a:round/>
              <a:headEnd/>
              <a:tailEnd/>
            </a:ln>
          </p:spPr>
          <p:txBody>
            <a:bodyPr/>
            <a:lstStyle/>
            <a:p>
              <a:endParaRPr lang="ru-RU"/>
            </a:p>
          </p:txBody>
        </p:sp>
        <p:sp>
          <p:nvSpPr>
            <p:cNvPr id="7314" name="Freeform 21"/>
            <p:cNvSpPr>
              <a:spLocks/>
            </p:cNvSpPr>
            <p:nvPr/>
          </p:nvSpPr>
          <p:spPr bwMode="auto">
            <a:xfrm>
              <a:off x="5552" y="448"/>
              <a:ext cx="1" cy="3376"/>
            </a:xfrm>
            <a:custGeom>
              <a:avLst/>
              <a:gdLst>
                <a:gd name="T0" fmla="*/ 0 w 1"/>
                <a:gd name="T1" fmla="*/ 0 h 3376"/>
                <a:gd name="T2" fmla="*/ 0 w 1"/>
                <a:gd name="T3" fmla="*/ 3376 h 3376"/>
                <a:gd name="T4" fmla="*/ 0 60000 65536"/>
                <a:gd name="T5" fmla="*/ 0 60000 65536"/>
                <a:gd name="T6" fmla="*/ 0 w 1"/>
                <a:gd name="T7" fmla="*/ 0 h 3376"/>
                <a:gd name="T8" fmla="*/ 1 w 1"/>
                <a:gd name="T9" fmla="*/ 3376 h 3376"/>
              </a:gdLst>
              <a:ahLst/>
              <a:cxnLst>
                <a:cxn ang="T4">
                  <a:pos x="T0" y="T1"/>
                </a:cxn>
                <a:cxn ang="T5">
                  <a:pos x="T2" y="T3"/>
                </a:cxn>
              </a:cxnLst>
              <a:rect l="T6" t="T7" r="T8" b="T9"/>
              <a:pathLst>
                <a:path w="1" h="3376">
                  <a:moveTo>
                    <a:pt x="0" y="0"/>
                  </a:moveTo>
                  <a:lnTo>
                    <a:pt x="0" y="3376"/>
                  </a:lnTo>
                </a:path>
              </a:pathLst>
            </a:custGeom>
            <a:noFill/>
            <a:ln w="76200" cmpd="tri">
              <a:solidFill>
                <a:srgbClr val="0099FF"/>
              </a:solidFill>
              <a:round/>
              <a:headEnd/>
              <a:tailEnd/>
            </a:ln>
          </p:spPr>
          <p:txBody>
            <a:bodyPr/>
            <a:lstStyle/>
            <a:p>
              <a:endParaRPr lang="ru-RU"/>
            </a:p>
          </p:txBody>
        </p:sp>
        <p:sp>
          <p:nvSpPr>
            <p:cNvPr id="7315" name="Freeform 22"/>
            <p:cNvSpPr>
              <a:spLocks/>
            </p:cNvSpPr>
            <p:nvPr/>
          </p:nvSpPr>
          <p:spPr bwMode="auto">
            <a:xfrm>
              <a:off x="200" y="448"/>
              <a:ext cx="16" cy="3376"/>
            </a:xfrm>
            <a:custGeom>
              <a:avLst/>
              <a:gdLst>
                <a:gd name="T0" fmla="*/ 0 w 16"/>
                <a:gd name="T1" fmla="*/ 0 h 3376"/>
                <a:gd name="T2" fmla="*/ 16 w 16"/>
                <a:gd name="T3" fmla="*/ 3376 h 3376"/>
                <a:gd name="T4" fmla="*/ 0 60000 65536"/>
                <a:gd name="T5" fmla="*/ 0 60000 65536"/>
                <a:gd name="T6" fmla="*/ 0 w 16"/>
                <a:gd name="T7" fmla="*/ 0 h 3376"/>
                <a:gd name="T8" fmla="*/ 16 w 16"/>
                <a:gd name="T9" fmla="*/ 3376 h 3376"/>
              </a:gdLst>
              <a:ahLst/>
              <a:cxnLst>
                <a:cxn ang="T4">
                  <a:pos x="T0" y="T1"/>
                </a:cxn>
                <a:cxn ang="T5">
                  <a:pos x="T2" y="T3"/>
                </a:cxn>
              </a:cxnLst>
              <a:rect l="T6" t="T7" r="T8" b="T9"/>
              <a:pathLst>
                <a:path w="16" h="3376">
                  <a:moveTo>
                    <a:pt x="0" y="0"/>
                  </a:moveTo>
                  <a:lnTo>
                    <a:pt x="16" y="3376"/>
                  </a:lnTo>
                </a:path>
              </a:pathLst>
            </a:custGeom>
            <a:noFill/>
            <a:ln w="76200" cmpd="tri">
              <a:solidFill>
                <a:srgbClr val="0099FF"/>
              </a:solidFill>
              <a:round/>
              <a:headEnd/>
              <a:tailEnd/>
            </a:ln>
          </p:spPr>
          <p:txBody>
            <a:bodyPr/>
            <a:lstStyle/>
            <a:p>
              <a:endParaRPr lang="ru-RU"/>
            </a:p>
          </p:txBody>
        </p:sp>
        <p:sp>
          <p:nvSpPr>
            <p:cNvPr id="7316" name="Freeform 23"/>
            <p:cNvSpPr>
              <a:spLocks/>
            </p:cNvSpPr>
            <p:nvPr/>
          </p:nvSpPr>
          <p:spPr bwMode="auto">
            <a:xfrm>
              <a:off x="200" y="3816"/>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99FF"/>
              </a:solidFill>
              <a:round/>
              <a:headEnd/>
              <a:tailEnd/>
            </a:ln>
          </p:spPr>
          <p:txBody>
            <a:bodyPr/>
            <a:lstStyle/>
            <a:p>
              <a:endParaRPr lang="ru-RU"/>
            </a:p>
          </p:txBody>
        </p:sp>
        <p:sp>
          <p:nvSpPr>
            <p:cNvPr id="7317" name="Freeform 24"/>
            <p:cNvSpPr>
              <a:spLocks/>
            </p:cNvSpPr>
            <p:nvPr/>
          </p:nvSpPr>
          <p:spPr bwMode="auto">
            <a:xfrm flipH="1">
              <a:off x="5304" y="380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99FF"/>
              </a:solidFill>
              <a:round/>
              <a:headEnd/>
              <a:tailEnd/>
            </a:ln>
          </p:spPr>
          <p:txBody>
            <a:bodyPr/>
            <a:lstStyle/>
            <a:p>
              <a:endParaRPr lang="ru-RU"/>
            </a:p>
          </p:txBody>
        </p:sp>
        <p:sp>
          <p:nvSpPr>
            <p:cNvPr id="7318" name="Freeform 25"/>
            <p:cNvSpPr>
              <a:spLocks/>
            </p:cNvSpPr>
            <p:nvPr/>
          </p:nvSpPr>
          <p:spPr bwMode="auto">
            <a:xfrm rot="16200000" flipH="1">
              <a:off x="529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99FF"/>
              </a:solidFill>
              <a:round/>
              <a:headEnd/>
              <a:tailEnd/>
            </a:ln>
          </p:spPr>
          <p:txBody>
            <a:bodyPr/>
            <a:lstStyle/>
            <a:p>
              <a:endParaRPr lang="ru-RU"/>
            </a:p>
          </p:txBody>
        </p:sp>
        <p:sp>
          <p:nvSpPr>
            <p:cNvPr id="7319" name="Freeform 26"/>
            <p:cNvSpPr>
              <a:spLocks/>
            </p:cNvSpPr>
            <p:nvPr/>
          </p:nvSpPr>
          <p:spPr bwMode="auto">
            <a:xfrm rot="5400000">
              <a:off x="176" y="168"/>
              <a:ext cx="272" cy="288"/>
            </a:xfrm>
            <a:custGeom>
              <a:avLst/>
              <a:gdLst>
                <a:gd name="T0" fmla="*/ 0 w 272"/>
                <a:gd name="T1" fmla="*/ 0 h 288"/>
                <a:gd name="T2" fmla="*/ 208 w 272"/>
                <a:gd name="T3" fmla="*/ 80 h 288"/>
                <a:gd name="T4" fmla="*/ 272 w 272"/>
                <a:gd name="T5" fmla="*/ 288 h 288"/>
                <a:gd name="T6" fmla="*/ 0 60000 65536"/>
                <a:gd name="T7" fmla="*/ 0 60000 65536"/>
                <a:gd name="T8" fmla="*/ 0 60000 65536"/>
                <a:gd name="T9" fmla="*/ 0 w 272"/>
                <a:gd name="T10" fmla="*/ 0 h 288"/>
                <a:gd name="T11" fmla="*/ 272 w 272"/>
                <a:gd name="T12" fmla="*/ 288 h 288"/>
              </a:gdLst>
              <a:ahLst/>
              <a:cxnLst>
                <a:cxn ang="T6">
                  <a:pos x="T0" y="T1"/>
                </a:cxn>
                <a:cxn ang="T7">
                  <a:pos x="T2" y="T3"/>
                </a:cxn>
                <a:cxn ang="T8">
                  <a:pos x="T4" y="T5"/>
                </a:cxn>
              </a:cxnLst>
              <a:rect l="T9" t="T10" r="T11" b="T12"/>
              <a:pathLst>
                <a:path w="272" h="288">
                  <a:moveTo>
                    <a:pt x="0" y="0"/>
                  </a:moveTo>
                  <a:cubicBezTo>
                    <a:pt x="81" y="16"/>
                    <a:pt x="163" y="32"/>
                    <a:pt x="208" y="80"/>
                  </a:cubicBezTo>
                  <a:cubicBezTo>
                    <a:pt x="253" y="128"/>
                    <a:pt x="262" y="208"/>
                    <a:pt x="272" y="288"/>
                  </a:cubicBezTo>
                </a:path>
              </a:pathLst>
            </a:custGeom>
            <a:noFill/>
            <a:ln w="76200">
              <a:solidFill>
                <a:srgbClr val="0099FF"/>
              </a:solidFill>
              <a:round/>
              <a:headEnd/>
              <a:tailEnd/>
            </a:ln>
          </p:spPr>
          <p:txBody>
            <a:bodyPr/>
            <a:lstStyle/>
            <a:p>
              <a:endParaRPr lang="ru-RU"/>
            </a:p>
          </p:txBody>
        </p:sp>
      </p:grpSp>
      <p:grpSp>
        <p:nvGrpSpPr>
          <p:cNvPr id="7" name="Group 27"/>
          <p:cNvGrpSpPr>
            <a:grpSpLocks/>
          </p:cNvGrpSpPr>
          <p:nvPr/>
        </p:nvGrpSpPr>
        <p:grpSpPr bwMode="auto">
          <a:xfrm>
            <a:off x="455613" y="2284413"/>
            <a:ext cx="5627687" cy="1828800"/>
            <a:chOff x="408" y="1055"/>
            <a:chExt cx="3360" cy="1152"/>
          </a:xfrm>
        </p:grpSpPr>
        <p:sp>
          <p:nvSpPr>
            <p:cNvPr id="30748" name="Rectangle 28"/>
            <p:cNvSpPr>
              <a:spLocks noChangeArrowheads="1"/>
            </p:cNvSpPr>
            <p:nvPr/>
          </p:nvSpPr>
          <p:spPr bwMode="auto">
            <a:xfrm>
              <a:off x="457" y="1486"/>
              <a:ext cx="248" cy="269"/>
            </a:xfrm>
            <a:prstGeom prst="rect">
              <a:avLst/>
            </a:prstGeom>
            <a:noFill/>
            <a:ln w="9525">
              <a:noFill/>
              <a:miter lim="800000"/>
              <a:headEnd/>
              <a:tailEnd/>
            </a:ln>
            <a:effectLst/>
          </p:spPr>
          <p:txBody>
            <a:bodyPr wrap="none">
              <a:spAutoFit/>
            </a:bodyPr>
            <a:lstStyle/>
            <a:p>
              <a:pPr>
                <a:defRPr/>
              </a:pPr>
              <a:r>
                <a:rPr lang="en-US" sz="2200" b="1">
                  <a:solidFill>
                    <a:srgbClr val="C80000"/>
                  </a:solidFill>
                  <a:effectLst>
                    <a:outerShdw blurRad="38100" dist="38100" dir="2700000" algn="tl">
                      <a:srgbClr val="C0C0C0"/>
                    </a:outerShdw>
                  </a:effectLst>
                  <a:latin typeface="Arial" pitchFamily="34" charset="0"/>
                  <a:cs typeface="Arial" pitchFamily="34" charset="0"/>
                </a:rPr>
                <a:t>1 </a:t>
              </a:r>
              <a:endParaRPr lang="ru-RU" sz="2200" b="1">
                <a:solidFill>
                  <a:srgbClr val="C80000"/>
                </a:solidFill>
                <a:effectLst>
                  <a:outerShdw blurRad="38100" dist="38100" dir="2700000" algn="tl">
                    <a:srgbClr val="C0C0C0"/>
                  </a:outerShdw>
                </a:effectLst>
                <a:latin typeface="Arial" pitchFamily="34" charset="0"/>
                <a:cs typeface="Arial" pitchFamily="34" charset="0"/>
              </a:endParaRPr>
            </a:p>
          </p:txBody>
        </p:sp>
        <p:sp>
          <p:nvSpPr>
            <p:cNvPr id="30749" name="Rectangle 29"/>
            <p:cNvSpPr>
              <a:spLocks noChangeArrowheads="1"/>
            </p:cNvSpPr>
            <p:nvPr/>
          </p:nvSpPr>
          <p:spPr bwMode="auto">
            <a:xfrm>
              <a:off x="444" y="1870"/>
              <a:ext cx="203" cy="269"/>
            </a:xfrm>
            <a:prstGeom prst="rect">
              <a:avLst/>
            </a:prstGeom>
            <a:noFill/>
            <a:ln w="9525">
              <a:noFill/>
              <a:miter lim="800000"/>
              <a:headEnd/>
              <a:tailEnd/>
            </a:ln>
            <a:effectLst/>
          </p:spPr>
          <p:txBody>
            <a:bodyPr wrap="none">
              <a:spAutoFit/>
            </a:bodyPr>
            <a:lstStyle/>
            <a:p>
              <a:pPr>
                <a:defRPr/>
              </a:pPr>
              <a:r>
                <a:rPr lang="ru-RU" sz="2200" b="1">
                  <a:solidFill>
                    <a:srgbClr val="C80000"/>
                  </a:solidFill>
                  <a:effectLst>
                    <a:outerShdw blurRad="38100" dist="38100" dir="2700000" algn="tl">
                      <a:srgbClr val="C0C0C0"/>
                    </a:outerShdw>
                  </a:effectLst>
                  <a:latin typeface="Arial" pitchFamily="34" charset="0"/>
                  <a:cs typeface="Arial" pitchFamily="34" charset="0"/>
                </a:rPr>
                <a:t>2</a:t>
              </a:r>
            </a:p>
          </p:txBody>
        </p:sp>
        <p:grpSp>
          <p:nvGrpSpPr>
            <p:cNvPr id="7307" name="Group 30"/>
            <p:cNvGrpSpPr>
              <a:grpSpLocks/>
            </p:cNvGrpSpPr>
            <p:nvPr/>
          </p:nvGrpSpPr>
          <p:grpSpPr bwMode="auto">
            <a:xfrm>
              <a:off x="408" y="1055"/>
              <a:ext cx="3360" cy="1152"/>
              <a:chOff x="408" y="1055"/>
              <a:chExt cx="3360" cy="1152"/>
            </a:xfrm>
          </p:grpSpPr>
          <p:grpSp>
            <p:nvGrpSpPr>
              <p:cNvPr id="7308" name="Group 31"/>
              <p:cNvGrpSpPr>
                <a:grpSpLocks/>
              </p:cNvGrpSpPr>
              <p:nvPr/>
            </p:nvGrpSpPr>
            <p:grpSpPr bwMode="auto">
              <a:xfrm>
                <a:off x="408" y="1391"/>
                <a:ext cx="3360" cy="404"/>
                <a:chOff x="96" y="493"/>
                <a:chExt cx="4929" cy="404"/>
              </a:xfrm>
            </p:grpSpPr>
            <p:sp>
              <p:nvSpPr>
                <p:cNvPr id="7310" name="Freeform 32"/>
                <p:cNvSpPr>
                  <a:spLocks/>
                </p:cNvSpPr>
                <p:nvPr/>
              </p:nvSpPr>
              <p:spPr bwMode="auto">
                <a:xfrm>
                  <a:off x="96" y="493"/>
                  <a:ext cx="4929" cy="25"/>
                </a:xfrm>
                <a:custGeom>
                  <a:avLst/>
                  <a:gdLst>
                    <a:gd name="T0" fmla="*/ 0 w 4881"/>
                    <a:gd name="T1" fmla="*/ 25 h 25"/>
                    <a:gd name="T2" fmla="*/ 4929 w 4881"/>
                    <a:gd name="T3" fmla="*/ 0 h 25"/>
                    <a:gd name="T4" fmla="*/ 0 60000 65536"/>
                    <a:gd name="T5" fmla="*/ 0 60000 65536"/>
                    <a:gd name="T6" fmla="*/ 0 w 4881"/>
                    <a:gd name="T7" fmla="*/ 0 h 25"/>
                    <a:gd name="T8" fmla="*/ 4881 w 4881"/>
                    <a:gd name="T9" fmla="*/ 25 h 25"/>
                  </a:gdLst>
                  <a:ahLst/>
                  <a:cxnLst>
                    <a:cxn ang="T4">
                      <a:pos x="T0" y="T1"/>
                    </a:cxn>
                    <a:cxn ang="T5">
                      <a:pos x="T2" y="T3"/>
                    </a:cxn>
                  </a:cxnLst>
                  <a:rect l="T6" t="T7" r="T8" b="T9"/>
                  <a:pathLst>
                    <a:path w="4881" h="25">
                      <a:moveTo>
                        <a:pt x="0" y="25"/>
                      </a:moveTo>
                      <a:lnTo>
                        <a:pt x="4881" y="0"/>
                      </a:lnTo>
                    </a:path>
                  </a:pathLst>
                </a:custGeom>
                <a:noFill/>
                <a:ln w="9525">
                  <a:solidFill>
                    <a:schemeClr val="tx1"/>
                  </a:solidFill>
                  <a:round/>
                  <a:headEnd/>
                  <a:tailEnd/>
                </a:ln>
              </p:spPr>
              <p:txBody>
                <a:bodyPr/>
                <a:lstStyle/>
                <a:p>
                  <a:endParaRPr lang="ru-RU"/>
                </a:p>
              </p:txBody>
            </p:sp>
            <p:sp>
              <p:nvSpPr>
                <p:cNvPr id="7311" name="Freeform 33"/>
                <p:cNvSpPr>
                  <a:spLocks/>
                </p:cNvSpPr>
                <p:nvPr/>
              </p:nvSpPr>
              <p:spPr bwMode="auto">
                <a:xfrm>
                  <a:off x="96" y="864"/>
                  <a:ext cx="4929" cy="33"/>
                </a:xfrm>
                <a:custGeom>
                  <a:avLst/>
                  <a:gdLst>
                    <a:gd name="T0" fmla="*/ 0 w 4881"/>
                    <a:gd name="T1" fmla="*/ 33 h 33"/>
                    <a:gd name="T2" fmla="*/ 4929 w 4881"/>
                    <a:gd name="T3" fmla="*/ 0 h 33"/>
                    <a:gd name="T4" fmla="*/ 0 60000 65536"/>
                    <a:gd name="T5" fmla="*/ 0 60000 65536"/>
                    <a:gd name="T6" fmla="*/ 0 w 4881"/>
                    <a:gd name="T7" fmla="*/ 0 h 33"/>
                    <a:gd name="T8" fmla="*/ 4881 w 4881"/>
                    <a:gd name="T9" fmla="*/ 33 h 33"/>
                  </a:gdLst>
                  <a:ahLst/>
                  <a:cxnLst>
                    <a:cxn ang="T4">
                      <a:pos x="T0" y="T1"/>
                    </a:cxn>
                    <a:cxn ang="T5">
                      <a:pos x="T2" y="T3"/>
                    </a:cxn>
                  </a:cxnLst>
                  <a:rect l="T6" t="T7" r="T8" b="T9"/>
                  <a:pathLst>
                    <a:path w="4881" h="33">
                      <a:moveTo>
                        <a:pt x="0" y="33"/>
                      </a:moveTo>
                      <a:lnTo>
                        <a:pt x="4881" y="0"/>
                      </a:lnTo>
                    </a:path>
                  </a:pathLst>
                </a:custGeom>
                <a:noFill/>
                <a:ln w="9525">
                  <a:solidFill>
                    <a:schemeClr val="tx1"/>
                  </a:solidFill>
                  <a:round/>
                  <a:headEnd/>
                  <a:tailEnd/>
                </a:ln>
              </p:spPr>
              <p:txBody>
                <a:bodyPr/>
                <a:lstStyle/>
                <a:p>
                  <a:endParaRPr lang="ru-RU"/>
                </a:p>
              </p:txBody>
            </p:sp>
          </p:grpSp>
          <p:sp>
            <p:nvSpPr>
              <p:cNvPr id="7309" name="Freeform 34"/>
              <p:cNvSpPr>
                <a:spLocks/>
              </p:cNvSpPr>
              <p:nvPr/>
            </p:nvSpPr>
            <p:spPr bwMode="auto">
              <a:xfrm>
                <a:off x="744" y="1055"/>
                <a:ext cx="5" cy="1152"/>
              </a:xfrm>
              <a:custGeom>
                <a:avLst/>
                <a:gdLst>
                  <a:gd name="T0" fmla="*/ 5 w 5"/>
                  <a:gd name="T1" fmla="*/ 0 h 1162"/>
                  <a:gd name="T2" fmla="*/ 0 w 5"/>
                  <a:gd name="T3" fmla="*/ 1152 h 1162"/>
                  <a:gd name="T4" fmla="*/ 0 60000 65536"/>
                  <a:gd name="T5" fmla="*/ 0 60000 65536"/>
                  <a:gd name="T6" fmla="*/ 0 w 5"/>
                  <a:gd name="T7" fmla="*/ 0 h 1162"/>
                  <a:gd name="T8" fmla="*/ 5 w 5"/>
                  <a:gd name="T9" fmla="*/ 1162 h 1162"/>
                </a:gdLst>
                <a:ahLst/>
                <a:cxnLst>
                  <a:cxn ang="T4">
                    <a:pos x="T0" y="T1"/>
                  </a:cxn>
                  <a:cxn ang="T5">
                    <a:pos x="T2" y="T3"/>
                  </a:cxn>
                </a:cxnLst>
                <a:rect l="T6" t="T7" r="T8" b="T9"/>
                <a:pathLst>
                  <a:path w="5" h="1162">
                    <a:moveTo>
                      <a:pt x="5" y="0"/>
                    </a:moveTo>
                    <a:lnTo>
                      <a:pt x="0" y="1162"/>
                    </a:lnTo>
                  </a:path>
                </a:pathLst>
              </a:custGeom>
              <a:noFill/>
              <a:ln w="9525">
                <a:solidFill>
                  <a:schemeClr val="tx1"/>
                </a:solidFill>
                <a:round/>
                <a:headEnd/>
                <a:tailEnd/>
              </a:ln>
            </p:spPr>
            <p:txBody>
              <a:bodyPr/>
              <a:lstStyle/>
              <a:p>
                <a:endParaRPr lang="ru-RU"/>
              </a:p>
            </p:txBody>
          </p:sp>
        </p:grpSp>
      </p:grpSp>
      <p:sp>
        <p:nvSpPr>
          <p:cNvPr id="30755" name="Freeform 35"/>
          <p:cNvSpPr>
            <a:spLocks/>
          </p:cNvSpPr>
          <p:nvPr/>
        </p:nvSpPr>
        <p:spPr bwMode="auto">
          <a:xfrm>
            <a:off x="455613" y="2286000"/>
            <a:ext cx="5627687" cy="1852613"/>
          </a:xfrm>
          <a:custGeom>
            <a:avLst/>
            <a:gdLst>
              <a:gd name="T0" fmla="*/ 0 w 4805"/>
              <a:gd name="T1" fmla="*/ 0 h 1503"/>
              <a:gd name="T2" fmla="*/ 5618317 w 4805"/>
              <a:gd name="T3" fmla="*/ 8628 h 1503"/>
              <a:gd name="T4" fmla="*/ 5627687 w 4805"/>
              <a:gd name="T5" fmla="*/ 1804541 h 1503"/>
              <a:gd name="T6" fmla="*/ 0 w 4805"/>
              <a:gd name="T7" fmla="*/ 1852613 h 1503"/>
              <a:gd name="T8" fmla="*/ 7027 w 4805"/>
              <a:gd name="T9" fmla="*/ 7396 h 1503"/>
              <a:gd name="T10" fmla="*/ 0 60000 65536"/>
              <a:gd name="T11" fmla="*/ 0 60000 65536"/>
              <a:gd name="T12" fmla="*/ 0 60000 65536"/>
              <a:gd name="T13" fmla="*/ 0 60000 65536"/>
              <a:gd name="T14" fmla="*/ 0 60000 65536"/>
              <a:gd name="T15" fmla="*/ 0 w 4805"/>
              <a:gd name="T16" fmla="*/ 0 h 1503"/>
              <a:gd name="T17" fmla="*/ 4805 w 4805"/>
              <a:gd name="T18" fmla="*/ 1503 h 1503"/>
            </a:gdLst>
            <a:ahLst/>
            <a:cxnLst>
              <a:cxn ang="T10">
                <a:pos x="T0" y="T1"/>
              </a:cxn>
              <a:cxn ang="T11">
                <a:pos x="T2" y="T3"/>
              </a:cxn>
              <a:cxn ang="T12">
                <a:pos x="T4" y="T5"/>
              </a:cxn>
              <a:cxn ang="T13">
                <a:pos x="T6" y="T7"/>
              </a:cxn>
              <a:cxn ang="T14">
                <a:pos x="T8" y="T9"/>
              </a:cxn>
            </a:cxnLst>
            <a:rect l="T15" t="T16" r="T17" b="T18"/>
            <a:pathLst>
              <a:path w="4805" h="1503">
                <a:moveTo>
                  <a:pt x="0" y="0"/>
                </a:moveTo>
                <a:lnTo>
                  <a:pt x="4797" y="7"/>
                </a:lnTo>
                <a:lnTo>
                  <a:pt x="4805" y="1464"/>
                </a:lnTo>
                <a:lnTo>
                  <a:pt x="0" y="1503"/>
                </a:lnTo>
                <a:lnTo>
                  <a:pt x="6" y="6"/>
                </a:lnTo>
              </a:path>
            </a:pathLst>
          </a:custGeom>
          <a:noFill/>
          <a:ln w="9525">
            <a:solidFill>
              <a:schemeClr val="tx1"/>
            </a:solidFill>
            <a:round/>
            <a:headEnd/>
            <a:tailEnd/>
          </a:ln>
        </p:spPr>
        <p:txBody>
          <a:bodyPr/>
          <a:lstStyle/>
          <a:p>
            <a:endParaRPr lang="ru-RU"/>
          </a:p>
        </p:txBody>
      </p:sp>
      <p:grpSp>
        <p:nvGrpSpPr>
          <p:cNvPr id="10" name="Group 36"/>
          <p:cNvGrpSpPr>
            <a:grpSpLocks/>
          </p:cNvGrpSpPr>
          <p:nvPr/>
        </p:nvGrpSpPr>
        <p:grpSpPr bwMode="auto">
          <a:xfrm>
            <a:off x="2733675" y="2971800"/>
            <a:ext cx="354013" cy="1049338"/>
            <a:chOff x="1376" y="1479"/>
            <a:chExt cx="183" cy="661"/>
          </a:xfrm>
        </p:grpSpPr>
        <p:sp>
          <p:nvSpPr>
            <p:cNvPr id="30757" name="Text Box 37"/>
            <p:cNvSpPr txBox="1">
              <a:spLocks noChangeArrowheads="1"/>
            </p:cNvSpPr>
            <p:nvPr/>
          </p:nvSpPr>
          <p:spPr bwMode="auto">
            <a:xfrm>
              <a:off x="1384" y="1479"/>
              <a:ext cx="17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a:t>
              </a:r>
            </a:p>
          </p:txBody>
        </p:sp>
        <p:sp>
          <p:nvSpPr>
            <p:cNvPr id="30758" name="Text Box 38"/>
            <p:cNvSpPr txBox="1">
              <a:spLocks noChangeArrowheads="1"/>
            </p:cNvSpPr>
            <p:nvPr/>
          </p:nvSpPr>
          <p:spPr bwMode="auto">
            <a:xfrm>
              <a:off x="1376" y="1871"/>
              <a:ext cx="17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a:t>
              </a:r>
            </a:p>
          </p:txBody>
        </p:sp>
      </p:grpSp>
      <p:grpSp>
        <p:nvGrpSpPr>
          <p:cNvPr id="11" name="Group 39"/>
          <p:cNvGrpSpPr>
            <a:grpSpLocks/>
          </p:cNvGrpSpPr>
          <p:nvPr/>
        </p:nvGrpSpPr>
        <p:grpSpPr bwMode="auto">
          <a:xfrm>
            <a:off x="2222500" y="2273300"/>
            <a:ext cx="1860550" cy="1839913"/>
            <a:chOff x="1152" y="1048"/>
            <a:chExt cx="936" cy="1159"/>
          </a:xfrm>
        </p:grpSpPr>
        <p:sp>
          <p:nvSpPr>
            <p:cNvPr id="7298" name="Freeform 40"/>
            <p:cNvSpPr>
              <a:spLocks/>
            </p:cNvSpPr>
            <p:nvPr/>
          </p:nvSpPr>
          <p:spPr bwMode="auto">
            <a:xfrm>
              <a:off x="1152" y="1055"/>
              <a:ext cx="3" cy="1152"/>
            </a:xfrm>
            <a:custGeom>
              <a:avLst/>
              <a:gdLst>
                <a:gd name="T0" fmla="*/ 3 w 3"/>
                <a:gd name="T1" fmla="*/ 0 h 1162"/>
                <a:gd name="T2" fmla="*/ 0 w 3"/>
                <a:gd name="T3" fmla="*/ 115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sp>
          <p:nvSpPr>
            <p:cNvPr id="7299" name="Freeform 41"/>
            <p:cNvSpPr>
              <a:spLocks/>
            </p:cNvSpPr>
            <p:nvPr/>
          </p:nvSpPr>
          <p:spPr bwMode="auto">
            <a:xfrm>
              <a:off x="2085" y="1055"/>
              <a:ext cx="3" cy="1152"/>
            </a:xfrm>
            <a:custGeom>
              <a:avLst/>
              <a:gdLst>
                <a:gd name="T0" fmla="*/ 3 w 3"/>
                <a:gd name="T1" fmla="*/ 0 h 1162"/>
                <a:gd name="T2" fmla="*/ 0 w 3"/>
                <a:gd name="T3" fmla="*/ 1152 h 1162"/>
                <a:gd name="T4" fmla="*/ 0 60000 65536"/>
                <a:gd name="T5" fmla="*/ 0 60000 65536"/>
                <a:gd name="T6" fmla="*/ 0 w 3"/>
                <a:gd name="T7" fmla="*/ 0 h 1162"/>
                <a:gd name="T8" fmla="*/ 3 w 3"/>
                <a:gd name="T9" fmla="*/ 1162 h 1162"/>
              </a:gdLst>
              <a:ahLst/>
              <a:cxnLst>
                <a:cxn ang="T4">
                  <a:pos x="T0" y="T1"/>
                </a:cxn>
                <a:cxn ang="T5">
                  <a:pos x="T2" y="T3"/>
                </a:cxn>
              </a:cxnLst>
              <a:rect l="T6" t="T7" r="T8" b="T9"/>
              <a:pathLst>
                <a:path w="3" h="1162">
                  <a:moveTo>
                    <a:pt x="3" y="0"/>
                  </a:moveTo>
                  <a:lnTo>
                    <a:pt x="0" y="1162"/>
                  </a:lnTo>
                </a:path>
              </a:pathLst>
            </a:custGeom>
            <a:noFill/>
            <a:ln w="9525">
              <a:solidFill>
                <a:schemeClr val="tx1"/>
              </a:solidFill>
              <a:round/>
              <a:headEnd/>
              <a:tailEnd/>
            </a:ln>
          </p:spPr>
          <p:txBody>
            <a:bodyPr/>
            <a:lstStyle/>
            <a:p>
              <a:endParaRPr lang="ru-RU"/>
            </a:p>
          </p:txBody>
        </p:sp>
        <p:grpSp>
          <p:nvGrpSpPr>
            <p:cNvPr id="7300" name="Group 42"/>
            <p:cNvGrpSpPr>
              <a:grpSpLocks/>
            </p:cNvGrpSpPr>
            <p:nvPr/>
          </p:nvGrpSpPr>
          <p:grpSpPr bwMode="auto">
            <a:xfrm>
              <a:off x="1224" y="1048"/>
              <a:ext cx="795" cy="346"/>
              <a:chOff x="1488" y="1048"/>
              <a:chExt cx="795" cy="346"/>
            </a:xfrm>
          </p:grpSpPr>
          <p:sp>
            <p:nvSpPr>
              <p:cNvPr id="30763" name="Rectangle 43"/>
              <p:cNvSpPr>
                <a:spLocks noChangeArrowheads="1"/>
              </p:cNvSpPr>
              <p:nvPr/>
            </p:nvSpPr>
            <p:spPr bwMode="auto">
              <a:xfrm>
                <a:off x="1632" y="1143"/>
                <a:ext cx="652" cy="250"/>
              </a:xfrm>
              <a:prstGeom prst="rect">
                <a:avLst/>
              </a:prstGeom>
              <a:noFill/>
              <a:ln w="9525">
                <a:noFill/>
                <a:miter lim="800000"/>
                <a:headEnd/>
                <a:tailEnd/>
              </a:ln>
              <a:effectLst/>
            </p:spPr>
            <p:txBody>
              <a:bodyPr>
                <a:spAutoFit/>
              </a:bodyPr>
              <a:lstStyle/>
              <a:p>
                <a:pPr>
                  <a:defRPr/>
                </a:pPr>
                <a:r>
                  <a:rPr lang="ru-RU" sz="2000" b="1">
                    <a:solidFill>
                      <a:srgbClr val="C80000"/>
                    </a:solidFill>
                    <a:effectLst>
                      <a:outerShdw blurRad="38100" dist="38100" dir="2700000" algn="tl">
                        <a:srgbClr val="C0C0C0"/>
                      </a:outerShdw>
                    </a:effectLst>
                    <a:latin typeface="Arial" pitchFamily="34" charset="0"/>
                    <a:cs typeface="Arial" pitchFamily="34" charset="0"/>
                  </a:rPr>
                  <a:t>, часть</a:t>
                </a:r>
              </a:p>
            </p:txBody>
          </p:sp>
          <p:sp>
            <p:nvSpPr>
              <p:cNvPr id="30764" name="Rectangle 44"/>
              <p:cNvSpPr>
                <a:spLocks noChangeArrowheads="1"/>
              </p:cNvSpPr>
              <p:nvPr/>
            </p:nvSpPr>
            <p:spPr bwMode="auto">
              <a:xfrm>
                <a:off x="1488" y="1048"/>
                <a:ext cx="153" cy="346"/>
              </a:xfrm>
              <a:prstGeom prst="rect">
                <a:avLst/>
              </a:prstGeom>
              <a:noFill/>
              <a:ln w="9525">
                <a:noFill/>
                <a:miter lim="800000"/>
                <a:headEnd/>
                <a:tailEnd/>
              </a:ln>
            </p:spPr>
            <p:txBody>
              <a:bodyPr wrap="none" lIns="0" tIns="0" rIns="0" bIns="0">
                <a:spAutoFit/>
              </a:bodyPr>
              <a:lstStyle/>
              <a:p>
                <a:pPr>
                  <a:defRPr/>
                </a:pPr>
                <a:r>
                  <a:rPr lang="en-US" sz="3600" b="1" i="1">
                    <a:solidFill>
                      <a:srgbClr val="FF0000"/>
                    </a:solidFill>
                    <a:effectLst>
                      <a:outerShdw blurRad="38100" dist="38100" dir="2700000" algn="tl">
                        <a:srgbClr val="C0C0C0"/>
                      </a:outerShdw>
                    </a:effectLst>
                    <a:latin typeface="Times New Roman" pitchFamily="18" charset="0"/>
                    <a:cs typeface="Arial" pitchFamily="34" charset="0"/>
                  </a:rPr>
                  <a:t>A</a:t>
                </a:r>
                <a:endParaRPr lang="ru-RU" sz="3600" b="1">
                  <a:solidFill>
                    <a:srgbClr val="FF0000"/>
                  </a:solidFill>
                  <a:effectLst>
                    <a:outerShdw blurRad="38100" dist="38100" dir="2700000" algn="tl">
                      <a:srgbClr val="C0C0C0"/>
                    </a:outerShdw>
                  </a:effectLst>
                  <a:latin typeface="Arial" pitchFamily="34" charset="0"/>
                  <a:cs typeface="Arial" pitchFamily="34" charset="0"/>
                </a:endParaRPr>
              </a:p>
            </p:txBody>
          </p:sp>
        </p:grpSp>
      </p:grpSp>
      <p:grpSp>
        <p:nvGrpSpPr>
          <p:cNvPr id="13" name="Group 45"/>
          <p:cNvGrpSpPr>
            <a:grpSpLocks/>
          </p:cNvGrpSpPr>
          <p:nvPr/>
        </p:nvGrpSpPr>
        <p:grpSpPr bwMode="auto">
          <a:xfrm>
            <a:off x="1292225" y="2286000"/>
            <a:ext cx="801688" cy="1722438"/>
            <a:chOff x="672" y="1488"/>
            <a:chExt cx="414" cy="1085"/>
          </a:xfrm>
        </p:grpSpPr>
        <p:sp>
          <p:nvSpPr>
            <p:cNvPr id="30766" name="Text Box 46"/>
            <p:cNvSpPr txBox="1">
              <a:spLocks noChangeArrowheads="1"/>
            </p:cNvSpPr>
            <p:nvPr/>
          </p:nvSpPr>
          <p:spPr bwMode="auto">
            <a:xfrm>
              <a:off x="672" y="1920"/>
              <a:ext cx="216"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х</a:t>
              </a:r>
            </a:p>
          </p:txBody>
        </p:sp>
        <p:sp>
          <p:nvSpPr>
            <p:cNvPr id="30767" name="Text Box 47"/>
            <p:cNvSpPr txBox="1">
              <a:spLocks noChangeArrowheads="1"/>
            </p:cNvSpPr>
            <p:nvPr/>
          </p:nvSpPr>
          <p:spPr bwMode="auto">
            <a:xfrm>
              <a:off x="672" y="2304"/>
              <a:ext cx="240"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у</a:t>
              </a:r>
            </a:p>
          </p:txBody>
        </p:sp>
        <p:grpSp>
          <p:nvGrpSpPr>
            <p:cNvPr id="7295" name="Group 48"/>
            <p:cNvGrpSpPr>
              <a:grpSpLocks/>
            </p:cNvGrpSpPr>
            <p:nvPr/>
          </p:nvGrpSpPr>
          <p:grpSpPr bwMode="auto">
            <a:xfrm>
              <a:off x="680" y="1488"/>
              <a:ext cx="406" cy="353"/>
              <a:chOff x="864" y="1056"/>
              <a:chExt cx="406" cy="353"/>
            </a:xfrm>
          </p:grpSpPr>
          <p:sp>
            <p:nvSpPr>
              <p:cNvPr id="30769" name="Rectangle 49"/>
              <p:cNvSpPr>
                <a:spLocks noChangeArrowheads="1"/>
              </p:cNvSpPr>
              <p:nvPr/>
            </p:nvSpPr>
            <p:spPr bwMode="auto">
              <a:xfrm>
                <a:off x="904" y="1159"/>
                <a:ext cx="366" cy="250"/>
              </a:xfrm>
              <a:prstGeom prst="rect">
                <a:avLst/>
              </a:prstGeom>
              <a:noFill/>
              <a:ln w="9525">
                <a:noFill/>
                <a:miter lim="800000"/>
                <a:headEnd/>
                <a:tailEnd/>
              </a:ln>
              <a:effectLst/>
            </p:spPr>
            <p:txBody>
              <a:bodyPr wrap="none">
                <a:spAutoFit/>
              </a:bodyPr>
              <a:lstStyle/>
              <a:p>
                <a:pPr>
                  <a:defRPr/>
                </a:pPr>
                <a:r>
                  <a:rPr lang="ru-RU" sz="2000" b="1">
                    <a:solidFill>
                      <a:srgbClr val="C80000"/>
                    </a:solidFill>
                    <a:effectLst>
                      <a:outerShdw blurRad="38100" dist="38100" dir="2700000" algn="tl">
                        <a:srgbClr val="C0C0C0"/>
                      </a:outerShdw>
                    </a:effectLst>
                    <a:latin typeface="Arial" pitchFamily="34" charset="0"/>
                    <a:cs typeface="Arial" pitchFamily="34" charset="0"/>
                  </a:rPr>
                  <a:t>, дн.</a:t>
                </a:r>
              </a:p>
            </p:txBody>
          </p:sp>
          <p:sp>
            <p:nvSpPr>
              <p:cNvPr id="30770" name="Rectangle 50"/>
              <p:cNvSpPr>
                <a:spLocks noChangeArrowheads="1"/>
              </p:cNvSpPr>
              <p:nvPr/>
            </p:nvSpPr>
            <p:spPr bwMode="auto">
              <a:xfrm>
                <a:off x="864" y="1056"/>
                <a:ext cx="66" cy="346"/>
              </a:xfrm>
              <a:prstGeom prst="rect">
                <a:avLst/>
              </a:prstGeom>
              <a:noFill/>
              <a:ln w="9525">
                <a:noFill/>
                <a:miter lim="800000"/>
                <a:headEnd/>
                <a:tailEnd/>
              </a:ln>
            </p:spPr>
            <p:txBody>
              <a:bodyPr wrap="none" lIns="0" tIns="0" rIns="0" bIns="0">
                <a:spAutoFit/>
              </a:bodyPr>
              <a:lstStyle/>
              <a:p>
                <a:pPr>
                  <a:defRPr/>
                </a:pPr>
                <a:r>
                  <a:rPr lang="ru-RU" sz="3600" b="1" i="1">
                    <a:solidFill>
                      <a:srgbClr val="FF0000"/>
                    </a:solidFill>
                    <a:effectLst>
                      <a:outerShdw blurRad="38100" dist="38100" dir="2700000" algn="tl">
                        <a:srgbClr val="C0C0C0"/>
                      </a:outerShdw>
                    </a:effectLst>
                    <a:latin typeface="Times New Roman" pitchFamily="18" charset="0"/>
                    <a:cs typeface="Arial" pitchFamily="34" charset="0"/>
                  </a:rPr>
                  <a:t>t</a:t>
                </a:r>
                <a:endParaRPr lang="ru-RU" sz="3600" b="1">
                  <a:solidFill>
                    <a:srgbClr val="FF0000"/>
                  </a:solidFill>
                  <a:effectLst>
                    <a:outerShdw blurRad="38100" dist="38100" dir="2700000" algn="tl">
                      <a:srgbClr val="C0C0C0"/>
                    </a:outerShdw>
                  </a:effectLst>
                  <a:latin typeface="Arial" pitchFamily="34" charset="0"/>
                  <a:cs typeface="Arial" pitchFamily="34" charset="0"/>
                </a:endParaRPr>
              </a:p>
            </p:txBody>
          </p:sp>
        </p:grpSp>
      </p:grpSp>
      <p:grpSp>
        <p:nvGrpSpPr>
          <p:cNvPr id="15" name="Group 51"/>
          <p:cNvGrpSpPr>
            <a:grpSpLocks/>
          </p:cNvGrpSpPr>
          <p:nvPr/>
        </p:nvGrpSpPr>
        <p:grpSpPr bwMode="auto">
          <a:xfrm>
            <a:off x="4160838" y="2247900"/>
            <a:ext cx="1644650" cy="1878013"/>
            <a:chOff x="2152" y="1464"/>
            <a:chExt cx="849" cy="1183"/>
          </a:xfrm>
        </p:grpSpPr>
        <p:grpSp>
          <p:nvGrpSpPr>
            <p:cNvPr id="7282" name="Group 52"/>
            <p:cNvGrpSpPr>
              <a:grpSpLocks/>
            </p:cNvGrpSpPr>
            <p:nvPr/>
          </p:nvGrpSpPr>
          <p:grpSpPr bwMode="auto">
            <a:xfrm>
              <a:off x="2352" y="1800"/>
              <a:ext cx="400" cy="431"/>
              <a:chOff x="2672" y="1392"/>
              <a:chExt cx="400" cy="431"/>
            </a:xfrm>
          </p:grpSpPr>
          <p:sp>
            <p:nvSpPr>
              <p:cNvPr id="30773" name="Text Box 53"/>
              <p:cNvSpPr txBox="1">
                <a:spLocks noChangeArrowheads="1"/>
              </p:cNvSpPr>
              <p:nvPr/>
            </p:nvSpPr>
            <p:spPr bwMode="auto">
              <a:xfrm>
                <a:off x="2736" y="1392"/>
                <a:ext cx="17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a:t>
                </a:r>
              </a:p>
            </p:txBody>
          </p:sp>
          <p:sp>
            <p:nvSpPr>
              <p:cNvPr id="30774" name="Text Box 54"/>
              <p:cNvSpPr txBox="1">
                <a:spLocks noChangeArrowheads="1"/>
              </p:cNvSpPr>
              <p:nvPr/>
            </p:nvSpPr>
            <p:spPr bwMode="auto">
              <a:xfrm>
                <a:off x="2672" y="1554"/>
                <a:ext cx="400"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 х</a:t>
                </a:r>
              </a:p>
            </p:txBody>
          </p:sp>
          <p:sp>
            <p:nvSpPr>
              <p:cNvPr id="7292" name="Freeform 55"/>
              <p:cNvSpPr>
                <a:spLocks/>
              </p:cNvSpPr>
              <p:nvPr/>
            </p:nvSpPr>
            <p:spPr bwMode="auto">
              <a:xfrm>
                <a:off x="2692" y="1610"/>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7283" name="Group 56"/>
            <p:cNvGrpSpPr>
              <a:grpSpLocks/>
            </p:cNvGrpSpPr>
            <p:nvPr/>
          </p:nvGrpSpPr>
          <p:grpSpPr bwMode="auto">
            <a:xfrm>
              <a:off x="2152" y="1464"/>
              <a:ext cx="849" cy="346"/>
              <a:chOff x="2320" y="1032"/>
              <a:chExt cx="849" cy="346"/>
            </a:xfrm>
          </p:grpSpPr>
          <p:sp>
            <p:nvSpPr>
              <p:cNvPr id="30777" name="Rectangle 57"/>
              <p:cNvSpPr>
                <a:spLocks noChangeArrowheads="1"/>
              </p:cNvSpPr>
              <p:nvPr/>
            </p:nvSpPr>
            <p:spPr bwMode="auto">
              <a:xfrm>
                <a:off x="2400" y="1118"/>
                <a:ext cx="769" cy="250"/>
              </a:xfrm>
              <a:prstGeom prst="rect">
                <a:avLst/>
              </a:prstGeom>
              <a:noFill/>
              <a:ln w="9525">
                <a:noFill/>
                <a:miter lim="800000"/>
                <a:headEnd/>
                <a:tailEnd/>
              </a:ln>
              <a:effectLst/>
            </p:spPr>
            <p:txBody>
              <a:bodyPr wrap="none">
                <a:spAutoFit/>
              </a:bodyPr>
              <a:lstStyle/>
              <a:p>
                <a:pPr>
                  <a:defRPr/>
                </a:pPr>
                <a:r>
                  <a:rPr lang="ru-RU" sz="2000" b="1">
                    <a:solidFill>
                      <a:srgbClr val="C80000"/>
                    </a:solidFill>
                    <a:effectLst>
                      <a:outerShdw blurRad="38100" dist="38100" dir="2700000" algn="tl">
                        <a:srgbClr val="C0C0C0"/>
                      </a:outerShdw>
                    </a:effectLst>
                    <a:latin typeface="Arial" pitchFamily="34" charset="0"/>
                    <a:cs typeface="Arial" pitchFamily="34" charset="0"/>
                  </a:rPr>
                  <a:t>, часть/дн.</a:t>
                </a:r>
              </a:p>
            </p:txBody>
          </p:sp>
          <p:sp>
            <p:nvSpPr>
              <p:cNvPr id="30778" name="Rectangle 58"/>
              <p:cNvSpPr>
                <a:spLocks noChangeArrowheads="1"/>
              </p:cNvSpPr>
              <p:nvPr/>
            </p:nvSpPr>
            <p:spPr bwMode="auto">
              <a:xfrm>
                <a:off x="2320" y="1032"/>
                <a:ext cx="105" cy="346"/>
              </a:xfrm>
              <a:prstGeom prst="rect">
                <a:avLst/>
              </a:prstGeom>
              <a:noFill/>
              <a:ln w="9525">
                <a:noFill/>
                <a:miter lim="800000"/>
                <a:headEnd/>
                <a:tailEnd/>
              </a:ln>
            </p:spPr>
            <p:txBody>
              <a:bodyPr wrap="none" lIns="0" tIns="0" rIns="0" bIns="0">
                <a:spAutoFit/>
              </a:bodyPr>
              <a:lstStyle/>
              <a:p>
                <a:pPr>
                  <a:defRPr/>
                </a:pPr>
                <a:r>
                  <a:rPr lang="ru-RU" sz="3600" b="1" i="1">
                    <a:solidFill>
                      <a:srgbClr val="FF0000"/>
                    </a:solidFill>
                    <a:effectLst>
                      <a:outerShdw blurRad="38100" dist="38100" dir="2700000" algn="tl">
                        <a:srgbClr val="C0C0C0"/>
                      </a:outerShdw>
                    </a:effectLst>
                    <a:latin typeface="Times New Roman" pitchFamily="18" charset="0"/>
                    <a:cs typeface="Arial" pitchFamily="34" charset="0"/>
                  </a:rPr>
                  <a:t>v</a:t>
                </a:r>
                <a:endParaRPr lang="ru-RU" sz="3600" b="1">
                  <a:solidFill>
                    <a:srgbClr val="FF0000"/>
                  </a:solidFill>
                  <a:effectLst>
                    <a:outerShdw blurRad="38100" dist="38100" dir="2700000" algn="tl">
                      <a:srgbClr val="C0C0C0"/>
                    </a:outerShdw>
                  </a:effectLst>
                  <a:latin typeface="Arial" pitchFamily="34" charset="0"/>
                  <a:cs typeface="Arial" pitchFamily="34" charset="0"/>
                </a:endParaRPr>
              </a:p>
            </p:txBody>
          </p:sp>
        </p:grpSp>
        <p:grpSp>
          <p:nvGrpSpPr>
            <p:cNvPr id="7284" name="Group 59"/>
            <p:cNvGrpSpPr>
              <a:grpSpLocks/>
            </p:cNvGrpSpPr>
            <p:nvPr/>
          </p:nvGrpSpPr>
          <p:grpSpPr bwMode="auto">
            <a:xfrm>
              <a:off x="2304" y="2192"/>
              <a:ext cx="480" cy="455"/>
              <a:chOff x="2296" y="1782"/>
              <a:chExt cx="480" cy="455"/>
            </a:xfrm>
          </p:grpSpPr>
          <p:sp>
            <p:nvSpPr>
              <p:cNvPr id="30780" name="Text Box 60"/>
              <p:cNvSpPr txBox="1">
                <a:spLocks noChangeArrowheads="1"/>
              </p:cNvSpPr>
              <p:nvPr/>
            </p:nvSpPr>
            <p:spPr bwMode="auto">
              <a:xfrm>
                <a:off x="2296" y="1968"/>
                <a:ext cx="480"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  у</a:t>
                </a:r>
              </a:p>
            </p:txBody>
          </p:sp>
          <p:sp>
            <p:nvSpPr>
              <p:cNvPr id="30781" name="Text Box 61"/>
              <p:cNvSpPr txBox="1">
                <a:spLocks noChangeArrowheads="1"/>
              </p:cNvSpPr>
              <p:nvPr/>
            </p:nvSpPr>
            <p:spPr bwMode="auto">
              <a:xfrm>
                <a:off x="2382" y="1782"/>
                <a:ext cx="17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a:t>
                </a:r>
              </a:p>
            </p:txBody>
          </p:sp>
          <p:sp>
            <p:nvSpPr>
              <p:cNvPr id="7287" name="Freeform 62"/>
              <p:cNvSpPr>
                <a:spLocks/>
              </p:cNvSpPr>
              <p:nvPr/>
            </p:nvSpPr>
            <p:spPr bwMode="auto">
              <a:xfrm>
                <a:off x="2360" y="2008"/>
                <a:ext cx="304" cy="1"/>
              </a:xfrm>
              <a:custGeom>
                <a:avLst/>
                <a:gdLst>
                  <a:gd name="T0" fmla="*/ 0 w 304"/>
                  <a:gd name="T1" fmla="*/ 0 h 1"/>
                  <a:gd name="T2" fmla="*/ 304 w 304"/>
                  <a:gd name="T3" fmla="*/ 0 h 1"/>
                  <a:gd name="T4" fmla="*/ 0 60000 65536"/>
                  <a:gd name="T5" fmla="*/ 0 60000 65536"/>
                  <a:gd name="T6" fmla="*/ 0 w 304"/>
                  <a:gd name="T7" fmla="*/ 0 h 1"/>
                  <a:gd name="T8" fmla="*/ 304 w 304"/>
                  <a:gd name="T9" fmla="*/ 1 h 1"/>
                </a:gdLst>
                <a:ahLst/>
                <a:cxnLst>
                  <a:cxn ang="T4">
                    <a:pos x="T0" y="T1"/>
                  </a:cxn>
                  <a:cxn ang="T5">
                    <a:pos x="T2" y="T3"/>
                  </a:cxn>
                </a:cxnLst>
                <a:rect l="T6" t="T7" r="T8" b="T9"/>
                <a:pathLst>
                  <a:path w="304" h="1">
                    <a:moveTo>
                      <a:pt x="0" y="0"/>
                    </a:moveTo>
                    <a:lnTo>
                      <a:pt x="304" y="0"/>
                    </a:lnTo>
                  </a:path>
                </a:pathLst>
              </a:custGeom>
              <a:noFill/>
              <a:ln w="19050">
                <a:solidFill>
                  <a:schemeClr val="tx1"/>
                </a:solidFill>
                <a:round/>
                <a:headEnd/>
                <a:tailEnd/>
              </a:ln>
            </p:spPr>
            <p:txBody>
              <a:bodyPr/>
              <a:lstStyle/>
              <a:p>
                <a:endParaRPr lang="ru-RU"/>
              </a:p>
            </p:txBody>
          </p:sp>
        </p:grpSp>
      </p:grpSp>
      <p:grpSp>
        <p:nvGrpSpPr>
          <p:cNvPr id="19" name="Group 63"/>
          <p:cNvGrpSpPr>
            <a:grpSpLocks/>
          </p:cNvGrpSpPr>
          <p:nvPr/>
        </p:nvGrpSpPr>
        <p:grpSpPr bwMode="auto">
          <a:xfrm>
            <a:off x="252413" y="836613"/>
            <a:ext cx="7488237" cy="504825"/>
            <a:chOff x="96" y="232"/>
            <a:chExt cx="5336" cy="288"/>
          </a:xfrm>
        </p:grpSpPr>
        <p:sp>
          <p:nvSpPr>
            <p:cNvPr id="30784" name="Freeform 64"/>
            <p:cNvSpPr>
              <a:spLocks/>
            </p:cNvSpPr>
            <p:nvPr/>
          </p:nvSpPr>
          <p:spPr bwMode="auto">
            <a:xfrm>
              <a:off x="96" y="320"/>
              <a:ext cx="5336" cy="200"/>
            </a:xfrm>
            <a:custGeom>
              <a:avLst/>
              <a:gdLst/>
              <a:ahLst/>
              <a:cxnLst>
                <a:cxn ang="0">
                  <a:pos x="5248" y="0"/>
                </a:cxn>
                <a:cxn ang="0">
                  <a:pos x="5336" y="200"/>
                </a:cxn>
                <a:cxn ang="0">
                  <a:pos x="112" y="192"/>
                </a:cxn>
                <a:cxn ang="0">
                  <a:pos x="0" y="0"/>
                </a:cxn>
                <a:cxn ang="0">
                  <a:pos x="5248" y="0"/>
                </a:cxn>
              </a:cxnLst>
              <a:rect l="0" t="0" r="r" b="b"/>
              <a:pathLst>
                <a:path w="5336" h="200">
                  <a:moveTo>
                    <a:pt x="5248" y="0"/>
                  </a:moveTo>
                  <a:lnTo>
                    <a:pt x="5336" y="200"/>
                  </a:lnTo>
                  <a:lnTo>
                    <a:pt x="112" y="192"/>
                  </a:lnTo>
                  <a:lnTo>
                    <a:pt x="0" y="0"/>
                  </a:lnTo>
                  <a:lnTo>
                    <a:pt x="5248" y="0"/>
                  </a:lnTo>
                  <a:close/>
                </a:path>
              </a:pathLst>
            </a:custGeom>
            <a:gradFill rotWithShape="1">
              <a:gsLst>
                <a:gs pos="0">
                  <a:srgbClr val="FF99FF">
                    <a:alpha val="17999"/>
                  </a:srgbClr>
                </a:gs>
                <a:gs pos="50000">
                  <a:srgbClr val="FF0000">
                    <a:alpha val="31000"/>
                  </a:srgbClr>
                </a:gs>
                <a:gs pos="100000">
                  <a:srgbClr val="FF99FF">
                    <a:alpha val="17999"/>
                  </a:srgbClr>
                </a:gs>
              </a:gsLst>
              <a:lin ang="18900000" scaled="1"/>
            </a:gradFill>
            <a:ln w="9525">
              <a:solidFill>
                <a:srgbClr val="FF0000">
                  <a:alpha val="17000"/>
                </a:srgbClr>
              </a:solidFill>
              <a:round/>
              <a:headEnd/>
              <a:tailEnd/>
            </a:ln>
            <a:effectLst/>
          </p:spPr>
          <p:txBody>
            <a:bodyPr/>
            <a:lstStyle/>
            <a:p>
              <a:pPr>
                <a:defRPr/>
              </a:pPr>
              <a:endParaRPr lang="ru-RU">
                <a:latin typeface="Arial" pitchFamily="34" charset="0"/>
                <a:cs typeface="Arial" pitchFamily="34" charset="0"/>
              </a:endParaRPr>
            </a:p>
          </p:txBody>
        </p:sp>
        <p:sp>
          <p:nvSpPr>
            <p:cNvPr id="30785" name="Text Box 65"/>
            <p:cNvSpPr txBox="1">
              <a:spLocks noChangeArrowheads="1"/>
            </p:cNvSpPr>
            <p:nvPr/>
          </p:nvSpPr>
          <p:spPr bwMode="auto">
            <a:xfrm>
              <a:off x="1007" y="232"/>
              <a:ext cx="2759" cy="174"/>
            </a:xfrm>
            <a:prstGeom prst="rect">
              <a:avLst/>
            </a:prstGeom>
            <a:noFill/>
            <a:ln w="9525">
              <a:noFill/>
              <a:miter lim="800000"/>
              <a:headEnd/>
              <a:tailEnd/>
            </a:ln>
            <a:effectLst/>
          </p:spPr>
          <p:txBody>
            <a:bodyPr wrap="none">
              <a:spAutoFit/>
            </a:bodyPr>
            <a:lstStyle/>
            <a:p>
              <a:pPr>
                <a:defRPr/>
              </a:pPr>
              <a:r>
                <a:rPr lang="ru-RU" sz="1400" b="1">
                  <a:solidFill>
                    <a:srgbClr val="FF0000"/>
                  </a:solidFill>
                  <a:effectLst>
                    <a:outerShdw blurRad="38100" dist="38100" dir="2700000" algn="tl">
                      <a:srgbClr val="C0C0C0"/>
                    </a:outerShdw>
                  </a:effectLst>
                  <a:latin typeface="Arial" pitchFamily="34" charset="0"/>
                  <a:cs typeface="Arial" pitchFamily="34" charset="0"/>
                </a:rPr>
                <a:t>Вопрос задачи поможет нам ввести  </a:t>
              </a:r>
              <a:r>
                <a:rPr lang="ru-RU" sz="1400" b="1">
                  <a:solidFill>
                    <a:srgbClr val="0000FF"/>
                  </a:solidFill>
                  <a:effectLst>
                    <a:outerShdw blurRad="38100" dist="38100" dir="2700000" algn="tl">
                      <a:srgbClr val="C0C0C0"/>
                    </a:outerShdw>
                  </a:effectLst>
                  <a:latin typeface="Arial" pitchFamily="34" charset="0"/>
                  <a:cs typeface="Arial" pitchFamily="34" charset="0"/>
                </a:rPr>
                <a:t>х</a:t>
              </a:r>
              <a:r>
                <a:rPr lang="ru-RU" sz="1400" b="1">
                  <a:solidFill>
                    <a:srgbClr val="FF0000"/>
                  </a:solidFill>
                  <a:effectLst>
                    <a:outerShdw blurRad="38100" dist="38100" dir="2700000" algn="tl">
                      <a:srgbClr val="C0C0C0"/>
                    </a:outerShdw>
                  </a:effectLst>
                  <a:latin typeface="Arial" pitchFamily="34" charset="0"/>
                  <a:cs typeface="Arial" pitchFamily="34" charset="0"/>
                </a:rPr>
                <a:t> и </a:t>
              </a:r>
              <a:r>
                <a:rPr lang="ru-RU" sz="1400" b="1">
                  <a:solidFill>
                    <a:srgbClr val="0000FF"/>
                  </a:solidFill>
                  <a:effectLst>
                    <a:outerShdw blurRad="38100" dist="38100" dir="2700000" algn="tl">
                      <a:srgbClr val="C0C0C0"/>
                    </a:outerShdw>
                  </a:effectLst>
                  <a:latin typeface="Arial" pitchFamily="34" charset="0"/>
                  <a:cs typeface="Arial" pitchFamily="34" charset="0"/>
                </a:rPr>
                <a:t>у</a:t>
              </a:r>
            </a:p>
          </p:txBody>
        </p:sp>
      </p:grpSp>
      <p:sp>
        <p:nvSpPr>
          <p:cNvPr id="30786" name="Text Box 66"/>
          <p:cNvSpPr txBox="1">
            <a:spLocks noChangeArrowheads="1"/>
          </p:cNvSpPr>
          <p:nvPr/>
        </p:nvSpPr>
        <p:spPr bwMode="auto">
          <a:xfrm>
            <a:off x="5106988" y="3149600"/>
            <a:ext cx="838200" cy="304800"/>
          </a:xfrm>
          <a:prstGeom prst="rect">
            <a:avLst/>
          </a:prstGeom>
          <a:noFill/>
          <a:ln w="12700">
            <a:noFill/>
            <a:miter lim="800000"/>
            <a:headEnd type="none" w="sm" len="sm"/>
            <a:tailEnd type="none" w="sm" len="sm"/>
          </a:ln>
        </p:spPr>
        <p:txBody>
          <a:bodyPr wrap="none">
            <a:spAutoFit/>
          </a:bodyPr>
          <a:lstStyle/>
          <a:p>
            <a:r>
              <a:rPr lang="ru-RU" sz="1400" u="sng">
                <a:solidFill>
                  <a:srgbClr val="FF66FF"/>
                </a:solidFill>
              </a:rPr>
              <a:t>справка</a:t>
            </a:r>
          </a:p>
        </p:txBody>
      </p:sp>
      <p:sp>
        <p:nvSpPr>
          <p:cNvPr id="30787" name="Text Box 67"/>
          <p:cNvSpPr txBox="1">
            <a:spLocks noChangeArrowheads="1"/>
          </p:cNvSpPr>
          <p:nvPr/>
        </p:nvSpPr>
        <p:spPr bwMode="auto">
          <a:xfrm>
            <a:off x="269875" y="4827588"/>
            <a:ext cx="838200" cy="304800"/>
          </a:xfrm>
          <a:prstGeom prst="rect">
            <a:avLst/>
          </a:prstGeom>
          <a:noFill/>
          <a:ln w="12700">
            <a:noFill/>
            <a:miter lim="800000"/>
            <a:headEnd type="none" w="sm" len="sm"/>
            <a:tailEnd type="none" w="sm" len="sm"/>
          </a:ln>
        </p:spPr>
        <p:txBody>
          <a:bodyPr wrap="none">
            <a:spAutoFit/>
          </a:bodyPr>
          <a:lstStyle/>
          <a:p>
            <a:r>
              <a:rPr lang="ru-RU" sz="1400" u="sng">
                <a:solidFill>
                  <a:srgbClr val="FF66FF"/>
                </a:solidFill>
              </a:rPr>
              <a:t>справка</a:t>
            </a:r>
          </a:p>
        </p:txBody>
      </p:sp>
      <p:grpSp>
        <p:nvGrpSpPr>
          <p:cNvPr id="20" name="Group 68"/>
          <p:cNvGrpSpPr>
            <a:grpSpLocks/>
          </p:cNvGrpSpPr>
          <p:nvPr/>
        </p:nvGrpSpPr>
        <p:grpSpPr bwMode="auto">
          <a:xfrm>
            <a:off x="549275" y="4343400"/>
            <a:ext cx="2665413" cy="696913"/>
            <a:chOff x="2128" y="3648"/>
            <a:chExt cx="1376" cy="439"/>
          </a:xfrm>
        </p:grpSpPr>
        <p:grpSp>
          <p:nvGrpSpPr>
            <p:cNvPr id="7268" name="Group 69"/>
            <p:cNvGrpSpPr>
              <a:grpSpLocks/>
            </p:cNvGrpSpPr>
            <p:nvPr/>
          </p:nvGrpSpPr>
          <p:grpSpPr bwMode="auto">
            <a:xfrm>
              <a:off x="2688" y="3648"/>
              <a:ext cx="400" cy="431"/>
              <a:chOff x="2672" y="1392"/>
              <a:chExt cx="400" cy="431"/>
            </a:xfrm>
          </p:grpSpPr>
          <p:sp>
            <p:nvSpPr>
              <p:cNvPr id="30790" name="Text Box 70"/>
              <p:cNvSpPr txBox="1">
                <a:spLocks noChangeArrowheads="1"/>
              </p:cNvSpPr>
              <p:nvPr/>
            </p:nvSpPr>
            <p:spPr bwMode="auto">
              <a:xfrm>
                <a:off x="2736" y="1392"/>
                <a:ext cx="17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a:t>
                </a:r>
              </a:p>
            </p:txBody>
          </p:sp>
          <p:sp>
            <p:nvSpPr>
              <p:cNvPr id="30791" name="Text Box 71"/>
              <p:cNvSpPr txBox="1">
                <a:spLocks noChangeArrowheads="1"/>
              </p:cNvSpPr>
              <p:nvPr/>
            </p:nvSpPr>
            <p:spPr bwMode="auto">
              <a:xfrm>
                <a:off x="2672" y="1554"/>
                <a:ext cx="400"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 х</a:t>
                </a:r>
              </a:p>
            </p:txBody>
          </p:sp>
          <p:sp>
            <p:nvSpPr>
              <p:cNvPr id="7277" name="Freeform 72"/>
              <p:cNvSpPr>
                <a:spLocks/>
              </p:cNvSpPr>
              <p:nvPr/>
            </p:nvSpPr>
            <p:spPr bwMode="auto">
              <a:xfrm>
                <a:off x="2692" y="1610"/>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7269" name="Group 73"/>
            <p:cNvGrpSpPr>
              <a:grpSpLocks/>
            </p:cNvGrpSpPr>
            <p:nvPr/>
          </p:nvGrpSpPr>
          <p:grpSpPr bwMode="auto">
            <a:xfrm>
              <a:off x="3216" y="3648"/>
              <a:ext cx="288" cy="439"/>
              <a:chOff x="2696" y="1782"/>
              <a:chExt cx="288" cy="439"/>
            </a:xfrm>
          </p:grpSpPr>
          <p:sp>
            <p:nvSpPr>
              <p:cNvPr id="30794" name="Text Box 74"/>
              <p:cNvSpPr txBox="1">
                <a:spLocks noChangeArrowheads="1"/>
              </p:cNvSpPr>
              <p:nvPr/>
            </p:nvSpPr>
            <p:spPr bwMode="auto">
              <a:xfrm>
                <a:off x="2705" y="1782"/>
                <a:ext cx="17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a:t>
                </a:r>
              </a:p>
            </p:txBody>
          </p:sp>
          <p:sp>
            <p:nvSpPr>
              <p:cNvPr id="30795" name="Text Box 75"/>
              <p:cNvSpPr txBox="1">
                <a:spLocks noChangeArrowheads="1"/>
              </p:cNvSpPr>
              <p:nvPr/>
            </p:nvSpPr>
            <p:spPr bwMode="auto">
              <a:xfrm>
                <a:off x="2696" y="1952"/>
                <a:ext cx="288"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у</a:t>
                </a:r>
              </a:p>
            </p:txBody>
          </p:sp>
          <p:sp>
            <p:nvSpPr>
              <p:cNvPr id="7274" name="Freeform 76"/>
              <p:cNvSpPr>
                <a:spLocks/>
              </p:cNvSpPr>
              <p:nvPr/>
            </p:nvSpPr>
            <p:spPr bwMode="auto">
              <a:xfrm>
                <a:off x="2728" y="2008"/>
                <a:ext cx="184" cy="1"/>
              </a:xfrm>
              <a:custGeom>
                <a:avLst/>
                <a:gdLst>
                  <a:gd name="T0" fmla="*/ 0 w 184"/>
                  <a:gd name="T1" fmla="*/ 0 h 1"/>
                  <a:gd name="T2" fmla="*/ 184 w 184"/>
                  <a:gd name="T3" fmla="*/ 0 h 1"/>
                  <a:gd name="T4" fmla="*/ 0 60000 65536"/>
                  <a:gd name="T5" fmla="*/ 0 60000 65536"/>
                  <a:gd name="T6" fmla="*/ 0 w 184"/>
                  <a:gd name="T7" fmla="*/ 0 h 1"/>
                  <a:gd name="T8" fmla="*/ 184 w 184"/>
                  <a:gd name="T9" fmla="*/ 1 h 1"/>
                </a:gdLst>
                <a:ahLst/>
                <a:cxnLst>
                  <a:cxn ang="T4">
                    <a:pos x="T0" y="T1"/>
                  </a:cxn>
                  <a:cxn ang="T5">
                    <a:pos x="T2" y="T3"/>
                  </a:cxn>
                </a:cxnLst>
                <a:rect l="T6" t="T7" r="T8" b="T9"/>
                <a:pathLst>
                  <a:path w="184" h="1">
                    <a:moveTo>
                      <a:pt x="0" y="0"/>
                    </a:moveTo>
                    <a:lnTo>
                      <a:pt x="184" y="0"/>
                    </a:lnTo>
                  </a:path>
                </a:pathLst>
              </a:custGeom>
              <a:noFill/>
              <a:ln w="19050">
                <a:solidFill>
                  <a:schemeClr val="tx1"/>
                </a:solidFill>
                <a:round/>
                <a:headEnd/>
                <a:tailEnd/>
              </a:ln>
            </p:spPr>
            <p:txBody>
              <a:bodyPr/>
              <a:lstStyle/>
              <a:p>
                <a:endParaRPr lang="ru-RU"/>
              </a:p>
            </p:txBody>
          </p:sp>
        </p:grpSp>
        <p:sp>
          <p:nvSpPr>
            <p:cNvPr id="30797" name="Text Box 77"/>
            <p:cNvSpPr txBox="1">
              <a:spLocks noChangeArrowheads="1"/>
            </p:cNvSpPr>
            <p:nvPr/>
          </p:nvSpPr>
          <p:spPr bwMode="auto">
            <a:xfrm>
              <a:off x="3016" y="3728"/>
              <a:ext cx="192"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a:t>
              </a:r>
            </a:p>
          </p:txBody>
        </p:sp>
        <p:sp>
          <p:nvSpPr>
            <p:cNvPr id="30798" name="Rectangle 78"/>
            <p:cNvSpPr>
              <a:spLocks noChangeArrowheads="1"/>
            </p:cNvSpPr>
            <p:nvPr/>
          </p:nvSpPr>
          <p:spPr bwMode="auto">
            <a:xfrm>
              <a:off x="2128" y="3648"/>
              <a:ext cx="459" cy="346"/>
            </a:xfrm>
            <a:prstGeom prst="rect">
              <a:avLst/>
            </a:prstGeom>
            <a:noFill/>
            <a:ln w="9525">
              <a:noFill/>
              <a:miter lim="800000"/>
              <a:headEnd/>
              <a:tailEnd/>
            </a:ln>
          </p:spPr>
          <p:txBody>
            <a:bodyPr wrap="none" lIns="0" tIns="0" rIns="0" bIns="0">
              <a:spAutoFit/>
            </a:bodyPr>
            <a:lstStyle/>
            <a:p>
              <a:pPr>
                <a:defRPr/>
              </a:pPr>
              <a:r>
                <a:rPr lang="en-US" sz="3600" b="1" i="1">
                  <a:solidFill>
                    <a:srgbClr val="FF0000"/>
                  </a:solidFill>
                  <a:effectLst>
                    <a:outerShdw blurRad="38100" dist="38100" dir="2700000" algn="tl">
                      <a:srgbClr val="C0C0C0"/>
                    </a:outerShdw>
                  </a:effectLst>
                  <a:latin typeface="Times New Roman" pitchFamily="18" charset="0"/>
                  <a:cs typeface="Arial" pitchFamily="34" charset="0"/>
                </a:rPr>
                <a:t>v</a:t>
              </a:r>
              <a:r>
                <a:rPr lang="ru-RU" sz="2400" b="1" baseline="-25000">
                  <a:solidFill>
                    <a:srgbClr val="FF0000"/>
                  </a:solidFill>
                  <a:effectLst>
                    <a:outerShdw blurRad="38100" dist="38100" dir="2700000" algn="tl">
                      <a:srgbClr val="C0C0C0"/>
                    </a:outerShdw>
                  </a:effectLst>
                  <a:latin typeface="Times New Roman" pitchFamily="18" charset="0"/>
                  <a:cs typeface="Arial" pitchFamily="34" charset="0"/>
                </a:rPr>
                <a:t>совм</a:t>
              </a:r>
              <a:r>
                <a:rPr lang="ru-RU" sz="2400" b="1">
                  <a:solidFill>
                    <a:srgbClr val="FF0000"/>
                  </a:solidFill>
                  <a:effectLst>
                    <a:outerShdw blurRad="38100" dist="38100" dir="2700000" algn="tl">
                      <a:srgbClr val="C0C0C0"/>
                    </a:outerShdw>
                  </a:effectLst>
                  <a:latin typeface="Times New Roman" pitchFamily="18" charset="0"/>
                  <a:cs typeface="Arial" pitchFamily="34" charset="0"/>
                </a:rPr>
                <a:t>=</a:t>
              </a:r>
            </a:p>
          </p:txBody>
        </p:sp>
      </p:grpSp>
      <p:sp>
        <p:nvSpPr>
          <p:cNvPr id="30799" name="Rectangle 79"/>
          <p:cNvSpPr>
            <a:spLocks noChangeArrowheads="1"/>
          </p:cNvSpPr>
          <p:nvPr/>
        </p:nvSpPr>
        <p:spPr bwMode="auto">
          <a:xfrm>
            <a:off x="4346575" y="4602163"/>
            <a:ext cx="431800" cy="365125"/>
          </a:xfrm>
          <a:prstGeom prst="rect">
            <a:avLst/>
          </a:prstGeom>
          <a:noFill/>
          <a:ln w="9525">
            <a:noFill/>
            <a:miter lim="800000"/>
            <a:headEnd/>
            <a:tailEnd/>
          </a:ln>
        </p:spPr>
        <p:txBody>
          <a:bodyPr wrap="none" lIns="0" tIns="0" rIns="0" bIns="0">
            <a:spAutoFit/>
          </a:bodyPr>
          <a:lstStyle/>
          <a:p>
            <a:pPr>
              <a:defRPr/>
            </a:pPr>
            <a:r>
              <a:rPr lang="ru-RU" sz="2400" b="1">
                <a:solidFill>
                  <a:schemeClr val="tx2"/>
                </a:solidFill>
                <a:effectLst>
                  <a:outerShdw blurRad="38100" dist="38100" dir="2700000" algn="tl">
                    <a:srgbClr val="C0C0C0"/>
                  </a:outerShdw>
                </a:effectLst>
                <a:latin typeface="Arial" pitchFamily="34" charset="0"/>
                <a:cs typeface="Arial" pitchFamily="34" charset="0"/>
              </a:rPr>
              <a:t>= 1</a:t>
            </a:r>
          </a:p>
        </p:txBody>
      </p:sp>
      <p:sp>
        <p:nvSpPr>
          <p:cNvPr id="30800" name="Text Box 80"/>
          <p:cNvSpPr txBox="1">
            <a:spLocks noChangeArrowheads="1"/>
          </p:cNvSpPr>
          <p:nvPr/>
        </p:nvSpPr>
        <p:spPr bwMode="auto">
          <a:xfrm>
            <a:off x="3627438" y="4818063"/>
            <a:ext cx="838200" cy="304800"/>
          </a:xfrm>
          <a:prstGeom prst="rect">
            <a:avLst/>
          </a:prstGeom>
          <a:noFill/>
          <a:ln w="12700">
            <a:noFill/>
            <a:miter lim="800000"/>
            <a:headEnd type="none" w="sm" len="sm"/>
            <a:tailEnd type="none" w="sm" len="sm"/>
          </a:ln>
        </p:spPr>
        <p:txBody>
          <a:bodyPr wrap="none">
            <a:spAutoFit/>
          </a:bodyPr>
          <a:lstStyle/>
          <a:p>
            <a:r>
              <a:rPr lang="ru-RU" sz="1400" u="sng">
                <a:solidFill>
                  <a:srgbClr val="FF66FF"/>
                </a:solidFill>
              </a:rPr>
              <a:t>справка</a:t>
            </a:r>
          </a:p>
        </p:txBody>
      </p:sp>
      <p:sp>
        <p:nvSpPr>
          <p:cNvPr id="30801" name="Text Box 81"/>
          <p:cNvSpPr txBox="1">
            <a:spLocks noChangeArrowheads="1"/>
          </p:cNvSpPr>
          <p:nvPr/>
        </p:nvSpPr>
        <p:spPr bwMode="auto">
          <a:xfrm>
            <a:off x="8175625" y="1855788"/>
            <a:ext cx="838200" cy="304800"/>
          </a:xfrm>
          <a:prstGeom prst="rect">
            <a:avLst/>
          </a:prstGeom>
          <a:noFill/>
          <a:ln w="12700">
            <a:noFill/>
            <a:miter lim="800000"/>
            <a:headEnd type="none" w="sm" len="sm"/>
            <a:tailEnd type="none" w="sm" len="sm"/>
          </a:ln>
        </p:spPr>
        <p:txBody>
          <a:bodyPr wrap="none">
            <a:spAutoFit/>
          </a:bodyPr>
          <a:lstStyle/>
          <a:p>
            <a:r>
              <a:rPr lang="ru-RU" sz="1400" u="sng">
                <a:solidFill>
                  <a:srgbClr val="FF66FF"/>
                </a:solidFill>
              </a:rPr>
              <a:t>справка</a:t>
            </a:r>
          </a:p>
        </p:txBody>
      </p:sp>
      <p:sp>
        <p:nvSpPr>
          <p:cNvPr id="30802" name="Rectangle 82"/>
          <p:cNvSpPr>
            <a:spLocks noChangeArrowheads="1"/>
          </p:cNvSpPr>
          <p:nvPr/>
        </p:nvSpPr>
        <p:spPr bwMode="auto">
          <a:xfrm>
            <a:off x="5865813" y="4452938"/>
            <a:ext cx="503237" cy="549275"/>
          </a:xfrm>
          <a:prstGeom prst="rect">
            <a:avLst/>
          </a:prstGeom>
          <a:noFill/>
          <a:ln w="9525">
            <a:noFill/>
            <a:miter lim="800000"/>
            <a:headEnd/>
            <a:tailEnd/>
          </a:ln>
        </p:spPr>
        <p:txBody>
          <a:bodyPr wrap="none" lIns="0" tIns="0" rIns="0" bIns="0">
            <a:spAutoFit/>
          </a:bodyPr>
          <a:lstStyle/>
          <a:p>
            <a:pPr>
              <a:defRPr/>
            </a:pPr>
            <a:r>
              <a:rPr lang="en-US" sz="3600" b="1" i="1">
                <a:solidFill>
                  <a:srgbClr val="FF0000"/>
                </a:solidFill>
                <a:effectLst>
                  <a:outerShdw blurRad="38100" dist="38100" dir="2700000" algn="tl">
                    <a:srgbClr val="C0C0C0"/>
                  </a:outerShdw>
                </a:effectLst>
                <a:latin typeface="Times New Roman" pitchFamily="18" charset="0"/>
                <a:cs typeface="Arial" pitchFamily="34" charset="0"/>
              </a:rPr>
              <a:t>t</a:t>
            </a:r>
            <a:r>
              <a:rPr lang="en-US" sz="3600" b="1">
                <a:solidFill>
                  <a:srgbClr val="FF0000"/>
                </a:solidFill>
                <a:effectLst>
                  <a:outerShdw blurRad="38100" dist="38100" dir="2700000" algn="tl">
                    <a:srgbClr val="C0C0C0"/>
                  </a:outerShdw>
                </a:effectLst>
                <a:latin typeface="Times New Roman" pitchFamily="18" charset="0"/>
                <a:cs typeface="Arial" pitchFamily="34" charset="0"/>
              </a:rPr>
              <a:t> </a:t>
            </a:r>
            <a:r>
              <a:rPr lang="en-US" sz="2400" b="1">
                <a:solidFill>
                  <a:srgbClr val="FF0000"/>
                </a:solidFill>
                <a:effectLst>
                  <a:outerShdw blurRad="38100" dist="38100" dir="2700000" algn="tl">
                    <a:srgbClr val="C0C0C0"/>
                  </a:outerShdw>
                </a:effectLst>
                <a:latin typeface="Arial" pitchFamily="34" charset="0"/>
                <a:cs typeface="Arial" pitchFamily="34" charset="0"/>
              </a:rPr>
              <a:t>= </a:t>
            </a:r>
            <a:endParaRPr lang="ru-RU" sz="2400" b="1">
              <a:solidFill>
                <a:srgbClr val="FF0000"/>
              </a:solidFill>
              <a:effectLst>
                <a:outerShdw blurRad="38100" dist="38100" dir="2700000" algn="tl">
                  <a:srgbClr val="C0C0C0"/>
                </a:outerShdw>
              </a:effectLst>
              <a:latin typeface="Arial" pitchFamily="34" charset="0"/>
              <a:cs typeface="Arial" pitchFamily="34" charset="0"/>
            </a:endParaRPr>
          </a:p>
        </p:txBody>
      </p:sp>
      <p:sp>
        <p:nvSpPr>
          <p:cNvPr id="30803" name="Text Box 83"/>
          <p:cNvSpPr txBox="1">
            <a:spLocks noChangeArrowheads="1"/>
          </p:cNvSpPr>
          <p:nvPr/>
        </p:nvSpPr>
        <p:spPr bwMode="auto">
          <a:xfrm>
            <a:off x="6408738" y="4572000"/>
            <a:ext cx="495300" cy="427038"/>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12</a:t>
            </a:r>
          </a:p>
        </p:txBody>
      </p:sp>
      <p:grpSp>
        <p:nvGrpSpPr>
          <p:cNvPr id="23" name="Group 84"/>
          <p:cNvGrpSpPr>
            <a:grpSpLocks/>
          </p:cNvGrpSpPr>
          <p:nvPr/>
        </p:nvGrpSpPr>
        <p:grpSpPr bwMode="auto">
          <a:xfrm>
            <a:off x="1633538" y="4343400"/>
            <a:ext cx="1581150" cy="696913"/>
            <a:chOff x="800" y="2784"/>
            <a:chExt cx="816" cy="439"/>
          </a:xfrm>
        </p:grpSpPr>
        <p:grpSp>
          <p:nvGrpSpPr>
            <p:cNvPr id="7259" name="Group 85"/>
            <p:cNvGrpSpPr>
              <a:grpSpLocks/>
            </p:cNvGrpSpPr>
            <p:nvPr/>
          </p:nvGrpSpPr>
          <p:grpSpPr bwMode="auto">
            <a:xfrm>
              <a:off x="800" y="2784"/>
              <a:ext cx="400" cy="431"/>
              <a:chOff x="2672" y="1392"/>
              <a:chExt cx="400" cy="431"/>
            </a:xfrm>
          </p:grpSpPr>
          <p:sp>
            <p:nvSpPr>
              <p:cNvPr id="30806" name="Text Box 86"/>
              <p:cNvSpPr txBox="1">
                <a:spLocks noChangeArrowheads="1"/>
              </p:cNvSpPr>
              <p:nvPr/>
            </p:nvSpPr>
            <p:spPr bwMode="auto">
              <a:xfrm>
                <a:off x="2736" y="1392"/>
                <a:ext cx="17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a:t>
                </a:r>
              </a:p>
            </p:txBody>
          </p:sp>
          <p:sp>
            <p:nvSpPr>
              <p:cNvPr id="30807" name="Text Box 87"/>
              <p:cNvSpPr txBox="1">
                <a:spLocks noChangeArrowheads="1"/>
              </p:cNvSpPr>
              <p:nvPr/>
            </p:nvSpPr>
            <p:spPr bwMode="auto">
              <a:xfrm>
                <a:off x="2672" y="1554"/>
                <a:ext cx="400"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 х</a:t>
                </a:r>
              </a:p>
            </p:txBody>
          </p:sp>
          <p:sp>
            <p:nvSpPr>
              <p:cNvPr id="7267" name="Freeform 88"/>
              <p:cNvSpPr>
                <a:spLocks/>
              </p:cNvSpPr>
              <p:nvPr/>
            </p:nvSpPr>
            <p:spPr bwMode="auto">
              <a:xfrm>
                <a:off x="2692" y="1610"/>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pSp>
          <p:nvGrpSpPr>
            <p:cNvPr id="7260" name="Group 89"/>
            <p:cNvGrpSpPr>
              <a:grpSpLocks/>
            </p:cNvGrpSpPr>
            <p:nvPr/>
          </p:nvGrpSpPr>
          <p:grpSpPr bwMode="auto">
            <a:xfrm>
              <a:off x="1328" y="2784"/>
              <a:ext cx="288" cy="439"/>
              <a:chOff x="2696" y="1782"/>
              <a:chExt cx="288" cy="439"/>
            </a:xfrm>
          </p:grpSpPr>
          <p:sp>
            <p:nvSpPr>
              <p:cNvPr id="30810" name="Text Box 90"/>
              <p:cNvSpPr txBox="1">
                <a:spLocks noChangeArrowheads="1"/>
              </p:cNvSpPr>
              <p:nvPr/>
            </p:nvSpPr>
            <p:spPr bwMode="auto">
              <a:xfrm>
                <a:off x="2704" y="1782"/>
                <a:ext cx="175" cy="269"/>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a:t>
                </a:r>
              </a:p>
            </p:txBody>
          </p:sp>
          <p:sp>
            <p:nvSpPr>
              <p:cNvPr id="30811" name="Text Box 91"/>
              <p:cNvSpPr txBox="1">
                <a:spLocks noChangeArrowheads="1"/>
              </p:cNvSpPr>
              <p:nvPr/>
            </p:nvSpPr>
            <p:spPr bwMode="auto">
              <a:xfrm>
                <a:off x="2696" y="1952"/>
                <a:ext cx="288"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у</a:t>
                </a:r>
              </a:p>
            </p:txBody>
          </p:sp>
          <p:sp>
            <p:nvSpPr>
              <p:cNvPr id="7264" name="Freeform 92"/>
              <p:cNvSpPr>
                <a:spLocks/>
              </p:cNvSpPr>
              <p:nvPr/>
            </p:nvSpPr>
            <p:spPr bwMode="auto">
              <a:xfrm>
                <a:off x="2728" y="2008"/>
                <a:ext cx="184" cy="1"/>
              </a:xfrm>
              <a:custGeom>
                <a:avLst/>
                <a:gdLst>
                  <a:gd name="T0" fmla="*/ 0 w 184"/>
                  <a:gd name="T1" fmla="*/ 0 h 1"/>
                  <a:gd name="T2" fmla="*/ 184 w 184"/>
                  <a:gd name="T3" fmla="*/ 0 h 1"/>
                  <a:gd name="T4" fmla="*/ 0 60000 65536"/>
                  <a:gd name="T5" fmla="*/ 0 60000 65536"/>
                  <a:gd name="T6" fmla="*/ 0 w 184"/>
                  <a:gd name="T7" fmla="*/ 0 h 1"/>
                  <a:gd name="T8" fmla="*/ 184 w 184"/>
                  <a:gd name="T9" fmla="*/ 1 h 1"/>
                </a:gdLst>
                <a:ahLst/>
                <a:cxnLst>
                  <a:cxn ang="T4">
                    <a:pos x="T0" y="T1"/>
                  </a:cxn>
                  <a:cxn ang="T5">
                    <a:pos x="T2" y="T3"/>
                  </a:cxn>
                </a:cxnLst>
                <a:rect l="T6" t="T7" r="T8" b="T9"/>
                <a:pathLst>
                  <a:path w="184" h="1">
                    <a:moveTo>
                      <a:pt x="0" y="0"/>
                    </a:moveTo>
                    <a:lnTo>
                      <a:pt x="184" y="0"/>
                    </a:lnTo>
                  </a:path>
                </a:pathLst>
              </a:custGeom>
              <a:noFill/>
              <a:ln w="19050">
                <a:solidFill>
                  <a:schemeClr val="tx1"/>
                </a:solidFill>
                <a:round/>
                <a:headEnd/>
                <a:tailEnd/>
              </a:ln>
            </p:spPr>
            <p:txBody>
              <a:bodyPr/>
              <a:lstStyle/>
              <a:p>
                <a:endParaRPr lang="ru-RU"/>
              </a:p>
            </p:txBody>
          </p:sp>
        </p:grpSp>
        <p:sp>
          <p:nvSpPr>
            <p:cNvPr id="30813" name="Text Box 93"/>
            <p:cNvSpPr txBox="1">
              <a:spLocks noChangeArrowheads="1"/>
            </p:cNvSpPr>
            <p:nvPr/>
          </p:nvSpPr>
          <p:spPr bwMode="auto">
            <a:xfrm>
              <a:off x="1128" y="2864"/>
              <a:ext cx="193"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a:t>
              </a:r>
            </a:p>
          </p:txBody>
        </p:sp>
      </p:grpSp>
      <p:grpSp>
        <p:nvGrpSpPr>
          <p:cNvPr id="26" name="Group 94"/>
          <p:cNvGrpSpPr>
            <a:grpSpLocks/>
          </p:cNvGrpSpPr>
          <p:nvPr/>
        </p:nvGrpSpPr>
        <p:grpSpPr bwMode="auto">
          <a:xfrm>
            <a:off x="7245350" y="2590800"/>
            <a:ext cx="2024063" cy="546100"/>
            <a:chOff x="1000" y="912"/>
            <a:chExt cx="1044" cy="344"/>
          </a:xfrm>
        </p:grpSpPr>
        <p:graphicFrame>
          <p:nvGraphicFramePr>
            <p:cNvPr id="7171" name="Object 95"/>
            <p:cNvGraphicFramePr>
              <a:graphicFrameLocks noChangeAspect="1"/>
            </p:cNvGraphicFramePr>
            <p:nvPr/>
          </p:nvGraphicFramePr>
          <p:xfrm>
            <a:off x="1904" y="1048"/>
            <a:ext cx="140" cy="192"/>
          </p:xfrm>
          <a:graphic>
            <a:graphicData uri="http://schemas.openxmlformats.org/presentationml/2006/ole">
              <p:oleObj spid="_x0000_s7171" name="Формула" r:id="rId5" imgW="101520" imgH="139680" progId="Equation.3">
                <p:embed/>
              </p:oleObj>
            </a:graphicData>
          </a:graphic>
        </p:graphicFrame>
        <p:graphicFrame>
          <p:nvGraphicFramePr>
            <p:cNvPr id="7172" name="Object 96"/>
            <p:cNvGraphicFramePr>
              <a:graphicFrameLocks noChangeAspect="1"/>
            </p:cNvGraphicFramePr>
            <p:nvPr/>
          </p:nvGraphicFramePr>
          <p:xfrm>
            <a:off x="1000" y="920"/>
            <a:ext cx="256" cy="336"/>
          </p:xfrm>
          <a:graphic>
            <a:graphicData uri="http://schemas.openxmlformats.org/presentationml/2006/ole">
              <p:oleObj spid="_x0000_s7172" name="Формула" r:id="rId6" imgW="164880" imgH="215640" progId="Equation.3">
                <p:embed/>
              </p:oleObj>
            </a:graphicData>
          </a:graphic>
        </p:graphicFrame>
        <p:graphicFrame>
          <p:nvGraphicFramePr>
            <p:cNvPr id="7173" name="Object 97"/>
            <p:cNvGraphicFramePr>
              <a:graphicFrameLocks noChangeAspect="1"/>
            </p:cNvGraphicFramePr>
            <p:nvPr/>
          </p:nvGraphicFramePr>
          <p:xfrm>
            <a:off x="1680" y="912"/>
            <a:ext cx="257" cy="336"/>
          </p:xfrm>
          <a:graphic>
            <a:graphicData uri="http://schemas.openxmlformats.org/presentationml/2006/ole">
              <p:oleObj spid="_x0000_s7173" name="Формула" r:id="rId7" imgW="164880" imgH="215640" progId="Equation.3">
                <p:embed/>
              </p:oleObj>
            </a:graphicData>
          </a:graphic>
        </p:graphicFrame>
      </p:grpSp>
      <p:sp>
        <p:nvSpPr>
          <p:cNvPr id="30818" name="Freeform 98"/>
          <p:cNvSpPr>
            <a:spLocks/>
          </p:cNvSpPr>
          <p:nvPr/>
        </p:nvSpPr>
        <p:spPr bwMode="auto">
          <a:xfrm>
            <a:off x="252413" y="620713"/>
            <a:ext cx="8424862" cy="431800"/>
          </a:xfrm>
          <a:custGeom>
            <a:avLst/>
            <a:gdLst>
              <a:gd name="T0" fmla="*/ 8285921 w 5336"/>
              <a:gd name="T1" fmla="*/ 0 h 200"/>
              <a:gd name="T2" fmla="*/ 8424862 w 5336"/>
              <a:gd name="T3" fmla="*/ 431800 h 200"/>
              <a:gd name="T4" fmla="*/ 176834 w 5336"/>
              <a:gd name="T5" fmla="*/ 414528 h 200"/>
              <a:gd name="T6" fmla="*/ 0 w 5336"/>
              <a:gd name="T7" fmla="*/ 0 h 200"/>
              <a:gd name="T8" fmla="*/ 8285921 w 5336"/>
              <a:gd name="T9" fmla="*/ 0 h 200"/>
              <a:gd name="T10" fmla="*/ 0 60000 65536"/>
              <a:gd name="T11" fmla="*/ 0 60000 65536"/>
              <a:gd name="T12" fmla="*/ 0 60000 65536"/>
              <a:gd name="T13" fmla="*/ 0 60000 65536"/>
              <a:gd name="T14" fmla="*/ 0 60000 65536"/>
              <a:gd name="T15" fmla="*/ 0 w 5336"/>
              <a:gd name="T16" fmla="*/ 0 h 200"/>
              <a:gd name="T17" fmla="*/ 5336 w 5336"/>
              <a:gd name="T18" fmla="*/ 200 h 200"/>
            </a:gdLst>
            <a:ahLst/>
            <a:cxnLst>
              <a:cxn ang="T10">
                <a:pos x="T0" y="T1"/>
              </a:cxn>
              <a:cxn ang="T11">
                <a:pos x="T2" y="T3"/>
              </a:cxn>
              <a:cxn ang="T12">
                <a:pos x="T4" y="T5"/>
              </a:cxn>
              <a:cxn ang="T13">
                <a:pos x="T6" y="T7"/>
              </a:cxn>
              <a:cxn ang="T14">
                <a:pos x="T8" y="T9"/>
              </a:cxn>
            </a:cxnLst>
            <a:rect l="T15" t="T16" r="T17" b="T18"/>
            <a:pathLst>
              <a:path w="5336" h="200">
                <a:moveTo>
                  <a:pt x="5248" y="0"/>
                </a:moveTo>
                <a:lnTo>
                  <a:pt x="5336" y="200"/>
                </a:lnTo>
                <a:lnTo>
                  <a:pt x="112" y="192"/>
                </a:lnTo>
                <a:lnTo>
                  <a:pt x="0" y="0"/>
                </a:lnTo>
                <a:lnTo>
                  <a:pt x="5248" y="0"/>
                </a:lnTo>
                <a:close/>
              </a:path>
            </a:pathLst>
          </a:custGeom>
          <a:solidFill>
            <a:srgbClr val="FFFF00">
              <a:alpha val="30980"/>
            </a:srgbClr>
          </a:solidFill>
          <a:ln w="9525">
            <a:solidFill>
              <a:srgbClr val="FFFF00">
                <a:alpha val="16862"/>
              </a:srgbClr>
            </a:solidFill>
            <a:round/>
            <a:headEnd/>
            <a:tailEnd/>
          </a:ln>
        </p:spPr>
        <p:txBody>
          <a:bodyPr/>
          <a:lstStyle/>
          <a:p>
            <a:endParaRPr lang="ru-RU"/>
          </a:p>
        </p:txBody>
      </p:sp>
      <p:sp>
        <p:nvSpPr>
          <p:cNvPr id="30819" name="Text Box 99"/>
          <p:cNvSpPr txBox="1">
            <a:spLocks noChangeArrowheads="1"/>
          </p:cNvSpPr>
          <p:nvPr/>
        </p:nvSpPr>
        <p:spPr bwMode="auto">
          <a:xfrm>
            <a:off x="3711575" y="5486400"/>
            <a:ext cx="838200" cy="304800"/>
          </a:xfrm>
          <a:prstGeom prst="rect">
            <a:avLst/>
          </a:prstGeom>
          <a:noFill/>
          <a:ln w="12700">
            <a:noFill/>
            <a:miter lim="800000"/>
            <a:headEnd type="none" w="sm" len="sm"/>
            <a:tailEnd type="none" w="sm" len="sm"/>
          </a:ln>
        </p:spPr>
        <p:txBody>
          <a:bodyPr wrap="none">
            <a:spAutoFit/>
          </a:bodyPr>
          <a:lstStyle/>
          <a:p>
            <a:r>
              <a:rPr lang="ru-RU" sz="1400" u="sng">
                <a:solidFill>
                  <a:srgbClr val="FF66FF"/>
                </a:solidFill>
              </a:rPr>
              <a:t>справка</a:t>
            </a:r>
          </a:p>
        </p:txBody>
      </p:sp>
      <p:sp>
        <p:nvSpPr>
          <p:cNvPr id="30820" name="Text Box 100"/>
          <p:cNvSpPr txBox="1">
            <a:spLocks noChangeArrowheads="1"/>
          </p:cNvSpPr>
          <p:nvPr/>
        </p:nvSpPr>
        <p:spPr bwMode="auto">
          <a:xfrm>
            <a:off x="3711575" y="6324600"/>
            <a:ext cx="838200" cy="304800"/>
          </a:xfrm>
          <a:prstGeom prst="rect">
            <a:avLst/>
          </a:prstGeom>
          <a:noFill/>
          <a:ln w="12700">
            <a:noFill/>
            <a:miter lim="800000"/>
            <a:headEnd type="none" w="sm" len="sm"/>
            <a:tailEnd type="none" w="sm" len="sm"/>
          </a:ln>
        </p:spPr>
        <p:txBody>
          <a:bodyPr wrap="none">
            <a:spAutoFit/>
          </a:bodyPr>
          <a:lstStyle/>
          <a:p>
            <a:r>
              <a:rPr lang="ru-RU" sz="1400" u="sng">
                <a:solidFill>
                  <a:srgbClr val="FF66FF"/>
                </a:solidFill>
              </a:rPr>
              <a:t>справка</a:t>
            </a:r>
          </a:p>
        </p:txBody>
      </p:sp>
      <p:sp>
        <p:nvSpPr>
          <p:cNvPr id="30821" name="Text Box 101"/>
          <p:cNvSpPr txBox="1">
            <a:spLocks noChangeArrowheads="1"/>
          </p:cNvSpPr>
          <p:nvPr/>
        </p:nvSpPr>
        <p:spPr bwMode="auto">
          <a:xfrm>
            <a:off x="1249363" y="6265863"/>
            <a:ext cx="339725" cy="427037"/>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3</a:t>
            </a:r>
          </a:p>
        </p:txBody>
      </p:sp>
      <p:sp>
        <p:nvSpPr>
          <p:cNvPr id="30822" name="Text Box 102"/>
          <p:cNvSpPr txBox="1">
            <a:spLocks noChangeArrowheads="1"/>
          </p:cNvSpPr>
          <p:nvPr/>
        </p:nvSpPr>
        <p:spPr bwMode="auto">
          <a:xfrm>
            <a:off x="1897063" y="6430963"/>
            <a:ext cx="558800" cy="427037"/>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у</a:t>
            </a:r>
          </a:p>
        </p:txBody>
      </p:sp>
      <p:sp>
        <p:nvSpPr>
          <p:cNvPr id="30823" name="Freeform 103"/>
          <p:cNvSpPr>
            <a:spLocks/>
          </p:cNvSpPr>
          <p:nvPr/>
        </p:nvSpPr>
        <p:spPr bwMode="auto">
          <a:xfrm>
            <a:off x="1835150" y="6494463"/>
            <a:ext cx="542925" cy="3175"/>
          </a:xfrm>
          <a:custGeom>
            <a:avLst/>
            <a:gdLst>
              <a:gd name="T0" fmla="*/ 0 w 280"/>
              <a:gd name="T1" fmla="*/ 3175 h 2"/>
              <a:gd name="T2" fmla="*/ 542925 w 280"/>
              <a:gd name="T3" fmla="*/ 0 h 2"/>
              <a:gd name="T4" fmla="*/ 0 60000 65536"/>
              <a:gd name="T5" fmla="*/ 0 60000 65536"/>
              <a:gd name="T6" fmla="*/ 0 w 280"/>
              <a:gd name="T7" fmla="*/ 0 h 2"/>
              <a:gd name="T8" fmla="*/ 280 w 280"/>
              <a:gd name="T9" fmla="*/ 2 h 2"/>
            </a:gdLst>
            <a:ahLst/>
            <a:cxnLst>
              <a:cxn ang="T4">
                <a:pos x="T0" y="T1"/>
              </a:cxn>
              <a:cxn ang="T5">
                <a:pos x="T2" y="T3"/>
              </a:cxn>
            </a:cxnLst>
            <a:rect l="T6" t="T7" r="T8" b="T9"/>
            <a:pathLst>
              <a:path w="280" h="2">
                <a:moveTo>
                  <a:pt x="0" y="2"/>
                </a:moveTo>
                <a:lnTo>
                  <a:pt x="280" y="0"/>
                </a:lnTo>
              </a:path>
            </a:pathLst>
          </a:custGeom>
          <a:noFill/>
          <a:ln w="19050">
            <a:solidFill>
              <a:schemeClr val="tx1"/>
            </a:solidFill>
            <a:round/>
            <a:headEnd/>
            <a:tailEnd/>
          </a:ln>
        </p:spPr>
        <p:txBody>
          <a:bodyPr/>
          <a:lstStyle/>
          <a:p>
            <a:endParaRPr lang="ru-RU"/>
          </a:p>
        </p:txBody>
      </p:sp>
      <p:sp>
        <p:nvSpPr>
          <p:cNvPr id="30824" name="Rectangle 104"/>
          <p:cNvSpPr>
            <a:spLocks noChangeArrowheads="1"/>
          </p:cNvSpPr>
          <p:nvPr/>
        </p:nvSpPr>
        <p:spPr bwMode="auto">
          <a:xfrm>
            <a:off x="455613" y="5186363"/>
            <a:ext cx="579437" cy="549275"/>
          </a:xfrm>
          <a:prstGeom prst="rect">
            <a:avLst/>
          </a:prstGeom>
          <a:noFill/>
          <a:ln w="9525">
            <a:noFill/>
            <a:miter lim="800000"/>
            <a:headEnd/>
            <a:tailEnd/>
          </a:ln>
        </p:spPr>
        <p:txBody>
          <a:bodyPr wrap="none" lIns="0" tIns="0" rIns="0" bIns="0">
            <a:spAutoFit/>
          </a:bodyPr>
          <a:lstStyle/>
          <a:p>
            <a:pPr>
              <a:defRPr/>
            </a:pPr>
            <a:r>
              <a:rPr lang="en-US" sz="3600" b="1" i="1">
                <a:solidFill>
                  <a:srgbClr val="FF0000"/>
                </a:solidFill>
                <a:effectLst>
                  <a:outerShdw blurRad="38100" dist="38100" dir="2700000" algn="tl">
                    <a:srgbClr val="C0C0C0"/>
                  </a:outerShdw>
                </a:effectLst>
                <a:latin typeface="Times New Roman" pitchFamily="18" charset="0"/>
                <a:cs typeface="Arial" pitchFamily="34" charset="0"/>
              </a:rPr>
              <a:t>A</a:t>
            </a:r>
            <a:r>
              <a:rPr lang="ru-RU" sz="2400" b="1" baseline="-25000">
                <a:solidFill>
                  <a:srgbClr val="FF0000"/>
                </a:solidFill>
                <a:effectLst>
                  <a:outerShdw blurRad="38100" dist="38100" dir="2700000" algn="tl">
                    <a:srgbClr val="C0C0C0"/>
                  </a:outerShdw>
                </a:effectLst>
                <a:latin typeface="Times New Roman" pitchFamily="18" charset="0"/>
                <a:cs typeface="Arial" pitchFamily="34" charset="0"/>
              </a:rPr>
              <a:t>1</a:t>
            </a:r>
            <a:r>
              <a:rPr lang="ru-RU" sz="2400" b="1">
                <a:solidFill>
                  <a:srgbClr val="FF0000"/>
                </a:solidFill>
                <a:effectLst>
                  <a:outerShdw blurRad="38100" dist="38100" dir="2700000" algn="tl">
                    <a:srgbClr val="C0C0C0"/>
                  </a:outerShdw>
                </a:effectLst>
                <a:latin typeface="Times New Roman" pitchFamily="18" charset="0"/>
                <a:cs typeface="Arial" pitchFamily="34" charset="0"/>
              </a:rPr>
              <a:t>=</a:t>
            </a:r>
          </a:p>
        </p:txBody>
      </p:sp>
      <p:sp>
        <p:nvSpPr>
          <p:cNvPr id="30825" name="Rectangle 105"/>
          <p:cNvSpPr>
            <a:spLocks noChangeArrowheads="1"/>
          </p:cNvSpPr>
          <p:nvPr/>
        </p:nvSpPr>
        <p:spPr bwMode="auto">
          <a:xfrm>
            <a:off x="396875" y="6164263"/>
            <a:ext cx="698500" cy="549275"/>
          </a:xfrm>
          <a:prstGeom prst="rect">
            <a:avLst/>
          </a:prstGeom>
          <a:noFill/>
          <a:ln w="9525">
            <a:noFill/>
            <a:miter lim="800000"/>
            <a:headEnd/>
            <a:tailEnd/>
          </a:ln>
        </p:spPr>
        <p:txBody>
          <a:bodyPr wrap="none" lIns="0" tIns="0" rIns="0" bIns="0">
            <a:spAutoFit/>
          </a:bodyPr>
          <a:lstStyle/>
          <a:p>
            <a:pPr>
              <a:defRPr/>
            </a:pPr>
            <a:r>
              <a:rPr lang="en-US" sz="3600" b="1" i="1">
                <a:solidFill>
                  <a:srgbClr val="FF0000"/>
                </a:solidFill>
                <a:effectLst>
                  <a:outerShdw blurRad="38100" dist="38100" dir="2700000" algn="tl">
                    <a:srgbClr val="C0C0C0"/>
                  </a:outerShdw>
                </a:effectLst>
                <a:latin typeface="Times New Roman" pitchFamily="18" charset="0"/>
                <a:cs typeface="Arial" pitchFamily="34" charset="0"/>
              </a:rPr>
              <a:t>A</a:t>
            </a:r>
            <a:r>
              <a:rPr lang="en-US" sz="2400" b="1" baseline="-25000">
                <a:solidFill>
                  <a:srgbClr val="FF0000"/>
                </a:solidFill>
                <a:effectLst>
                  <a:outerShdw blurRad="38100" dist="38100" dir="2700000" algn="tl">
                    <a:srgbClr val="C0C0C0"/>
                  </a:outerShdw>
                </a:effectLst>
                <a:latin typeface="Times New Roman" pitchFamily="18" charset="0"/>
                <a:cs typeface="Arial" pitchFamily="34" charset="0"/>
              </a:rPr>
              <a:t>2</a:t>
            </a:r>
            <a:r>
              <a:rPr lang="en-US" sz="3600" b="1" i="1">
                <a:solidFill>
                  <a:srgbClr val="FF0000"/>
                </a:solidFill>
                <a:effectLst>
                  <a:outerShdw blurRad="38100" dist="38100" dir="2700000" algn="tl">
                    <a:srgbClr val="C0C0C0"/>
                  </a:outerShdw>
                </a:effectLst>
                <a:latin typeface="Times New Roman" pitchFamily="18" charset="0"/>
                <a:cs typeface="Arial" pitchFamily="34" charset="0"/>
              </a:rPr>
              <a:t> </a:t>
            </a:r>
            <a:r>
              <a:rPr lang="en-US" sz="2400" b="1">
                <a:solidFill>
                  <a:srgbClr val="FF0000"/>
                </a:solidFill>
                <a:effectLst>
                  <a:outerShdw blurRad="38100" dist="38100" dir="2700000" algn="tl">
                    <a:srgbClr val="C0C0C0"/>
                  </a:outerShdw>
                </a:effectLst>
                <a:latin typeface="Arial" pitchFamily="34" charset="0"/>
                <a:cs typeface="Arial" pitchFamily="34" charset="0"/>
              </a:rPr>
              <a:t>=</a:t>
            </a:r>
            <a:endParaRPr lang="ru-RU" sz="2400" b="1">
              <a:solidFill>
                <a:schemeClr val="tx2"/>
              </a:solidFill>
              <a:effectLst>
                <a:outerShdw blurRad="38100" dist="38100" dir="2700000" algn="tl">
                  <a:srgbClr val="C0C0C0"/>
                </a:outerShdw>
              </a:effectLst>
              <a:latin typeface="Arial" pitchFamily="34" charset="0"/>
              <a:cs typeface="Arial" pitchFamily="34" charset="0"/>
            </a:endParaRPr>
          </a:p>
        </p:txBody>
      </p:sp>
      <p:sp>
        <p:nvSpPr>
          <p:cNvPr id="30826" name="Text Box 106"/>
          <p:cNvSpPr txBox="1">
            <a:spLocks noChangeArrowheads="1"/>
          </p:cNvSpPr>
          <p:nvPr/>
        </p:nvSpPr>
        <p:spPr bwMode="auto">
          <a:xfrm>
            <a:off x="1773238" y="5165725"/>
            <a:ext cx="339725" cy="427038"/>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1</a:t>
            </a:r>
          </a:p>
        </p:txBody>
      </p:sp>
      <p:grpSp>
        <p:nvGrpSpPr>
          <p:cNvPr id="27" name="Group 107"/>
          <p:cNvGrpSpPr>
            <a:grpSpLocks/>
          </p:cNvGrpSpPr>
          <p:nvPr/>
        </p:nvGrpSpPr>
        <p:grpSpPr bwMode="auto">
          <a:xfrm>
            <a:off x="1679575" y="5470525"/>
            <a:ext cx="776288" cy="427038"/>
            <a:chOff x="1728" y="3666"/>
            <a:chExt cx="400" cy="269"/>
          </a:xfrm>
        </p:grpSpPr>
        <p:sp>
          <p:nvSpPr>
            <p:cNvPr id="30828" name="Text Box 108"/>
            <p:cNvSpPr txBox="1">
              <a:spLocks noChangeArrowheads="1"/>
            </p:cNvSpPr>
            <p:nvPr/>
          </p:nvSpPr>
          <p:spPr bwMode="auto">
            <a:xfrm>
              <a:off x="1728" y="3666"/>
              <a:ext cx="400" cy="269"/>
            </a:xfrm>
            <a:prstGeom prst="rect">
              <a:avLst/>
            </a:prstGeom>
            <a:noFill/>
            <a:ln w="9525">
              <a:noFill/>
              <a:miter lim="800000"/>
              <a:headEnd/>
              <a:tailEnd/>
            </a:ln>
            <a:effectLst/>
          </p:spPr>
          <p:txBody>
            <a:bodyPr>
              <a:spAutoFit/>
            </a:bodyPr>
            <a:lstStyle/>
            <a:p>
              <a:pPr>
                <a:defRPr/>
              </a:pPr>
              <a:r>
                <a:rPr lang="ru-RU" sz="2200" b="1">
                  <a:effectLst>
                    <a:outerShdw blurRad="38100" dist="38100" dir="2700000" algn="tl">
                      <a:srgbClr val="C0C0C0"/>
                    </a:outerShdw>
                  </a:effectLst>
                  <a:latin typeface="Arial" pitchFamily="34" charset="0"/>
                  <a:cs typeface="Arial" pitchFamily="34" charset="0"/>
                </a:rPr>
                <a:t> х</a:t>
              </a:r>
              <a:endParaRPr lang="ru-RU" sz="2000" b="1">
                <a:effectLst>
                  <a:outerShdw blurRad="38100" dist="38100" dir="2700000" algn="tl">
                    <a:srgbClr val="C0C0C0"/>
                  </a:outerShdw>
                </a:effectLst>
                <a:latin typeface="Arial" pitchFamily="34" charset="0"/>
                <a:cs typeface="Arial" pitchFamily="34" charset="0"/>
              </a:endParaRPr>
            </a:p>
          </p:txBody>
        </p:sp>
        <p:sp>
          <p:nvSpPr>
            <p:cNvPr id="7258" name="Freeform 109"/>
            <p:cNvSpPr>
              <a:spLocks/>
            </p:cNvSpPr>
            <p:nvPr/>
          </p:nvSpPr>
          <p:spPr bwMode="auto">
            <a:xfrm>
              <a:off x="1748" y="3722"/>
              <a:ext cx="300" cy="1"/>
            </a:xfrm>
            <a:custGeom>
              <a:avLst/>
              <a:gdLst>
                <a:gd name="T0" fmla="*/ 0 w 300"/>
                <a:gd name="T1" fmla="*/ 0 h 1"/>
                <a:gd name="T2" fmla="*/ 300 w 300"/>
                <a:gd name="T3" fmla="*/ 0 h 1"/>
                <a:gd name="T4" fmla="*/ 0 60000 65536"/>
                <a:gd name="T5" fmla="*/ 0 60000 65536"/>
                <a:gd name="T6" fmla="*/ 0 w 300"/>
                <a:gd name="T7" fmla="*/ 0 h 1"/>
                <a:gd name="T8" fmla="*/ 300 w 300"/>
                <a:gd name="T9" fmla="*/ 1 h 1"/>
              </a:gdLst>
              <a:ahLst/>
              <a:cxnLst>
                <a:cxn ang="T4">
                  <a:pos x="T0" y="T1"/>
                </a:cxn>
                <a:cxn ang="T5">
                  <a:pos x="T2" y="T3"/>
                </a:cxn>
              </a:cxnLst>
              <a:rect l="T6" t="T7" r="T8" b="T9"/>
              <a:pathLst>
                <a:path w="300" h="1">
                  <a:moveTo>
                    <a:pt x="0" y="0"/>
                  </a:moveTo>
                  <a:lnTo>
                    <a:pt x="300" y="0"/>
                  </a:lnTo>
                </a:path>
              </a:pathLst>
            </a:custGeom>
            <a:noFill/>
            <a:ln w="19050">
              <a:solidFill>
                <a:schemeClr val="tx1"/>
              </a:solidFill>
              <a:round/>
              <a:headEnd/>
              <a:tailEnd/>
            </a:ln>
          </p:spPr>
          <p:txBody>
            <a:bodyPr/>
            <a:lstStyle/>
            <a:p>
              <a:endParaRPr lang="ru-RU"/>
            </a:p>
          </p:txBody>
        </p:sp>
      </p:grpSp>
      <p:graphicFrame>
        <p:nvGraphicFramePr>
          <p:cNvPr id="30830" name="Object 110"/>
          <p:cNvGraphicFramePr>
            <a:graphicFrameLocks noChangeAspect="1"/>
          </p:cNvGraphicFramePr>
          <p:nvPr/>
        </p:nvGraphicFramePr>
        <p:xfrm>
          <a:off x="1493838" y="5449888"/>
          <a:ext cx="279400" cy="314325"/>
        </p:xfrm>
        <a:graphic>
          <a:graphicData uri="http://schemas.openxmlformats.org/presentationml/2006/ole">
            <p:oleObj spid="_x0000_s7170" name="Формула" r:id="rId8" imgW="101520" imgH="139680" progId="Equation.3">
              <p:embed/>
            </p:oleObj>
          </a:graphicData>
        </a:graphic>
      </p:graphicFrame>
      <p:sp>
        <p:nvSpPr>
          <p:cNvPr id="30831" name="Text Box 111"/>
          <p:cNvSpPr txBox="1">
            <a:spLocks noChangeArrowheads="1"/>
          </p:cNvSpPr>
          <p:nvPr/>
        </p:nvSpPr>
        <p:spPr bwMode="auto">
          <a:xfrm>
            <a:off x="1200150" y="5326063"/>
            <a:ext cx="339725" cy="427037"/>
          </a:xfrm>
          <a:prstGeom prst="rect">
            <a:avLst/>
          </a:prstGeom>
          <a:noFill/>
          <a:ln w="9525">
            <a:noFill/>
            <a:miter lim="800000"/>
            <a:headEnd/>
            <a:tailEnd/>
          </a:ln>
          <a:effectLst/>
        </p:spPr>
        <p:txBody>
          <a:bodyPr wrap="none">
            <a:spAutoFit/>
          </a:bodyPr>
          <a:lstStyle/>
          <a:p>
            <a:pPr>
              <a:defRPr/>
            </a:pPr>
            <a:r>
              <a:rPr lang="ru-RU" sz="2200" b="1">
                <a:effectLst>
                  <a:outerShdw blurRad="38100" dist="38100" dir="2700000" algn="tl">
                    <a:srgbClr val="C0C0C0"/>
                  </a:outerShdw>
                </a:effectLst>
                <a:latin typeface="Arial" pitchFamily="34" charset="0"/>
                <a:cs typeface="Arial" pitchFamily="34" charset="0"/>
              </a:rPr>
              <a:t>2</a:t>
            </a:r>
          </a:p>
        </p:txBody>
      </p:sp>
      <p:sp>
        <p:nvSpPr>
          <p:cNvPr id="30833" name="Text Box 113"/>
          <p:cNvSpPr txBox="1">
            <a:spLocks noChangeArrowheads="1"/>
          </p:cNvSpPr>
          <p:nvPr/>
        </p:nvSpPr>
        <p:spPr bwMode="auto">
          <a:xfrm>
            <a:off x="7804150" y="3276600"/>
            <a:ext cx="361950" cy="457200"/>
          </a:xfrm>
          <a:prstGeom prst="rect">
            <a:avLst/>
          </a:prstGeom>
          <a:noFill/>
          <a:ln w="9525">
            <a:noFill/>
            <a:miter lim="800000"/>
            <a:headEnd/>
            <a:tailEnd/>
          </a:ln>
          <a:effectLst/>
        </p:spPr>
        <p:txBody>
          <a:bodyPr wrap="none">
            <a:spAutoFit/>
          </a:bodyPr>
          <a:lstStyle/>
          <a:p>
            <a:pPr>
              <a:defRPr/>
            </a:pPr>
            <a:r>
              <a:rPr lang="ru-RU" sz="2400" b="1">
                <a:effectLst>
                  <a:outerShdw blurRad="38100" dist="38100" dir="2700000" algn="tl">
                    <a:srgbClr val="C0C0C0"/>
                  </a:outerShdw>
                </a:effectLst>
                <a:latin typeface="Arial" pitchFamily="34" charset="0"/>
                <a:cs typeface="Arial" pitchFamily="34" charset="0"/>
              </a:rPr>
              <a:t>=</a:t>
            </a:r>
          </a:p>
        </p:txBody>
      </p:sp>
      <p:sp>
        <p:nvSpPr>
          <p:cNvPr id="30834" name="Text Box 114"/>
          <p:cNvSpPr txBox="1">
            <a:spLocks noChangeArrowheads="1"/>
          </p:cNvSpPr>
          <p:nvPr/>
        </p:nvSpPr>
        <p:spPr bwMode="auto">
          <a:xfrm>
            <a:off x="2501900" y="5715000"/>
            <a:ext cx="446088" cy="457200"/>
          </a:xfrm>
          <a:prstGeom prst="rect">
            <a:avLst/>
          </a:prstGeom>
          <a:noFill/>
          <a:ln w="9525">
            <a:noFill/>
            <a:miter lim="800000"/>
            <a:headEnd/>
            <a:tailEnd/>
          </a:ln>
          <a:effectLst/>
        </p:spPr>
        <p:txBody>
          <a:bodyPr wrap="none">
            <a:spAutoFit/>
          </a:bodyPr>
          <a:lstStyle/>
          <a:p>
            <a:pPr>
              <a:defRPr/>
            </a:pPr>
            <a:r>
              <a:rPr lang="ru-RU" sz="2400" b="1">
                <a:effectLst>
                  <a:outerShdw blurRad="38100" dist="38100" dir="2700000" algn="tl">
                    <a:srgbClr val="C0C0C0"/>
                  </a:outerShdw>
                </a:effectLst>
                <a:latin typeface="Arial" pitchFamily="34" charset="0"/>
                <a:cs typeface="Arial" pitchFamily="34" charset="0"/>
              </a:rPr>
              <a:t>= </a:t>
            </a:r>
          </a:p>
        </p:txBody>
      </p:sp>
      <p:sp>
        <p:nvSpPr>
          <p:cNvPr id="30835" name="AutoShape 115"/>
          <p:cNvSpPr>
            <a:spLocks/>
          </p:cNvSpPr>
          <p:nvPr/>
        </p:nvSpPr>
        <p:spPr bwMode="auto">
          <a:xfrm flipH="1">
            <a:off x="6873875" y="2514600"/>
            <a:ext cx="371475" cy="1295400"/>
          </a:xfrm>
          <a:prstGeom prst="rightBrace">
            <a:avLst>
              <a:gd name="adj1" fmla="val 29060"/>
              <a:gd name="adj2" fmla="val 50977"/>
            </a:avLst>
          </a:prstGeom>
          <a:noFill/>
          <a:ln w="9525">
            <a:solidFill>
              <a:schemeClr val="tx1"/>
            </a:solidFill>
            <a:round/>
            <a:headEnd/>
            <a:tailEnd/>
          </a:ln>
        </p:spPr>
        <p:txBody>
          <a:bodyPr wrap="none" anchor="ctr"/>
          <a:lstStyle/>
          <a:p>
            <a:endParaRPr lang="ru-RU"/>
          </a:p>
        </p:txBody>
      </p:sp>
      <p:grpSp>
        <p:nvGrpSpPr>
          <p:cNvPr id="28" name="Group 116"/>
          <p:cNvGrpSpPr>
            <a:grpSpLocks/>
          </p:cNvGrpSpPr>
          <p:nvPr/>
        </p:nvGrpSpPr>
        <p:grpSpPr bwMode="auto">
          <a:xfrm>
            <a:off x="6035675" y="2133600"/>
            <a:ext cx="4186238" cy="1681163"/>
            <a:chOff x="3120" y="1384"/>
            <a:chExt cx="2160" cy="1059"/>
          </a:xfrm>
        </p:grpSpPr>
        <p:grpSp>
          <p:nvGrpSpPr>
            <p:cNvPr id="7244" name="Group 117"/>
            <p:cNvGrpSpPr>
              <a:grpSpLocks/>
            </p:cNvGrpSpPr>
            <p:nvPr/>
          </p:nvGrpSpPr>
          <p:grpSpPr bwMode="auto">
            <a:xfrm>
              <a:off x="3120" y="1384"/>
              <a:ext cx="2160" cy="1059"/>
              <a:chOff x="3120" y="1384"/>
              <a:chExt cx="2160" cy="1059"/>
            </a:xfrm>
          </p:grpSpPr>
          <p:grpSp>
            <p:nvGrpSpPr>
              <p:cNvPr id="7248" name="Group 118"/>
              <p:cNvGrpSpPr>
                <a:grpSpLocks/>
              </p:cNvGrpSpPr>
              <p:nvPr/>
            </p:nvGrpSpPr>
            <p:grpSpPr bwMode="auto">
              <a:xfrm>
                <a:off x="4464" y="1680"/>
                <a:ext cx="672" cy="763"/>
                <a:chOff x="3792" y="2736"/>
                <a:chExt cx="672" cy="763"/>
              </a:xfrm>
            </p:grpSpPr>
            <p:sp>
              <p:nvSpPr>
                <p:cNvPr id="7252" name="Line 119"/>
                <p:cNvSpPr>
                  <a:spLocks noChangeShapeType="1"/>
                </p:cNvSpPr>
                <p:nvPr/>
              </p:nvSpPr>
              <p:spPr bwMode="auto">
                <a:xfrm>
                  <a:off x="4176" y="3160"/>
                  <a:ext cx="288" cy="1"/>
                </a:xfrm>
                <a:prstGeom prst="line">
                  <a:avLst/>
                </a:prstGeom>
                <a:noFill/>
                <a:ln w="38100">
                  <a:solidFill>
                    <a:srgbClr val="0000FF"/>
                  </a:solidFill>
                  <a:round/>
                  <a:headEnd/>
                  <a:tailEnd/>
                </a:ln>
              </p:spPr>
              <p:txBody>
                <a:bodyPr/>
                <a:lstStyle/>
                <a:p>
                  <a:endParaRPr lang="ru-RU"/>
                </a:p>
              </p:txBody>
            </p:sp>
            <p:sp>
              <p:nvSpPr>
                <p:cNvPr id="30840" name="Rectangle 120"/>
                <p:cNvSpPr>
                  <a:spLocks noChangeArrowheads="1"/>
                </p:cNvSpPr>
                <p:nvPr/>
              </p:nvSpPr>
              <p:spPr bwMode="auto">
                <a:xfrm>
                  <a:off x="4228" y="3077"/>
                  <a:ext cx="80" cy="422"/>
                </a:xfrm>
                <a:prstGeom prst="rect">
                  <a:avLst/>
                </a:prstGeom>
                <a:noFill/>
                <a:ln w="9525">
                  <a:noFill/>
                  <a:miter lim="800000"/>
                  <a:headEnd/>
                  <a:tailEnd/>
                </a:ln>
              </p:spPr>
              <p:txBody>
                <a:bodyPr wrap="none" lIns="0" tIns="0" rIns="0" bIns="0">
                  <a:spAutoFit/>
                </a:bodyPr>
                <a:lstStyle/>
                <a:p>
                  <a:pPr>
                    <a:defRPr/>
                  </a:pPr>
                  <a:r>
                    <a:rPr lang="en-US" sz="4400" b="1" i="1">
                      <a:solidFill>
                        <a:srgbClr val="0000FF"/>
                      </a:solidFill>
                      <a:effectLst>
                        <a:outerShdw blurRad="38100" dist="38100" dir="2700000" algn="tl">
                          <a:srgbClr val="C0C0C0"/>
                        </a:outerShdw>
                      </a:effectLst>
                      <a:latin typeface="Times New Roman" pitchFamily="18" charset="0"/>
                      <a:cs typeface="Arial" pitchFamily="34" charset="0"/>
                    </a:rPr>
                    <a:t>t</a:t>
                  </a:r>
                  <a:endParaRPr lang="ru-RU" sz="4400" b="1">
                    <a:solidFill>
                      <a:srgbClr val="0000FF"/>
                    </a:solidFill>
                    <a:effectLst>
                      <a:outerShdw blurRad="38100" dist="38100" dir="2700000" algn="tl">
                        <a:srgbClr val="C0C0C0"/>
                      </a:outerShdw>
                    </a:effectLst>
                    <a:latin typeface="Arial" pitchFamily="34" charset="0"/>
                    <a:cs typeface="Arial" pitchFamily="34" charset="0"/>
                  </a:endParaRPr>
                </a:p>
              </p:txBody>
            </p:sp>
            <p:sp>
              <p:nvSpPr>
                <p:cNvPr id="30841" name="Rectangle 121"/>
                <p:cNvSpPr>
                  <a:spLocks noChangeArrowheads="1"/>
                </p:cNvSpPr>
                <p:nvPr/>
              </p:nvSpPr>
              <p:spPr bwMode="auto">
                <a:xfrm>
                  <a:off x="4199" y="2736"/>
                  <a:ext cx="192" cy="422"/>
                </a:xfrm>
                <a:prstGeom prst="rect">
                  <a:avLst/>
                </a:prstGeom>
                <a:noFill/>
                <a:ln w="9525">
                  <a:noFill/>
                  <a:miter lim="800000"/>
                  <a:headEnd/>
                  <a:tailEnd/>
                </a:ln>
              </p:spPr>
              <p:txBody>
                <a:bodyPr wrap="none" lIns="0" tIns="0" rIns="0" bIns="0">
                  <a:spAutoFit/>
                </a:bodyPr>
                <a:lstStyle/>
                <a:p>
                  <a:pPr>
                    <a:defRPr/>
                  </a:pPr>
                  <a:r>
                    <a:rPr lang="ru-RU" sz="4400" b="1" i="1">
                      <a:solidFill>
                        <a:srgbClr val="0000FF"/>
                      </a:solidFill>
                      <a:effectLst>
                        <a:outerShdw blurRad="38100" dist="38100" dir="2700000" algn="tl">
                          <a:srgbClr val="C0C0C0"/>
                        </a:outerShdw>
                      </a:effectLst>
                      <a:latin typeface="Times New Roman" pitchFamily="18" charset="0"/>
                      <a:cs typeface="Arial" pitchFamily="34" charset="0"/>
                    </a:rPr>
                    <a:t>A</a:t>
                  </a:r>
                  <a:endParaRPr lang="ru-RU" sz="4400" b="1">
                    <a:solidFill>
                      <a:srgbClr val="0000FF"/>
                    </a:solidFill>
                    <a:effectLst>
                      <a:outerShdw blurRad="38100" dist="38100" dir="2700000" algn="tl">
                        <a:srgbClr val="C0C0C0"/>
                      </a:outerShdw>
                    </a:effectLst>
                    <a:latin typeface="Arial" pitchFamily="34" charset="0"/>
                    <a:cs typeface="Arial" pitchFamily="34" charset="0"/>
                  </a:endParaRPr>
                </a:p>
              </p:txBody>
            </p:sp>
            <p:sp>
              <p:nvSpPr>
                <p:cNvPr id="30842" name="Rectangle 122"/>
                <p:cNvSpPr>
                  <a:spLocks noChangeArrowheads="1"/>
                </p:cNvSpPr>
                <p:nvPr/>
              </p:nvSpPr>
              <p:spPr bwMode="auto">
                <a:xfrm>
                  <a:off x="3792" y="2876"/>
                  <a:ext cx="128" cy="422"/>
                </a:xfrm>
                <a:prstGeom prst="rect">
                  <a:avLst/>
                </a:prstGeom>
                <a:noFill/>
                <a:ln w="9525">
                  <a:noFill/>
                  <a:miter lim="800000"/>
                  <a:headEnd/>
                  <a:tailEnd/>
                </a:ln>
              </p:spPr>
              <p:txBody>
                <a:bodyPr wrap="none" lIns="0" tIns="0" rIns="0" bIns="0">
                  <a:spAutoFit/>
                </a:bodyPr>
                <a:lstStyle/>
                <a:p>
                  <a:pPr>
                    <a:defRPr/>
                  </a:pPr>
                  <a:r>
                    <a:rPr lang="en-US" sz="4400" b="1" i="1">
                      <a:solidFill>
                        <a:srgbClr val="0000FF"/>
                      </a:solidFill>
                      <a:effectLst>
                        <a:outerShdw blurRad="38100" dist="38100" dir="2700000" algn="tl">
                          <a:srgbClr val="C0C0C0"/>
                        </a:outerShdw>
                      </a:effectLst>
                      <a:latin typeface="Times New Roman" pitchFamily="18" charset="0"/>
                      <a:cs typeface="Arial" pitchFamily="34" charset="0"/>
                    </a:rPr>
                    <a:t>v</a:t>
                  </a:r>
                  <a:endParaRPr lang="ru-RU" sz="4400" b="1">
                    <a:solidFill>
                      <a:srgbClr val="0000FF"/>
                    </a:solidFill>
                    <a:effectLst>
                      <a:outerShdw blurRad="38100" dist="38100" dir="2700000" algn="tl">
                        <a:srgbClr val="C0C0C0"/>
                      </a:outerShdw>
                    </a:effectLst>
                    <a:latin typeface="Arial" pitchFamily="34" charset="0"/>
                    <a:cs typeface="Arial" pitchFamily="34" charset="0"/>
                  </a:endParaRPr>
                </a:p>
              </p:txBody>
            </p:sp>
            <p:sp>
              <p:nvSpPr>
                <p:cNvPr id="30843" name="Rectangle 123"/>
                <p:cNvSpPr>
                  <a:spLocks noChangeArrowheads="1"/>
                </p:cNvSpPr>
                <p:nvPr/>
              </p:nvSpPr>
              <p:spPr bwMode="auto">
                <a:xfrm>
                  <a:off x="3936" y="2928"/>
                  <a:ext cx="165" cy="422"/>
                </a:xfrm>
                <a:prstGeom prst="rect">
                  <a:avLst/>
                </a:prstGeom>
                <a:noFill/>
                <a:ln w="9525">
                  <a:noFill/>
                  <a:miter lim="800000"/>
                  <a:headEnd/>
                  <a:tailEnd/>
                </a:ln>
              </p:spPr>
              <p:txBody>
                <a:bodyPr wrap="none" lIns="0" tIns="0" rIns="0" bIns="0">
                  <a:spAutoFit/>
                </a:bodyPr>
                <a:lstStyle/>
                <a:p>
                  <a:pPr>
                    <a:defRPr/>
                  </a:pPr>
                  <a:r>
                    <a:rPr lang="ru-RU" sz="4400" b="1">
                      <a:solidFill>
                        <a:srgbClr val="0000FF"/>
                      </a:solidFill>
                      <a:effectLst>
                        <a:outerShdw blurRad="38100" dist="38100" dir="2700000" algn="tl">
                          <a:srgbClr val="C0C0C0"/>
                        </a:outerShdw>
                      </a:effectLst>
                      <a:latin typeface="Times New Roman" pitchFamily="18" charset="0"/>
                      <a:cs typeface="Arial" pitchFamily="34" charset="0"/>
                    </a:rPr>
                    <a:t>=</a:t>
                  </a:r>
                </a:p>
              </p:txBody>
            </p:sp>
          </p:grpSp>
          <p:sp>
            <p:nvSpPr>
              <p:cNvPr id="30844" name="AutoShape 124"/>
              <p:cNvSpPr>
                <a:spLocks noChangeArrowheads="1"/>
              </p:cNvSpPr>
              <p:nvPr/>
            </p:nvSpPr>
            <p:spPr bwMode="auto">
              <a:xfrm>
                <a:off x="3120" y="1384"/>
                <a:ext cx="2160" cy="384"/>
              </a:xfrm>
              <a:prstGeom prst="wedgeRectCallout">
                <a:avLst>
                  <a:gd name="adj1" fmla="val -53333"/>
                  <a:gd name="adj2" fmla="val 111718"/>
                </a:avLst>
              </a:prstGeom>
              <a:gradFill rotWithShape="1">
                <a:gsLst>
                  <a:gs pos="0">
                    <a:srgbClr val="33CCFF">
                      <a:alpha val="86000"/>
                    </a:srgbClr>
                  </a:gs>
                  <a:gs pos="50000">
                    <a:srgbClr val="66FFFF">
                      <a:alpha val="87000"/>
                    </a:srgbClr>
                  </a:gs>
                  <a:gs pos="100000">
                    <a:srgbClr val="33CCFF">
                      <a:alpha val="86000"/>
                    </a:srgbClr>
                  </a:gs>
                </a:gsLst>
                <a:lin ang="18900000" scaled="1"/>
              </a:gradFill>
              <a:ln w="9525">
                <a:solidFill>
                  <a:schemeClr val="tx1"/>
                </a:solidFill>
                <a:miter lim="800000"/>
                <a:headEnd/>
                <a:tailEnd/>
              </a:ln>
              <a:effectLst/>
            </p:spPr>
            <p:txBody>
              <a:bodyPr/>
              <a:lstStyle/>
              <a:p>
                <a:pPr>
                  <a:defRPr/>
                </a:pPr>
                <a:r>
                  <a:rPr lang="ru-RU">
                    <a:latin typeface="Arial" pitchFamily="34" charset="0"/>
                    <a:cs typeface="Arial" pitchFamily="34" charset="0"/>
                  </a:rPr>
                  <a:t>Выразим скорость работы,</a:t>
                </a:r>
              </a:p>
              <a:p>
                <a:pPr>
                  <a:defRPr/>
                </a:pPr>
                <a:r>
                  <a:rPr lang="ru-RU">
                    <a:latin typeface="Arial" pitchFamily="34" charset="0"/>
                    <a:cs typeface="Arial" pitchFamily="34" charset="0"/>
                  </a:rPr>
                  <a:t>для этого работу : время</a:t>
                </a:r>
              </a:p>
            </p:txBody>
          </p:sp>
        </p:grpSp>
        <p:grpSp>
          <p:nvGrpSpPr>
            <p:cNvPr id="7245" name="Group 125"/>
            <p:cNvGrpSpPr>
              <a:grpSpLocks/>
            </p:cNvGrpSpPr>
            <p:nvPr/>
          </p:nvGrpSpPr>
          <p:grpSpPr bwMode="auto">
            <a:xfrm>
              <a:off x="5049" y="1473"/>
              <a:ext cx="200" cy="327"/>
              <a:chOff x="5176" y="3456"/>
              <a:chExt cx="200" cy="327"/>
            </a:xfrm>
          </p:grpSpPr>
          <p:sp>
            <p:nvSpPr>
              <p:cNvPr id="7246" name="AutoShape 126"/>
              <p:cNvSpPr>
                <a:spLocks noChangeArrowheads="1"/>
              </p:cNvSpPr>
              <p:nvPr/>
            </p:nvSpPr>
            <p:spPr bwMode="auto">
              <a:xfrm>
                <a:off x="5232" y="3577"/>
                <a:ext cx="144" cy="144"/>
              </a:xfrm>
              <a:prstGeom prst="roundRect">
                <a:avLst>
                  <a:gd name="adj" fmla="val 16667"/>
                </a:avLst>
              </a:prstGeom>
              <a:solidFill>
                <a:srgbClr val="FF0000"/>
              </a:solidFill>
              <a:ln w="9525">
                <a:solidFill>
                  <a:schemeClr val="tx1"/>
                </a:solidFill>
                <a:round/>
                <a:headEnd/>
                <a:tailEnd/>
              </a:ln>
            </p:spPr>
            <p:txBody>
              <a:bodyPr wrap="none" anchor="ctr"/>
              <a:lstStyle/>
              <a:p>
                <a:endParaRPr lang="ru-RU"/>
              </a:p>
            </p:txBody>
          </p:sp>
          <p:sp>
            <p:nvSpPr>
              <p:cNvPr id="30847" name="Text Box 127"/>
              <p:cNvSpPr txBox="1">
                <a:spLocks noChangeArrowheads="1"/>
              </p:cNvSpPr>
              <p:nvPr/>
            </p:nvSpPr>
            <p:spPr bwMode="auto">
              <a:xfrm>
                <a:off x="5176" y="3456"/>
                <a:ext cx="196" cy="327"/>
              </a:xfrm>
              <a:prstGeom prst="rect">
                <a:avLst/>
              </a:prstGeom>
              <a:noFill/>
              <a:ln w="9525">
                <a:noFill/>
                <a:miter lim="800000"/>
                <a:headEnd/>
                <a:tailEnd/>
              </a:ln>
              <a:effectLst/>
            </p:spPr>
            <p:txBody>
              <a:bodyPr wrap="none">
                <a:spAutoFit/>
              </a:bodyPr>
              <a:lstStyle/>
              <a:p>
                <a:pPr>
                  <a:defRPr/>
                </a:pPr>
                <a:r>
                  <a:rPr lang="ru-RU" sz="2800" b="1">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a:t>
                </a:r>
              </a:p>
            </p:txBody>
          </p:sp>
        </p:grpSp>
      </p:grpSp>
      <p:grpSp>
        <p:nvGrpSpPr>
          <p:cNvPr id="7168" name="Group 128"/>
          <p:cNvGrpSpPr>
            <a:grpSpLocks/>
          </p:cNvGrpSpPr>
          <p:nvPr/>
        </p:nvGrpSpPr>
        <p:grpSpPr bwMode="auto">
          <a:xfrm>
            <a:off x="5772150" y="3657600"/>
            <a:ext cx="5210175" cy="671513"/>
            <a:chOff x="2832" y="3072"/>
            <a:chExt cx="2688" cy="423"/>
          </a:xfrm>
        </p:grpSpPr>
        <p:sp>
          <p:nvSpPr>
            <p:cNvPr id="30849" name="AutoShape 129"/>
            <p:cNvSpPr>
              <a:spLocks noChangeArrowheads="1"/>
            </p:cNvSpPr>
            <p:nvPr/>
          </p:nvSpPr>
          <p:spPr bwMode="auto">
            <a:xfrm>
              <a:off x="2832" y="3072"/>
              <a:ext cx="2688" cy="384"/>
            </a:xfrm>
            <a:prstGeom prst="wedgeRectCallout">
              <a:avLst>
                <a:gd name="adj1" fmla="val -58037"/>
                <a:gd name="adj2" fmla="val 99218"/>
              </a:avLst>
            </a:prstGeom>
            <a:gradFill rotWithShape="1">
              <a:gsLst>
                <a:gs pos="0">
                  <a:srgbClr val="33CCFF">
                    <a:alpha val="50000"/>
                  </a:srgbClr>
                </a:gs>
                <a:gs pos="50000">
                  <a:srgbClr val="66FFFF">
                    <a:alpha val="38000"/>
                  </a:srgbClr>
                </a:gs>
                <a:gs pos="100000">
                  <a:srgbClr val="33CCFF">
                    <a:alpha val="50000"/>
                  </a:srgbClr>
                </a:gs>
              </a:gsLst>
              <a:lin ang="18900000" scaled="1"/>
            </a:gradFill>
            <a:ln w="9525">
              <a:solidFill>
                <a:schemeClr val="tx1"/>
              </a:solidFill>
              <a:miter lim="800000"/>
              <a:headEnd/>
              <a:tailEnd/>
            </a:ln>
            <a:effectLst/>
          </p:spPr>
          <p:txBody>
            <a:bodyPr/>
            <a:lstStyle/>
            <a:p>
              <a:pPr algn="ctr">
                <a:defRPr/>
              </a:pPr>
              <a:r>
                <a:rPr lang="ru-RU">
                  <a:latin typeface="Arial" pitchFamily="34" charset="0"/>
                  <a:cs typeface="Arial" pitchFamily="34" charset="0"/>
                </a:rPr>
                <a:t>За 12дней, работая вместе, рабочие выполнили работу, т.е. 1 часть</a:t>
              </a:r>
            </a:p>
          </p:txBody>
        </p:sp>
        <p:sp>
          <p:nvSpPr>
            <p:cNvPr id="7242" name="AutoShape 130"/>
            <p:cNvSpPr>
              <a:spLocks noChangeArrowheads="1"/>
            </p:cNvSpPr>
            <p:nvPr/>
          </p:nvSpPr>
          <p:spPr bwMode="auto">
            <a:xfrm>
              <a:off x="5328" y="3289"/>
              <a:ext cx="144" cy="144"/>
            </a:xfrm>
            <a:prstGeom prst="roundRect">
              <a:avLst>
                <a:gd name="adj" fmla="val 16667"/>
              </a:avLst>
            </a:prstGeom>
            <a:solidFill>
              <a:srgbClr val="FF0000"/>
            </a:solidFill>
            <a:ln w="9525">
              <a:solidFill>
                <a:schemeClr val="tx1"/>
              </a:solidFill>
              <a:round/>
              <a:headEnd/>
              <a:tailEnd/>
            </a:ln>
          </p:spPr>
          <p:txBody>
            <a:bodyPr wrap="none" anchor="ctr"/>
            <a:lstStyle/>
            <a:p>
              <a:endParaRPr lang="ru-RU"/>
            </a:p>
          </p:txBody>
        </p:sp>
        <p:sp>
          <p:nvSpPr>
            <p:cNvPr id="30851" name="Text Box 131"/>
            <p:cNvSpPr txBox="1">
              <a:spLocks noChangeArrowheads="1"/>
            </p:cNvSpPr>
            <p:nvPr/>
          </p:nvSpPr>
          <p:spPr bwMode="auto">
            <a:xfrm>
              <a:off x="5272" y="3168"/>
              <a:ext cx="197" cy="327"/>
            </a:xfrm>
            <a:prstGeom prst="rect">
              <a:avLst/>
            </a:prstGeom>
            <a:noFill/>
            <a:ln w="9525">
              <a:noFill/>
              <a:miter lim="800000"/>
              <a:headEnd/>
              <a:tailEnd/>
            </a:ln>
            <a:effectLst/>
          </p:spPr>
          <p:txBody>
            <a:bodyPr wrap="none">
              <a:spAutoFit/>
            </a:bodyPr>
            <a:lstStyle/>
            <a:p>
              <a:pPr>
                <a:defRPr/>
              </a:pPr>
              <a:r>
                <a:rPr lang="ru-RU" sz="2800" b="1">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a:t>
              </a:r>
            </a:p>
          </p:txBody>
        </p:sp>
      </p:grpSp>
      <p:grpSp>
        <p:nvGrpSpPr>
          <p:cNvPr id="7169" name="Group 132"/>
          <p:cNvGrpSpPr>
            <a:grpSpLocks/>
          </p:cNvGrpSpPr>
          <p:nvPr/>
        </p:nvGrpSpPr>
        <p:grpSpPr bwMode="auto">
          <a:xfrm>
            <a:off x="5013325" y="4945063"/>
            <a:ext cx="5208588" cy="671512"/>
            <a:chOff x="2832" y="3072"/>
            <a:chExt cx="2688" cy="423"/>
          </a:xfrm>
        </p:grpSpPr>
        <p:sp>
          <p:nvSpPr>
            <p:cNvPr id="30853" name="AutoShape 133"/>
            <p:cNvSpPr>
              <a:spLocks noChangeArrowheads="1"/>
            </p:cNvSpPr>
            <p:nvPr/>
          </p:nvSpPr>
          <p:spPr bwMode="auto">
            <a:xfrm>
              <a:off x="2832" y="3072"/>
              <a:ext cx="2688" cy="384"/>
            </a:xfrm>
            <a:prstGeom prst="wedgeRectCallout">
              <a:avLst>
                <a:gd name="adj1" fmla="val -58037"/>
                <a:gd name="adj2" fmla="val 99218"/>
              </a:avLst>
            </a:prstGeom>
            <a:gradFill rotWithShape="1">
              <a:gsLst>
                <a:gs pos="0">
                  <a:srgbClr val="33CCFF">
                    <a:alpha val="50000"/>
                  </a:srgbClr>
                </a:gs>
                <a:gs pos="50000">
                  <a:srgbClr val="66FFFF">
                    <a:alpha val="38000"/>
                  </a:srgbClr>
                </a:gs>
                <a:gs pos="100000">
                  <a:srgbClr val="33CCFF">
                    <a:alpha val="50000"/>
                  </a:srgbClr>
                </a:gs>
              </a:gsLst>
              <a:lin ang="18900000" scaled="1"/>
            </a:gradFill>
            <a:ln w="9525">
              <a:solidFill>
                <a:schemeClr val="tx1"/>
              </a:solidFill>
              <a:miter lim="800000"/>
              <a:headEnd/>
              <a:tailEnd/>
            </a:ln>
            <a:effectLst/>
          </p:spPr>
          <p:txBody>
            <a:bodyPr/>
            <a:lstStyle/>
            <a:p>
              <a:pPr algn="ctr">
                <a:defRPr/>
              </a:pPr>
              <a:r>
                <a:rPr lang="ru-RU">
                  <a:latin typeface="Arial" pitchFamily="34" charset="0"/>
                  <a:cs typeface="Arial" pitchFamily="34" charset="0"/>
                </a:rPr>
                <a:t>Найдем работу, которую выполнит </a:t>
              </a:r>
              <a:endParaRPr lang="en-US">
                <a:latin typeface="Arial" pitchFamily="34" charset="0"/>
                <a:cs typeface="Arial" pitchFamily="34" charset="0"/>
              </a:endParaRPr>
            </a:p>
            <a:p>
              <a:pPr algn="ctr">
                <a:defRPr/>
              </a:pPr>
              <a:r>
                <a:rPr lang="en-US">
                  <a:latin typeface="Arial" pitchFamily="34" charset="0"/>
                  <a:cs typeface="Arial" pitchFamily="34" charset="0"/>
                </a:rPr>
                <a:t>I</a:t>
              </a:r>
              <a:r>
                <a:rPr lang="ru-RU" baseline="30000">
                  <a:latin typeface="Arial" pitchFamily="34" charset="0"/>
                  <a:cs typeface="Arial" pitchFamily="34" charset="0"/>
                </a:rPr>
                <a:t>й</a:t>
              </a:r>
              <a:r>
                <a:rPr lang="ru-RU">
                  <a:latin typeface="Arial" pitchFamily="34" charset="0"/>
                  <a:cs typeface="Arial" pitchFamily="34" charset="0"/>
                </a:rPr>
                <a:t> раб. за 2 дн. по формуле </a:t>
              </a:r>
              <a:r>
                <a:rPr lang="en-US" b="1" i="1">
                  <a:solidFill>
                    <a:srgbClr val="FF0000"/>
                  </a:solidFill>
                  <a:effectLst>
                    <a:outerShdw blurRad="38100" dist="38100" dir="2700000" algn="tl">
                      <a:srgbClr val="000000"/>
                    </a:outerShdw>
                  </a:effectLst>
                  <a:latin typeface="Arial" pitchFamily="34" charset="0"/>
                  <a:cs typeface="Arial" pitchFamily="34" charset="0"/>
                </a:rPr>
                <a:t>A = vt</a:t>
              </a:r>
              <a:r>
                <a:rPr lang="ru-RU">
                  <a:latin typeface="Arial" pitchFamily="34" charset="0"/>
                  <a:cs typeface="Arial" pitchFamily="34" charset="0"/>
                </a:rPr>
                <a:t> </a:t>
              </a:r>
            </a:p>
          </p:txBody>
        </p:sp>
        <p:sp>
          <p:nvSpPr>
            <p:cNvPr id="7237" name="AutoShape 134"/>
            <p:cNvSpPr>
              <a:spLocks noChangeArrowheads="1"/>
            </p:cNvSpPr>
            <p:nvPr/>
          </p:nvSpPr>
          <p:spPr bwMode="auto">
            <a:xfrm>
              <a:off x="5328" y="3289"/>
              <a:ext cx="144" cy="144"/>
            </a:xfrm>
            <a:prstGeom prst="roundRect">
              <a:avLst>
                <a:gd name="adj" fmla="val 16667"/>
              </a:avLst>
            </a:prstGeom>
            <a:solidFill>
              <a:srgbClr val="FF0000"/>
            </a:solidFill>
            <a:ln w="9525">
              <a:solidFill>
                <a:schemeClr val="tx1"/>
              </a:solidFill>
              <a:round/>
              <a:headEnd/>
              <a:tailEnd/>
            </a:ln>
          </p:spPr>
          <p:txBody>
            <a:bodyPr wrap="none" anchor="ctr"/>
            <a:lstStyle/>
            <a:p>
              <a:endParaRPr lang="ru-RU"/>
            </a:p>
          </p:txBody>
        </p:sp>
        <p:sp>
          <p:nvSpPr>
            <p:cNvPr id="30855" name="Text Box 135"/>
            <p:cNvSpPr txBox="1">
              <a:spLocks noChangeArrowheads="1"/>
            </p:cNvSpPr>
            <p:nvPr/>
          </p:nvSpPr>
          <p:spPr bwMode="auto">
            <a:xfrm>
              <a:off x="5272" y="3168"/>
              <a:ext cx="197" cy="327"/>
            </a:xfrm>
            <a:prstGeom prst="rect">
              <a:avLst/>
            </a:prstGeom>
            <a:noFill/>
            <a:ln w="9525">
              <a:noFill/>
              <a:miter lim="800000"/>
              <a:headEnd/>
              <a:tailEnd/>
            </a:ln>
            <a:effectLst/>
          </p:spPr>
          <p:txBody>
            <a:bodyPr wrap="none">
              <a:spAutoFit/>
            </a:bodyPr>
            <a:lstStyle/>
            <a:p>
              <a:pPr>
                <a:defRPr/>
              </a:pPr>
              <a:r>
                <a:rPr lang="ru-RU" sz="2800" b="1">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a:t>
              </a:r>
            </a:p>
          </p:txBody>
        </p:sp>
      </p:grpSp>
      <p:grpSp>
        <p:nvGrpSpPr>
          <p:cNvPr id="7170" name="Group 136"/>
          <p:cNvGrpSpPr>
            <a:grpSpLocks/>
          </p:cNvGrpSpPr>
          <p:nvPr/>
        </p:nvGrpSpPr>
        <p:grpSpPr bwMode="auto">
          <a:xfrm>
            <a:off x="5013325" y="5791200"/>
            <a:ext cx="5208588" cy="671513"/>
            <a:chOff x="2832" y="3072"/>
            <a:chExt cx="2688" cy="423"/>
          </a:xfrm>
        </p:grpSpPr>
        <p:sp>
          <p:nvSpPr>
            <p:cNvPr id="30857" name="AutoShape 137"/>
            <p:cNvSpPr>
              <a:spLocks noChangeArrowheads="1"/>
            </p:cNvSpPr>
            <p:nvPr/>
          </p:nvSpPr>
          <p:spPr bwMode="auto">
            <a:xfrm>
              <a:off x="2832" y="3072"/>
              <a:ext cx="2688" cy="384"/>
            </a:xfrm>
            <a:prstGeom prst="wedgeRectCallout">
              <a:avLst>
                <a:gd name="adj1" fmla="val -58037"/>
                <a:gd name="adj2" fmla="val 99218"/>
              </a:avLst>
            </a:prstGeom>
            <a:gradFill rotWithShape="1">
              <a:gsLst>
                <a:gs pos="0">
                  <a:srgbClr val="33CCFF">
                    <a:alpha val="50000"/>
                  </a:srgbClr>
                </a:gs>
                <a:gs pos="50000">
                  <a:srgbClr val="66FFFF">
                    <a:alpha val="38000"/>
                  </a:srgbClr>
                </a:gs>
                <a:gs pos="100000">
                  <a:srgbClr val="33CCFF">
                    <a:alpha val="50000"/>
                  </a:srgbClr>
                </a:gs>
              </a:gsLst>
              <a:lin ang="18900000" scaled="1"/>
            </a:gradFill>
            <a:ln w="9525">
              <a:solidFill>
                <a:schemeClr val="tx1"/>
              </a:solidFill>
              <a:miter lim="800000"/>
              <a:headEnd/>
              <a:tailEnd/>
            </a:ln>
            <a:effectLst/>
          </p:spPr>
          <p:txBody>
            <a:bodyPr/>
            <a:lstStyle/>
            <a:p>
              <a:pPr>
                <a:defRPr/>
              </a:pPr>
              <a:r>
                <a:rPr lang="ru-RU">
                  <a:latin typeface="Arial" pitchFamily="34" charset="0"/>
                  <a:cs typeface="Arial" pitchFamily="34" charset="0"/>
                </a:rPr>
                <a:t>Найдем работу, которую выполнит </a:t>
              </a:r>
              <a:endParaRPr lang="en-US">
                <a:latin typeface="Arial" pitchFamily="34" charset="0"/>
                <a:cs typeface="Arial" pitchFamily="34" charset="0"/>
              </a:endParaRPr>
            </a:p>
            <a:p>
              <a:pPr>
                <a:defRPr/>
              </a:pPr>
              <a:r>
                <a:rPr lang="en-US">
                  <a:latin typeface="Arial" pitchFamily="34" charset="0"/>
                  <a:cs typeface="Arial" pitchFamily="34" charset="0"/>
                </a:rPr>
                <a:t>II</a:t>
              </a:r>
              <a:r>
                <a:rPr lang="ru-RU" baseline="30000">
                  <a:latin typeface="Arial" pitchFamily="34" charset="0"/>
                  <a:cs typeface="Arial" pitchFamily="34" charset="0"/>
                </a:rPr>
                <a:t>й</a:t>
              </a:r>
              <a:r>
                <a:rPr lang="ru-RU">
                  <a:latin typeface="Arial" pitchFamily="34" charset="0"/>
                  <a:cs typeface="Arial" pitchFamily="34" charset="0"/>
                </a:rPr>
                <a:t> раб. за 3 дн. по формуле </a:t>
              </a:r>
              <a:r>
                <a:rPr lang="en-US" b="1" i="1">
                  <a:solidFill>
                    <a:srgbClr val="FF0000"/>
                  </a:solidFill>
                  <a:effectLst>
                    <a:outerShdw blurRad="38100" dist="38100" dir="2700000" algn="tl">
                      <a:srgbClr val="000000"/>
                    </a:outerShdw>
                  </a:effectLst>
                  <a:latin typeface="Arial" pitchFamily="34" charset="0"/>
                  <a:cs typeface="Arial" pitchFamily="34" charset="0"/>
                </a:rPr>
                <a:t>A = vt</a:t>
              </a:r>
              <a:endParaRPr lang="ru-RU" b="1" i="1">
                <a:solidFill>
                  <a:srgbClr val="FF0000"/>
                </a:solidFill>
                <a:effectLst>
                  <a:outerShdw blurRad="38100" dist="38100" dir="2700000" algn="tl">
                    <a:srgbClr val="000000"/>
                  </a:outerShdw>
                </a:effectLst>
                <a:latin typeface="Arial" pitchFamily="34" charset="0"/>
                <a:cs typeface="Arial" pitchFamily="34" charset="0"/>
              </a:endParaRPr>
            </a:p>
          </p:txBody>
        </p:sp>
        <p:sp>
          <p:nvSpPr>
            <p:cNvPr id="7232" name="AutoShape 138"/>
            <p:cNvSpPr>
              <a:spLocks noChangeArrowheads="1"/>
            </p:cNvSpPr>
            <p:nvPr/>
          </p:nvSpPr>
          <p:spPr bwMode="auto">
            <a:xfrm>
              <a:off x="5328" y="3289"/>
              <a:ext cx="144" cy="144"/>
            </a:xfrm>
            <a:prstGeom prst="roundRect">
              <a:avLst>
                <a:gd name="adj" fmla="val 16667"/>
              </a:avLst>
            </a:prstGeom>
            <a:solidFill>
              <a:srgbClr val="FF0000"/>
            </a:solidFill>
            <a:ln w="9525">
              <a:solidFill>
                <a:schemeClr val="tx1"/>
              </a:solidFill>
              <a:round/>
              <a:headEnd/>
              <a:tailEnd/>
            </a:ln>
          </p:spPr>
          <p:txBody>
            <a:bodyPr wrap="none" anchor="ctr"/>
            <a:lstStyle/>
            <a:p>
              <a:endParaRPr lang="ru-RU"/>
            </a:p>
          </p:txBody>
        </p:sp>
        <p:sp>
          <p:nvSpPr>
            <p:cNvPr id="30859" name="Text Box 139"/>
            <p:cNvSpPr txBox="1">
              <a:spLocks noChangeArrowheads="1"/>
            </p:cNvSpPr>
            <p:nvPr/>
          </p:nvSpPr>
          <p:spPr bwMode="auto">
            <a:xfrm>
              <a:off x="5272" y="3168"/>
              <a:ext cx="197" cy="327"/>
            </a:xfrm>
            <a:prstGeom prst="rect">
              <a:avLst/>
            </a:prstGeom>
            <a:noFill/>
            <a:ln w="9525">
              <a:noFill/>
              <a:miter lim="800000"/>
              <a:headEnd/>
              <a:tailEnd/>
            </a:ln>
            <a:effectLst/>
          </p:spPr>
          <p:txBody>
            <a:bodyPr wrap="none">
              <a:spAutoFit/>
            </a:bodyPr>
            <a:lstStyle/>
            <a:p>
              <a:pPr>
                <a:defRPr/>
              </a:pPr>
              <a:r>
                <a:rPr lang="ru-RU" sz="2800" b="1">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a:t>
              </a:r>
            </a:p>
          </p:txBody>
        </p:sp>
      </p:grpSp>
      <p:grpSp>
        <p:nvGrpSpPr>
          <p:cNvPr id="7175" name="Group 140"/>
          <p:cNvGrpSpPr>
            <a:grpSpLocks/>
          </p:cNvGrpSpPr>
          <p:nvPr/>
        </p:nvGrpSpPr>
        <p:grpSpPr bwMode="auto">
          <a:xfrm flipH="1">
            <a:off x="2989263" y="1557338"/>
            <a:ext cx="5208587" cy="676275"/>
            <a:chOff x="2832" y="3072"/>
            <a:chExt cx="2688" cy="426"/>
          </a:xfrm>
        </p:grpSpPr>
        <p:sp>
          <p:nvSpPr>
            <p:cNvPr id="30861" name="AutoShape 141"/>
            <p:cNvSpPr>
              <a:spLocks noChangeArrowheads="1"/>
            </p:cNvSpPr>
            <p:nvPr/>
          </p:nvSpPr>
          <p:spPr bwMode="auto">
            <a:xfrm>
              <a:off x="2832" y="3072"/>
              <a:ext cx="2688" cy="384"/>
            </a:xfrm>
            <a:prstGeom prst="wedgeRectCallout">
              <a:avLst>
                <a:gd name="adj1" fmla="val -58037"/>
                <a:gd name="adj2" fmla="val 99218"/>
              </a:avLst>
            </a:prstGeom>
            <a:gradFill rotWithShape="1">
              <a:gsLst>
                <a:gs pos="0">
                  <a:srgbClr val="33CCFF">
                    <a:alpha val="91000"/>
                  </a:srgbClr>
                </a:gs>
                <a:gs pos="50000">
                  <a:srgbClr val="66FFFF">
                    <a:alpha val="91000"/>
                  </a:srgbClr>
                </a:gs>
                <a:gs pos="100000">
                  <a:srgbClr val="33CCFF">
                    <a:alpha val="91000"/>
                  </a:srgbClr>
                </a:gs>
              </a:gsLst>
              <a:lin ang="18900000" scaled="1"/>
            </a:gradFill>
            <a:ln w="9525">
              <a:solidFill>
                <a:schemeClr val="tx1"/>
              </a:solidFill>
              <a:miter lim="800000"/>
              <a:headEnd/>
              <a:tailEnd/>
            </a:ln>
            <a:effectLst/>
          </p:spPr>
          <p:txBody>
            <a:bodyPr/>
            <a:lstStyle/>
            <a:p>
              <a:pPr algn="ctr">
                <a:defRPr/>
              </a:pPr>
              <a:r>
                <a:rPr lang="ru-RU">
                  <a:latin typeface="Arial" pitchFamily="34" charset="0"/>
                  <a:cs typeface="Arial" pitchFamily="34" charset="0"/>
                </a:rPr>
                <a:t>Формула   </a:t>
              </a:r>
              <a:r>
                <a:rPr lang="en-US" b="1" i="1">
                  <a:solidFill>
                    <a:srgbClr val="FF0000"/>
                  </a:solidFill>
                  <a:effectLst>
                    <a:outerShdw blurRad="38100" dist="38100" dir="2700000" algn="tl">
                      <a:srgbClr val="000000"/>
                    </a:outerShdw>
                  </a:effectLst>
                  <a:latin typeface="Arial" pitchFamily="34" charset="0"/>
                  <a:cs typeface="Arial" pitchFamily="34" charset="0"/>
                </a:rPr>
                <a:t>A = vt</a:t>
              </a:r>
              <a:r>
                <a:rPr lang="ru-RU">
                  <a:latin typeface="Arial" pitchFamily="34" charset="0"/>
                  <a:cs typeface="Arial" pitchFamily="34" charset="0"/>
                </a:rPr>
                <a:t>   поможет </a:t>
              </a:r>
            </a:p>
            <a:p>
              <a:pPr algn="ctr">
                <a:defRPr/>
              </a:pPr>
              <a:r>
                <a:rPr lang="ru-RU">
                  <a:latin typeface="Arial" pitchFamily="34" charset="0"/>
                  <a:cs typeface="Arial" pitchFamily="34" charset="0"/>
                </a:rPr>
                <a:t>нам составить уравнение</a:t>
              </a:r>
            </a:p>
          </p:txBody>
        </p:sp>
        <p:sp>
          <p:nvSpPr>
            <p:cNvPr id="7227" name="AutoShape 142"/>
            <p:cNvSpPr>
              <a:spLocks noChangeArrowheads="1"/>
            </p:cNvSpPr>
            <p:nvPr/>
          </p:nvSpPr>
          <p:spPr bwMode="auto">
            <a:xfrm>
              <a:off x="5328" y="3289"/>
              <a:ext cx="144" cy="144"/>
            </a:xfrm>
            <a:prstGeom prst="roundRect">
              <a:avLst>
                <a:gd name="adj" fmla="val 16667"/>
              </a:avLst>
            </a:prstGeom>
            <a:solidFill>
              <a:srgbClr val="FF0000"/>
            </a:solidFill>
            <a:ln w="9525">
              <a:solidFill>
                <a:schemeClr val="tx1"/>
              </a:solidFill>
              <a:round/>
              <a:headEnd/>
              <a:tailEnd/>
            </a:ln>
          </p:spPr>
          <p:txBody>
            <a:bodyPr wrap="none" anchor="ctr"/>
            <a:lstStyle/>
            <a:p>
              <a:endParaRPr lang="ru-RU"/>
            </a:p>
          </p:txBody>
        </p:sp>
        <p:sp>
          <p:nvSpPr>
            <p:cNvPr id="30863" name="Text Box 143"/>
            <p:cNvSpPr txBox="1">
              <a:spLocks noChangeArrowheads="1"/>
            </p:cNvSpPr>
            <p:nvPr/>
          </p:nvSpPr>
          <p:spPr bwMode="auto">
            <a:xfrm>
              <a:off x="5316" y="3171"/>
              <a:ext cx="95" cy="327"/>
            </a:xfrm>
            <a:prstGeom prst="rect">
              <a:avLst/>
            </a:prstGeom>
            <a:noFill/>
            <a:ln w="9525">
              <a:noFill/>
              <a:miter lim="800000"/>
              <a:headEnd/>
              <a:tailEnd/>
            </a:ln>
            <a:effectLst/>
          </p:spPr>
          <p:txBody>
            <a:bodyPr wrap="none">
              <a:spAutoFit/>
            </a:bodyPr>
            <a:lstStyle/>
            <a:p>
              <a:pPr>
                <a:defRPr/>
              </a:pPr>
              <a:endParaRPr lang="ru-RU" sz="2800" b="1">
                <a:solidFill>
                  <a:schemeClr val="bg1"/>
                </a:solidFill>
                <a:effectLst>
                  <a:outerShdw blurRad="38100" dist="38100" dir="2700000" algn="tl">
                    <a:srgbClr val="C0C0C0"/>
                  </a:outerShdw>
                </a:effectLst>
                <a:latin typeface="Arial" pitchFamily="34" charset="0"/>
                <a:cs typeface="Arial" pitchFamily="34" charset="0"/>
                <a:sym typeface="Symbol" pitchFamily="18" charset="2"/>
              </a:endParaRPr>
            </a:p>
          </p:txBody>
        </p:sp>
      </p:grpSp>
      <p:grpSp>
        <p:nvGrpSpPr>
          <p:cNvPr id="7176" name="Group 144"/>
          <p:cNvGrpSpPr>
            <a:grpSpLocks/>
          </p:cNvGrpSpPr>
          <p:nvPr/>
        </p:nvGrpSpPr>
        <p:grpSpPr bwMode="auto">
          <a:xfrm>
            <a:off x="2036763" y="3581400"/>
            <a:ext cx="5208587" cy="671513"/>
            <a:chOff x="2832" y="3072"/>
            <a:chExt cx="2688" cy="423"/>
          </a:xfrm>
        </p:grpSpPr>
        <p:sp>
          <p:nvSpPr>
            <p:cNvPr id="7223" name="AutoShape 145"/>
            <p:cNvSpPr>
              <a:spLocks noChangeArrowheads="1"/>
            </p:cNvSpPr>
            <p:nvPr/>
          </p:nvSpPr>
          <p:spPr bwMode="auto">
            <a:xfrm>
              <a:off x="2832" y="3072"/>
              <a:ext cx="2688" cy="384"/>
            </a:xfrm>
            <a:prstGeom prst="wedgeRectCallout">
              <a:avLst>
                <a:gd name="adj1" fmla="val -58037"/>
                <a:gd name="adj2" fmla="val 99218"/>
              </a:avLst>
            </a:prstGeom>
            <a:gradFill rotWithShape="1">
              <a:gsLst>
                <a:gs pos="0">
                  <a:srgbClr val="33CCFF">
                    <a:alpha val="85001"/>
                  </a:srgbClr>
                </a:gs>
                <a:gs pos="50000">
                  <a:srgbClr val="66FFFF">
                    <a:alpha val="85001"/>
                  </a:srgbClr>
                </a:gs>
                <a:gs pos="100000">
                  <a:srgbClr val="33CCFF">
                    <a:alpha val="85001"/>
                  </a:srgbClr>
                </a:gs>
              </a:gsLst>
              <a:lin ang="18900000" scaled="1"/>
            </a:gradFill>
            <a:ln w="9525">
              <a:solidFill>
                <a:schemeClr val="tx1"/>
              </a:solidFill>
              <a:miter lim="800000"/>
              <a:headEnd/>
              <a:tailEnd/>
            </a:ln>
          </p:spPr>
          <p:txBody>
            <a:bodyPr/>
            <a:lstStyle/>
            <a:p>
              <a:pPr algn="ctr"/>
              <a:r>
                <a:rPr lang="ru-RU"/>
                <a:t>Скорость совместной работы находим сложением скоростей</a:t>
              </a:r>
            </a:p>
          </p:txBody>
        </p:sp>
        <p:sp>
          <p:nvSpPr>
            <p:cNvPr id="7224" name="AutoShape 146"/>
            <p:cNvSpPr>
              <a:spLocks noChangeArrowheads="1"/>
            </p:cNvSpPr>
            <p:nvPr/>
          </p:nvSpPr>
          <p:spPr bwMode="auto">
            <a:xfrm>
              <a:off x="5328" y="3289"/>
              <a:ext cx="144" cy="144"/>
            </a:xfrm>
            <a:prstGeom prst="roundRect">
              <a:avLst>
                <a:gd name="adj" fmla="val 16667"/>
              </a:avLst>
            </a:prstGeom>
            <a:solidFill>
              <a:srgbClr val="FF0000"/>
            </a:solidFill>
            <a:ln w="9525">
              <a:solidFill>
                <a:schemeClr val="tx1"/>
              </a:solidFill>
              <a:round/>
              <a:headEnd/>
              <a:tailEnd/>
            </a:ln>
          </p:spPr>
          <p:txBody>
            <a:bodyPr wrap="none" anchor="ctr"/>
            <a:lstStyle/>
            <a:p>
              <a:endParaRPr lang="ru-RU"/>
            </a:p>
          </p:txBody>
        </p:sp>
        <p:sp>
          <p:nvSpPr>
            <p:cNvPr id="30867" name="Text Box 147"/>
            <p:cNvSpPr txBox="1">
              <a:spLocks noChangeArrowheads="1"/>
            </p:cNvSpPr>
            <p:nvPr/>
          </p:nvSpPr>
          <p:spPr bwMode="auto">
            <a:xfrm>
              <a:off x="5272" y="3168"/>
              <a:ext cx="197" cy="327"/>
            </a:xfrm>
            <a:prstGeom prst="rect">
              <a:avLst/>
            </a:prstGeom>
            <a:noFill/>
            <a:ln w="9525">
              <a:noFill/>
              <a:miter lim="800000"/>
              <a:headEnd/>
              <a:tailEnd/>
            </a:ln>
            <a:effectLst/>
          </p:spPr>
          <p:txBody>
            <a:bodyPr wrap="none">
              <a:spAutoFit/>
            </a:bodyPr>
            <a:lstStyle/>
            <a:p>
              <a:pPr>
                <a:defRPr/>
              </a:pPr>
              <a:r>
                <a:rPr lang="ru-RU" sz="2800" b="1">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a:t>
              </a:r>
            </a:p>
          </p:txBody>
        </p:sp>
      </p:grpSp>
      <p:sp>
        <p:nvSpPr>
          <p:cNvPr id="30868" name="Text Box 148"/>
          <p:cNvSpPr txBox="1">
            <a:spLocks noChangeArrowheads="1"/>
          </p:cNvSpPr>
          <p:nvPr/>
        </p:nvSpPr>
        <p:spPr bwMode="auto">
          <a:xfrm>
            <a:off x="9317038" y="6489700"/>
            <a:ext cx="1249362" cy="366713"/>
          </a:xfrm>
          <a:prstGeom prst="rect">
            <a:avLst/>
          </a:prstGeom>
          <a:noFill/>
          <a:ln w="9525">
            <a:noFill/>
            <a:miter lim="800000"/>
            <a:headEnd/>
            <a:tailEnd/>
          </a:ln>
        </p:spPr>
        <p:txBody>
          <a:bodyPr wrap="none">
            <a:spAutoFit/>
          </a:bodyPr>
          <a:lstStyle/>
          <a:p>
            <a:r>
              <a:rPr lang="ru-RU" b="1">
                <a:solidFill>
                  <a:srgbClr val="FF0000"/>
                </a:solidFill>
              </a:rPr>
              <a:t>Ответ: 20</a:t>
            </a:r>
          </a:p>
        </p:txBody>
      </p:sp>
      <p:sp>
        <p:nvSpPr>
          <p:cNvPr id="30870" name="Rectangle 150"/>
          <p:cNvSpPr>
            <a:spLocks noChangeArrowheads="1"/>
          </p:cNvSpPr>
          <p:nvPr/>
        </p:nvSpPr>
        <p:spPr bwMode="auto">
          <a:xfrm>
            <a:off x="5426075" y="3246438"/>
            <a:ext cx="309563" cy="366712"/>
          </a:xfrm>
          <a:prstGeom prst="rect">
            <a:avLst/>
          </a:prstGeom>
          <a:noFill/>
          <a:ln w="9525">
            <a:noFill/>
            <a:miter lim="800000"/>
            <a:headEnd/>
            <a:tailEnd/>
          </a:ln>
          <a:effectLst/>
        </p:spPr>
        <p:txBody>
          <a:bodyPr wrap="none">
            <a:spAutoFit/>
          </a:bodyPr>
          <a:lstStyle/>
          <a:p>
            <a:pPr>
              <a:defRPr/>
            </a:pPr>
            <a:r>
              <a:rPr lang="ru-RU" b="1">
                <a:solidFill>
                  <a:schemeClr val="bg1"/>
                </a:solidFill>
                <a:effectLst>
                  <a:outerShdw blurRad="38100" dist="38100" dir="2700000" algn="tl">
                    <a:srgbClr val="C0C0C0"/>
                  </a:outerShdw>
                </a:effectLst>
                <a:latin typeface="Arial" pitchFamily="34" charset="0"/>
                <a:cs typeface="Arial" pitchFamily="34" charset="0"/>
                <a:sym typeface="Symbol" pitchFamily="18" charset="2"/>
              </a:rPr>
              <a:t></a:t>
            </a:r>
          </a:p>
        </p:txBody>
      </p:sp>
      <p:sp>
        <p:nvSpPr>
          <p:cNvPr id="7222" name="Rectangle 151"/>
          <p:cNvSpPr>
            <a:spLocks noChangeArrowheads="1"/>
          </p:cNvSpPr>
          <p:nvPr/>
        </p:nvSpPr>
        <p:spPr bwMode="auto">
          <a:xfrm>
            <a:off x="2628900" y="0"/>
            <a:ext cx="6799263" cy="1066800"/>
          </a:xfrm>
          <a:prstGeom prst="rect">
            <a:avLst/>
          </a:prstGeom>
          <a:noFill/>
          <a:ln w="9525">
            <a:noFill/>
            <a:miter lim="800000"/>
            <a:headEnd/>
            <a:tailEnd/>
          </a:ln>
        </p:spPr>
        <p:txBody>
          <a:bodyPr wrap="none">
            <a:spAutoFit/>
          </a:bodyPr>
          <a:lstStyle/>
          <a:p>
            <a:r>
              <a:rPr lang="ru-RU" sz="3200" b="1">
                <a:solidFill>
                  <a:schemeClr val="tx2"/>
                </a:solidFill>
              </a:rPr>
              <a:t>Прототип задания </a:t>
            </a:r>
            <a:r>
              <a:rPr lang="en-US" sz="3200" b="1">
                <a:solidFill>
                  <a:schemeClr val="tx2"/>
                </a:solidFill>
              </a:rPr>
              <a:t>B13 (№ 26596)</a:t>
            </a:r>
            <a:br>
              <a:rPr lang="en-US" sz="3200" b="1">
                <a:solidFill>
                  <a:schemeClr val="tx2"/>
                </a:solidFill>
              </a:rPr>
            </a:br>
            <a:endParaRPr lang="ru-RU" sz="3200" b="1">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par>
                                <p:cTn id="8" presetID="22" presetClass="entr" presetSubtype="8"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left)">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0755"/>
                                        </p:tgtEl>
                                        <p:attrNameLst>
                                          <p:attrName>style.visibility</p:attrName>
                                        </p:attrNameLst>
                                      </p:cBhvr>
                                      <p:to>
                                        <p:strVal val="visible"/>
                                      </p:to>
                                    </p:set>
                                    <p:animEffect transition="in" filter="wipe(left)">
                                      <p:cBhvr>
                                        <p:cTn id="15" dur="500"/>
                                        <p:tgtEl>
                                          <p:spTgt spid="30755"/>
                                        </p:tgtEl>
                                      </p:cBhvr>
                                    </p:animEffect>
                                  </p:childTnLst>
                                </p:cTn>
                              </p:par>
                            </p:childTnLst>
                          </p:cTn>
                        </p:par>
                        <p:par>
                          <p:cTn id="16" fill="hold">
                            <p:stCondLst>
                              <p:cond delay="500"/>
                            </p:stCondLst>
                            <p:childTnLst>
                              <p:par>
                                <p:cTn id="17" presetID="22" presetClass="entr" presetSubtype="1" fill="hold"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up)">
                                      <p:cBhvr>
                                        <p:cTn id="19" dur="20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up)">
                                      <p:cBhvr>
                                        <p:cTn id="24" dur="500"/>
                                        <p:tgtEl>
                                          <p:spTgt spid="11"/>
                                        </p:tgtEl>
                                      </p:cBhvr>
                                    </p:animEffect>
                                  </p:childTnLst>
                                </p:cTn>
                              </p:par>
                            </p:childTnLst>
                          </p:cTn>
                        </p:par>
                        <p:par>
                          <p:cTn id="25" fill="hold">
                            <p:stCondLst>
                              <p:cond delay="500"/>
                            </p:stCondLst>
                            <p:childTnLst>
                              <p:par>
                                <p:cTn id="26" presetID="22" presetClass="entr" presetSubtype="1" fill="hold"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up)">
                                      <p:cBhvr>
                                        <p:cTn id="28" dur="500"/>
                                        <p:tgtEl>
                                          <p:spTgt spid="10"/>
                                        </p:tgtEl>
                                      </p:cBhvr>
                                    </p:animEffect>
                                  </p:childTnLst>
                                </p:cTn>
                              </p:par>
                            </p:childTnLst>
                          </p:cTn>
                        </p:par>
                        <p:par>
                          <p:cTn id="29" fill="hold">
                            <p:stCondLst>
                              <p:cond delay="1000"/>
                            </p:stCondLst>
                            <p:childTnLst>
                              <p:par>
                                <p:cTn id="30" presetID="22" presetClass="entr" presetSubtype="8" fill="hold" grpId="0" nodeType="afterEffect">
                                  <p:stCondLst>
                                    <p:cond delay="0"/>
                                  </p:stCondLst>
                                  <p:childTnLst>
                                    <p:set>
                                      <p:cBhvr>
                                        <p:cTn id="31" dur="1" fill="hold">
                                          <p:stCondLst>
                                            <p:cond delay="0"/>
                                          </p:stCondLst>
                                        </p:cTn>
                                        <p:tgtEl>
                                          <p:spTgt spid="30786"/>
                                        </p:tgtEl>
                                        <p:attrNameLst>
                                          <p:attrName>style.visibility</p:attrName>
                                        </p:attrNameLst>
                                      </p:cBhvr>
                                      <p:to>
                                        <p:strVal val="visible"/>
                                      </p:to>
                                    </p:set>
                                    <p:animEffect transition="in" filter="wipe(left)">
                                      <p:cBhvr>
                                        <p:cTn id="32" dur="500"/>
                                        <p:tgtEl>
                                          <p:spTgt spid="3078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up)">
                                      <p:cBhvr>
                                        <p:cTn id="37" dur="2000"/>
                                        <p:tgtEl>
                                          <p:spTgt spid="15"/>
                                        </p:tgtEl>
                                      </p:cBhvr>
                                    </p:animEffect>
                                  </p:childTnLst>
                                </p:cTn>
                              </p:par>
                            </p:childTnLst>
                          </p:cTn>
                        </p:par>
                        <p:par>
                          <p:cTn id="38" fill="hold">
                            <p:stCondLst>
                              <p:cond delay="2000"/>
                            </p:stCondLst>
                            <p:childTnLst>
                              <p:par>
                                <p:cTn id="39" presetID="22" presetClass="entr" presetSubtype="8" fill="hold" grpId="0" nodeType="afterEffect">
                                  <p:stCondLst>
                                    <p:cond delay="0"/>
                                  </p:stCondLst>
                                  <p:childTnLst>
                                    <p:set>
                                      <p:cBhvr>
                                        <p:cTn id="40" dur="1" fill="hold">
                                          <p:stCondLst>
                                            <p:cond delay="0"/>
                                          </p:stCondLst>
                                        </p:cTn>
                                        <p:tgtEl>
                                          <p:spTgt spid="30787"/>
                                        </p:tgtEl>
                                        <p:attrNameLst>
                                          <p:attrName>style.visibility</p:attrName>
                                        </p:attrNameLst>
                                      </p:cBhvr>
                                      <p:to>
                                        <p:strVal val="visible"/>
                                      </p:to>
                                    </p:set>
                                    <p:animEffect transition="in" filter="wipe(left)">
                                      <p:cBhvr>
                                        <p:cTn id="41" dur="500"/>
                                        <p:tgtEl>
                                          <p:spTgt spid="3078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500"/>
                                        <p:tgtEl>
                                          <p:spTgt spid="20"/>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30818"/>
                                        </p:tgtEl>
                                        <p:attrNameLst>
                                          <p:attrName>style.visibility</p:attrName>
                                        </p:attrNameLst>
                                      </p:cBhvr>
                                      <p:to>
                                        <p:strVal val="visible"/>
                                      </p:to>
                                    </p:set>
                                    <p:animEffect transition="in" filter="wipe(left)">
                                      <p:cBhvr>
                                        <p:cTn id="51" dur="500"/>
                                        <p:tgtEl>
                                          <p:spTgt spid="30818"/>
                                        </p:tgtEl>
                                      </p:cBhvr>
                                    </p:animEffect>
                                  </p:childTnLst>
                                </p:cTn>
                              </p:par>
                            </p:childTnLst>
                          </p:cTn>
                        </p:par>
                        <p:par>
                          <p:cTn id="52" fill="hold">
                            <p:stCondLst>
                              <p:cond delay="500"/>
                            </p:stCondLst>
                            <p:childTnLst>
                              <p:par>
                                <p:cTn id="53" presetID="22" presetClass="entr" presetSubtype="8" fill="hold" grpId="0" nodeType="afterEffect">
                                  <p:stCondLst>
                                    <p:cond delay="0"/>
                                  </p:stCondLst>
                                  <p:childTnLst>
                                    <p:set>
                                      <p:cBhvr>
                                        <p:cTn id="54" dur="1" fill="hold">
                                          <p:stCondLst>
                                            <p:cond delay="0"/>
                                          </p:stCondLst>
                                        </p:cTn>
                                        <p:tgtEl>
                                          <p:spTgt spid="30800"/>
                                        </p:tgtEl>
                                        <p:attrNameLst>
                                          <p:attrName>style.visibility</p:attrName>
                                        </p:attrNameLst>
                                      </p:cBhvr>
                                      <p:to>
                                        <p:strVal val="visible"/>
                                      </p:to>
                                    </p:set>
                                    <p:animEffect transition="in" filter="wipe(left)">
                                      <p:cBhvr>
                                        <p:cTn id="55" dur="500"/>
                                        <p:tgtEl>
                                          <p:spTgt spid="30800"/>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30737"/>
                                        </p:tgtEl>
                                        <p:attrNameLst>
                                          <p:attrName>style.visibility</p:attrName>
                                        </p:attrNameLst>
                                      </p:cBhvr>
                                      <p:to>
                                        <p:strVal val="visible"/>
                                      </p:to>
                                    </p:set>
                                    <p:animEffect transition="in" filter="wipe(left)">
                                      <p:cBhvr>
                                        <p:cTn id="60" dur="500"/>
                                        <p:tgtEl>
                                          <p:spTgt spid="30737"/>
                                        </p:tgtEl>
                                      </p:cBhvr>
                                    </p:animEffect>
                                  </p:childTnLst>
                                </p:cTn>
                              </p:par>
                            </p:childTnLst>
                          </p:cTn>
                        </p:par>
                        <p:par>
                          <p:cTn id="61" fill="hold">
                            <p:stCondLst>
                              <p:cond delay="500"/>
                            </p:stCondLst>
                            <p:childTnLst>
                              <p:par>
                                <p:cTn id="62" presetID="22" presetClass="entr" presetSubtype="8" fill="hold" grpId="0" nodeType="afterEffect">
                                  <p:stCondLst>
                                    <p:cond delay="0"/>
                                  </p:stCondLst>
                                  <p:childTnLst>
                                    <p:set>
                                      <p:cBhvr>
                                        <p:cTn id="63" dur="1" fill="hold">
                                          <p:stCondLst>
                                            <p:cond delay="0"/>
                                          </p:stCondLst>
                                        </p:cTn>
                                        <p:tgtEl>
                                          <p:spTgt spid="30802"/>
                                        </p:tgtEl>
                                        <p:attrNameLst>
                                          <p:attrName>style.visibility</p:attrName>
                                        </p:attrNameLst>
                                      </p:cBhvr>
                                      <p:to>
                                        <p:strVal val="visible"/>
                                      </p:to>
                                    </p:set>
                                    <p:animEffect transition="in" filter="wipe(left)">
                                      <p:cBhvr>
                                        <p:cTn id="64" dur="500"/>
                                        <p:tgtEl>
                                          <p:spTgt spid="30802"/>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30799"/>
                                        </p:tgtEl>
                                        <p:attrNameLst>
                                          <p:attrName>style.visibility</p:attrName>
                                        </p:attrNameLst>
                                      </p:cBhvr>
                                      <p:to>
                                        <p:strVal val="visible"/>
                                      </p:to>
                                    </p:set>
                                    <p:animEffect transition="in" filter="fade">
                                      <p:cBhvr>
                                        <p:cTn id="67" dur="500"/>
                                        <p:tgtEl>
                                          <p:spTgt spid="30799"/>
                                        </p:tgtEl>
                                      </p:cBhvr>
                                    </p:animEffect>
                                  </p:childTnLst>
                                </p:cTn>
                              </p:par>
                            </p:childTnLst>
                          </p:cTn>
                        </p:par>
                        <p:par>
                          <p:cTn id="68" fill="hold">
                            <p:stCondLst>
                              <p:cond delay="1000"/>
                            </p:stCondLst>
                            <p:childTnLst>
                              <p:par>
                                <p:cTn id="69" presetID="22" presetClass="entr" presetSubtype="8" fill="hold" grpId="0" nodeType="afterEffect">
                                  <p:stCondLst>
                                    <p:cond delay="0"/>
                                  </p:stCondLst>
                                  <p:childTnLst>
                                    <p:set>
                                      <p:cBhvr>
                                        <p:cTn id="70" dur="1" fill="hold">
                                          <p:stCondLst>
                                            <p:cond delay="0"/>
                                          </p:stCondLst>
                                        </p:cTn>
                                        <p:tgtEl>
                                          <p:spTgt spid="30803"/>
                                        </p:tgtEl>
                                        <p:attrNameLst>
                                          <p:attrName>style.visibility</p:attrName>
                                        </p:attrNameLst>
                                      </p:cBhvr>
                                      <p:to>
                                        <p:strVal val="visible"/>
                                      </p:to>
                                    </p:set>
                                    <p:animEffect transition="in" filter="wipe(left)">
                                      <p:cBhvr>
                                        <p:cTn id="71" dur="500"/>
                                        <p:tgtEl>
                                          <p:spTgt spid="30803"/>
                                        </p:tgtEl>
                                      </p:cBhvr>
                                    </p:animEffect>
                                  </p:childTnLst>
                                </p:cTn>
                              </p:par>
                              <p:par>
                                <p:cTn id="72" presetID="22" presetClass="entr" presetSubtype="8" fill="hold" grpId="0" nodeType="withEffect">
                                  <p:stCondLst>
                                    <p:cond delay="0"/>
                                  </p:stCondLst>
                                  <p:childTnLst>
                                    <p:set>
                                      <p:cBhvr>
                                        <p:cTn id="73" dur="1" fill="hold">
                                          <p:stCondLst>
                                            <p:cond delay="0"/>
                                          </p:stCondLst>
                                        </p:cTn>
                                        <p:tgtEl>
                                          <p:spTgt spid="30729"/>
                                        </p:tgtEl>
                                        <p:attrNameLst>
                                          <p:attrName>style.visibility</p:attrName>
                                        </p:attrNameLst>
                                      </p:cBhvr>
                                      <p:to>
                                        <p:strVal val="visible"/>
                                      </p:to>
                                    </p:set>
                                    <p:animEffect transition="in" filter="wipe(left)">
                                      <p:cBhvr>
                                        <p:cTn id="74" dur="500"/>
                                        <p:tgtEl>
                                          <p:spTgt spid="30729"/>
                                        </p:tgtEl>
                                      </p:cBhvr>
                                    </p:animEffect>
                                  </p:childTnLst>
                                </p:cTn>
                              </p:par>
                            </p:childTnLst>
                          </p:cTn>
                        </p:par>
                        <p:par>
                          <p:cTn id="75" fill="hold">
                            <p:stCondLst>
                              <p:cond delay="1500"/>
                            </p:stCondLst>
                            <p:childTnLst>
                              <p:par>
                                <p:cTn id="76" presetID="22" presetClass="entr" presetSubtype="8" fill="hold" grpId="0" nodeType="afterEffect">
                                  <p:stCondLst>
                                    <p:cond delay="0"/>
                                  </p:stCondLst>
                                  <p:childTnLst>
                                    <p:set>
                                      <p:cBhvr>
                                        <p:cTn id="77" dur="1" fill="hold">
                                          <p:stCondLst>
                                            <p:cond delay="0"/>
                                          </p:stCondLst>
                                        </p:cTn>
                                        <p:tgtEl>
                                          <p:spTgt spid="30801"/>
                                        </p:tgtEl>
                                        <p:attrNameLst>
                                          <p:attrName>style.visibility</p:attrName>
                                        </p:attrNameLst>
                                      </p:cBhvr>
                                      <p:to>
                                        <p:strVal val="visible"/>
                                      </p:to>
                                    </p:set>
                                    <p:animEffect transition="in" filter="wipe(left)">
                                      <p:cBhvr>
                                        <p:cTn id="78" dur="500"/>
                                        <p:tgtEl>
                                          <p:spTgt spid="30801"/>
                                        </p:tgtEl>
                                      </p:cBhvr>
                                    </p:animEffect>
                                  </p:childTnLst>
                                </p:cTn>
                              </p:par>
                              <p:par>
                                <p:cTn id="79" presetID="10" presetClass="entr" presetSubtype="0" fill="hold" nodeType="withEffect">
                                  <p:stCondLst>
                                    <p:cond delay="0"/>
                                  </p:stCondLst>
                                  <p:childTnLst>
                                    <p:set>
                                      <p:cBhvr>
                                        <p:cTn id="80" dur="1" fill="hold">
                                          <p:stCondLst>
                                            <p:cond delay="0"/>
                                          </p:stCondLst>
                                        </p:cTn>
                                        <p:tgtEl>
                                          <p:spTgt spid="23"/>
                                        </p:tgtEl>
                                        <p:attrNameLst>
                                          <p:attrName>style.visibility</p:attrName>
                                        </p:attrNameLst>
                                      </p:cBhvr>
                                      <p:to>
                                        <p:strVal val="visible"/>
                                      </p:to>
                                    </p:set>
                                    <p:animEffect transition="in" filter="fade">
                                      <p:cBhvr>
                                        <p:cTn id="81" dur="500"/>
                                        <p:tgtEl>
                                          <p:spTgt spid="23"/>
                                        </p:tgtEl>
                                      </p:cBhvr>
                                    </p:animEffect>
                                  </p:childTnLst>
                                </p:cTn>
                              </p:par>
                            </p:childTnLst>
                          </p:cTn>
                        </p:par>
                      </p:childTnLst>
                    </p:cTn>
                  </p:par>
                  <p:par>
                    <p:cTn id="82" fill="hold">
                      <p:stCondLst>
                        <p:cond delay="indefinite"/>
                      </p:stCondLst>
                      <p:childTnLst>
                        <p:par>
                          <p:cTn id="83" fill="hold">
                            <p:stCondLst>
                              <p:cond delay="0"/>
                            </p:stCondLst>
                            <p:childTnLst>
                              <p:par>
                                <p:cTn id="84" presetID="0" presetClass="path" presetSubtype="0" accel="50000" decel="50000" fill="hold" nodeType="clickEffect">
                                  <p:stCondLst>
                                    <p:cond delay="0"/>
                                  </p:stCondLst>
                                  <p:childTnLst>
                                    <p:animMotion origin="layout" path="M 1.11111E-6 0 L 0.41667 -0.17593 L 0.51805 -0.26921 " pathEditMode="relative" rAng="0" ptsTypes="AAA">
                                      <p:cBhvr>
                                        <p:cTn id="85" dur="2000" fill="hold"/>
                                        <p:tgtEl>
                                          <p:spTgt spid="23"/>
                                        </p:tgtEl>
                                        <p:attrNameLst>
                                          <p:attrName>ppt_x</p:attrName>
                                          <p:attrName>ppt_y</p:attrName>
                                        </p:attrNameLst>
                                      </p:cBhvr>
                                      <p:rCtr x="259" y="-135"/>
                                    </p:animMotion>
                                  </p:childTnLst>
                                </p:cTn>
                              </p:par>
                              <p:par>
                                <p:cTn id="86" presetID="26" presetClass="entr" presetSubtype="0" fill="hold" nodeType="withEffect">
                                  <p:stCondLst>
                                    <p:cond delay="0"/>
                                  </p:stCondLst>
                                  <p:childTnLst>
                                    <p:set>
                                      <p:cBhvr>
                                        <p:cTn id="87" dur="1" fill="hold">
                                          <p:stCondLst>
                                            <p:cond delay="0"/>
                                          </p:stCondLst>
                                        </p:cTn>
                                        <p:tgtEl>
                                          <p:spTgt spid="26"/>
                                        </p:tgtEl>
                                        <p:attrNameLst>
                                          <p:attrName>style.visibility</p:attrName>
                                        </p:attrNameLst>
                                      </p:cBhvr>
                                      <p:to>
                                        <p:strVal val="visible"/>
                                      </p:to>
                                    </p:set>
                                    <p:animEffect transition="in" filter="wipe(down)">
                                      <p:cBhvr>
                                        <p:cTn id="88" dur="580">
                                          <p:stCondLst>
                                            <p:cond delay="0"/>
                                          </p:stCondLst>
                                        </p:cTn>
                                        <p:tgtEl>
                                          <p:spTgt spid="26"/>
                                        </p:tgtEl>
                                      </p:cBhvr>
                                    </p:animEffect>
                                    <p:anim calcmode="lin" valueType="num">
                                      <p:cBhvr>
                                        <p:cTn id="89"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90"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91"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92"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93"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94" dur="26">
                                          <p:stCondLst>
                                            <p:cond delay="650"/>
                                          </p:stCondLst>
                                        </p:cTn>
                                        <p:tgtEl>
                                          <p:spTgt spid="26"/>
                                        </p:tgtEl>
                                      </p:cBhvr>
                                      <p:to x="100000" y="60000"/>
                                    </p:animScale>
                                    <p:animScale>
                                      <p:cBhvr>
                                        <p:cTn id="95" dur="166" decel="50000">
                                          <p:stCondLst>
                                            <p:cond delay="676"/>
                                          </p:stCondLst>
                                        </p:cTn>
                                        <p:tgtEl>
                                          <p:spTgt spid="26"/>
                                        </p:tgtEl>
                                      </p:cBhvr>
                                      <p:to x="100000" y="100000"/>
                                    </p:animScale>
                                    <p:animScale>
                                      <p:cBhvr>
                                        <p:cTn id="96" dur="26">
                                          <p:stCondLst>
                                            <p:cond delay="1312"/>
                                          </p:stCondLst>
                                        </p:cTn>
                                        <p:tgtEl>
                                          <p:spTgt spid="26"/>
                                        </p:tgtEl>
                                      </p:cBhvr>
                                      <p:to x="100000" y="80000"/>
                                    </p:animScale>
                                    <p:animScale>
                                      <p:cBhvr>
                                        <p:cTn id="97" dur="166" decel="50000">
                                          <p:stCondLst>
                                            <p:cond delay="1338"/>
                                          </p:stCondLst>
                                        </p:cTn>
                                        <p:tgtEl>
                                          <p:spTgt spid="26"/>
                                        </p:tgtEl>
                                      </p:cBhvr>
                                      <p:to x="100000" y="100000"/>
                                    </p:animScale>
                                    <p:animScale>
                                      <p:cBhvr>
                                        <p:cTn id="98" dur="26">
                                          <p:stCondLst>
                                            <p:cond delay="1642"/>
                                          </p:stCondLst>
                                        </p:cTn>
                                        <p:tgtEl>
                                          <p:spTgt spid="26"/>
                                        </p:tgtEl>
                                      </p:cBhvr>
                                      <p:to x="100000" y="90000"/>
                                    </p:animScale>
                                    <p:animScale>
                                      <p:cBhvr>
                                        <p:cTn id="99" dur="166" decel="50000">
                                          <p:stCondLst>
                                            <p:cond delay="1668"/>
                                          </p:stCondLst>
                                        </p:cTn>
                                        <p:tgtEl>
                                          <p:spTgt spid="26"/>
                                        </p:tgtEl>
                                      </p:cBhvr>
                                      <p:to x="100000" y="100000"/>
                                    </p:animScale>
                                    <p:animScale>
                                      <p:cBhvr>
                                        <p:cTn id="100" dur="26">
                                          <p:stCondLst>
                                            <p:cond delay="1808"/>
                                          </p:stCondLst>
                                        </p:cTn>
                                        <p:tgtEl>
                                          <p:spTgt spid="26"/>
                                        </p:tgtEl>
                                      </p:cBhvr>
                                      <p:to x="100000" y="95000"/>
                                    </p:animScale>
                                    <p:animScale>
                                      <p:cBhvr>
                                        <p:cTn id="101" dur="166" decel="50000">
                                          <p:stCondLst>
                                            <p:cond delay="1834"/>
                                          </p:stCondLst>
                                        </p:cTn>
                                        <p:tgtEl>
                                          <p:spTgt spid="26"/>
                                        </p:tgtEl>
                                      </p:cBhvr>
                                      <p:to x="100000" y="100000"/>
                                    </p:animScale>
                                  </p:childTnLst>
                                </p:cTn>
                              </p:par>
                            </p:childTnLst>
                          </p:cTn>
                        </p:par>
                        <p:par>
                          <p:cTn id="102" fill="hold">
                            <p:stCondLst>
                              <p:cond delay="2000"/>
                            </p:stCondLst>
                            <p:childTnLst>
                              <p:par>
                                <p:cTn id="103" presetID="0" presetClass="path" presetSubtype="0" accel="50000" decel="50000" fill="hold" grpId="1" nodeType="afterEffect">
                                  <p:stCondLst>
                                    <p:cond delay="0"/>
                                  </p:stCondLst>
                                  <p:childTnLst>
                                    <p:animMotion origin="layout" path="M 3.33333E-6 3.7037E-7 L 0.19583 -0.16991 L 0.24861 -0.27917 " pathEditMode="relative" rAng="0" ptsTypes="AAA">
                                      <p:cBhvr>
                                        <p:cTn id="104" dur="2000" fill="hold"/>
                                        <p:tgtEl>
                                          <p:spTgt spid="30729"/>
                                        </p:tgtEl>
                                        <p:attrNameLst>
                                          <p:attrName>ppt_x</p:attrName>
                                          <p:attrName>ppt_y</p:attrName>
                                        </p:attrNameLst>
                                      </p:cBhvr>
                                      <p:rCtr x="124" y="-140"/>
                                    </p:animMotion>
                                  </p:childTnLst>
                                </p:cTn>
                              </p:par>
                            </p:childTnLst>
                          </p:cTn>
                        </p:par>
                        <p:par>
                          <p:cTn id="105" fill="hold">
                            <p:stCondLst>
                              <p:cond delay="4000"/>
                            </p:stCondLst>
                            <p:childTnLst>
                              <p:par>
                                <p:cTn id="106" presetID="0" presetClass="path" presetSubtype="0" accel="50000" decel="50000" fill="hold" grpId="1" nodeType="afterEffect">
                                  <p:stCondLst>
                                    <p:cond delay="0"/>
                                  </p:stCondLst>
                                  <p:childTnLst>
                                    <p:animMotion origin="layout" path="M -4.44444E-6 -1.48148E-6 L 0.31945 -0.18588 L 0.47917 -0.27292 " pathEditMode="relative" rAng="0" ptsTypes="AAA">
                                      <p:cBhvr>
                                        <p:cTn id="107" dur="2000" fill="hold"/>
                                        <p:tgtEl>
                                          <p:spTgt spid="30799"/>
                                        </p:tgtEl>
                                        <p:attrNameLst>
                                          <p:attrName>ppt_x</p:attrName>
                                          <p:attrName>ppt_y</p:attrName>
                                        </p:attrNameLst>
                                      </p:cBhvr>
                                      <p:rCtr x="240" y="-137"/>
                                    </p:animMotion>
                                  </p:childTnLst>
                                </p:cTn>
                              </p:par>
                            </p:childTnLst>
                          </p:cTn>
                        </p:par>
                        <p:par>
                          <p:cTn id="108" fill="hold">
                            <p:stCondLst>
                              <p:cond delay="6000"/>
                            </p:stCondLst>
                            <p:childTnLst>
                              <p:par>
                                <p:cTn id="109" presetID="22" presetClass="entr" presetSubtype="8" fill="hold" grpId="0" nodeType="afterEffect">
                                  <p:stCondLst>
                                    <p:cond delay="0"/>
                                  </p:stCondLst>
                                  <p:childTnLst>
                                    <p:set>
                                      <p:cBhvr>
                                        <p:cTn id="110" dur="1" fill="hold">
                                          <p:stCondLst>
                                            <p:cond delay="0"/>
                                          </p:stCondLst>
                                        </p:cTn>
                                        <p:tgtEl>
                                          <p:spTgt spid="30819"/>
                                        </p:tgtEl>
                                        <p:attrNameLst>
                                          <p:attrName>style.visibility</p:attrName>
                                        </p:attrNameLst>
                                      </p:cBhvr>
                                      <p:to>
                                        <p:strVal val="visible"/>
                                      </p:to>
                                    </p:set>
                                    <p:animEffect transition="in" filter="wipe(left)">
                                      <p:cBhvr>
                                        <p:cTn id="111" dur="500"/>
                                        <p:tgtEl>
                                          <p:spTgt spid="30819"/>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8" fill="hold" grpId="0" nodeType="clickEffect">
                                  <p:stCondLst>
                                    <p:cond delay="0"/>
                                  </p:stCondLst>
                                  <p:childTnLst>
                                    <p:set>
                                      <p:cBhvr>
                                        <p:cTn id="115" dur="1" fill="hold">
                                          <p:stCondLst>
                                            <p:cond delay="0"/>
                                          </p:stCondLst>
                                        </p:cTn>
                                        <p:tgtEl>
                                          <p:spTgt spid="30824"/>
                                        </p:tgtEl>
                                        <p:attrNameLst>
                                          <p:attrName>style.visibility</p:attrName>
                                        </p:attrNameLst>
                                      </p:cBhvr>
                                      <p:to>
                                        <p:strVal val="visible"/>
                                      </p:to>
                                    </p:set>
                                    <p:animEffect transition="in" filter="wipe(left)">
                                      <p:cBhvr>
                                        <p:cTn id="116" dur="500"/>
                                        <p:tgtEl>
                                          <p:spTgt spid="30824"/>
                                        </p:tgtEl>
                                      </p:cBhvr>
                                    </p:animEffect>
                                  </p:childTnLst>
                                </p:cTn>
                              </p:par>
                            </p:childTnLst>
                          </p:cTn>
                        </p:par>
                        <p:par>
                          <p:cTn id="117" fill="hold">
                            <p:stCondLst>
                              <p:cond delay="500"/>
                            </p:stCondLst>
                            <p:childTnLst>
                              <p:par>
                                <p:cTn id="118" presetID="22" presetClass="entr" presetSubtype="8" fill="hold" grpId="0" nodeType="afterEffect">
                                  <p:stCondLst>
                                    <p:cond delay="0"/>
                                  </p:stCondLst>
                                  <p:childTnLst>
                                    <p:set>
                                      <p:cBhvr>
                                        <p:cTn id="119" dur="1" fill="hold">
                                          <p:stCondLst>
                                            <p:cond delay="0"/>
                                          </p:stCondLst>
                                        </p:cTn>
                                        <p:tgtEl>
                                          <p:spTgt spid="30826"/>
                                        </p:tgtEl>
                                        <p:attrNameLst>
                                          <p:attrName>style.visibility</p:attrName>
                                        </p:attrNameLst>
                                      </p:cBhvr>
                                      <p:to>
                                        <p:strVal val="visible"/>
                                      </p:to>
                                    </p:set>
                                    <p:animEffect transition="in" filter="wipe(left)">
                                      <p:cBhvr>
                                        <p:cTn id="120" dur="500"/>
                                        <p:tgtEl>
                                          <p:spTgt spid="30826"/>
                                        </p:tgtEl>
                                      </p:cBhvr>
                                    </p:animEffect>
                                  </p:childTnLst>
                                </p:cTn>
                              </p:par>
                              <p:par>
                                <p:cTn id="121" presetID="22" presetClass="entr" presetSubtype="8" fill="hold" nodeType="withEffect">
                                  <p:stCondLst>
                                    <p:cond delay="0"/>
                                  </p:stCondLst>
                                  <p:childTnLst>
                                    <p:set>
                                      <p:cBhvr>
                                        <p:cTn id="122" dur="1" fill="hold">
                                          <p:stCondLst>
                                            <p:cond delay="0"/>
                                          </p:stCondLst>
                                        </p:cTn>
                                        <p:tgtEl>
                                          <p:spTgt spid="27"/>
                                        </p:tgtEl>
                                        <p:attrNameLst>
                                          <p:attrName>style.visibility</p:attrName>
                                        </p:attrNameLst>
                                      </p:cBhvr>
                                      <p:to>
                                        <p:strVal val="visible"/>
                                      </p:to>
                                    </p:set>
                                    <p:animEffect transition="in" filter="wipe(left)">
                                      <p:cBhvr>
                                        <p:cTn id="123" dur="500"/>
                                        <p:tgtEl>
                                          <p:spTgt spid="27"/>
                                        </p:tgtEl>
                                      </p:cBhvr>
                                    </p:animEffect>
                                  </p:childTnLst>
                                </p:cTn>
                              </p:par>
                              <p:par>
                                <p:cTn id="124" presetID="22" presetClass="entr" presetSubtype="8" fill="hold" nodeType="withEffect">
                                  <p:stCondLst>
                                    <p:cond delay="0"/>
                                  </p:stCondLst>
                                  <p:childTnLst>
                                    <p:set>
                                      <p:cBhvr>
                                        <p:cTn id="125" dur="1" fill="hold">
                                          <p:stCondLst>
                                            <p:cond delay="0"/>
                                          </p:stCondLst>
                                        </p:cTn>
                                        <p:tgtEl>
                                          <p:spTgt spid="30830"/>
                                        </p:tgtEl>
                                        <p:attrNameLst>
                                          <p:attrName>style.visibility</p:attrName>
                                        </p:attrNameLst>
                                      </p:cBhvr>
                                      <p:to>
                                        <p:strVal val="visible"/>
                                      </p:to>
                                    </p:set>
                                    <p:animEffect transition="in" filter="wipe(left)">
                                      <p:cBhvr>
                                        <p:cTn id="126" dur="500"/>
                                        <p:tgtEl>
                                          <p:spTgt spid="30830"/>
                                        </p:tgtEl>
                                      </p:cBhvr>
                                    </p:animEffect>
                                  </p:childTnLst>
                                </p:cTn>
                              </p:par>
                              <p:par>
                                <p:cTn id="127" presetID="22" presetClass="entr" presetSubtype="8" fill="hold" grpId="0" nodeType="withEffect">
                                  <p:stCondLst>
                                    <p:cond delay="0"/>
                                  </p:stCondLst>
                                  <p:childTnLst>
                                    <p:set>
                                      <p:cBhvr>
                                        <p:cTn id="128" dur="1" fill="hold">
                                          <p:stCondLst>
                                            <p:cond delay="0"/>
                                          </p:stCondLst>
                                        </p:cTn>
                                        <p:tgtEl>
                                          <p:spTgt spid="30831"/>
                                        </p:tgtEl>
                                        <p:attrNameLst>
                                          <p:attrName>style.visibility</p:attrName>
                                        </p:attrNameLst>
                                      </p:cBhvr>
                                      <p:to>
                                        <p:strVal val="visible"/>
                                      </p:to>
                                    </p:set>
                                    <p:animEffect transition="in" filter="wipe(left)">
                                      <p:cBhvr>
                                        <p:cTn id="129" dur="500"/>
                                        <p:tgtEl>
                                          <p:spTgt spid="30831"/>
                                        </p:tgtEl>
                                      </p:cBhvr>
                                    </p:animEffect>
                                  </p:childTnLst>
                                </p:cTn>
                              </p:par>
                            </p:childTnLst>
                          </p:cTn>
                        </p:par>
                      </p:childTnLst>
                    </p:cTn>
                  </p:par>
                  <p:par>
                    <p:cTn id="130" fill="hold">
                      <p:stCondLst>
                        <p:cond delay="indefinite"/>
                      </p:stCondLst>
                      <p:childTnLst>
                        <p:par>
                          <p:cTn id="131" fill="hold">
                            <p:stCondLst>
                              <p:cond delay="0"/>
                            </p:stCondLst>
                            <p:childTnLst>
                              <p:par>
                                <p:cTn id="132" presetID="0" presetClass="path" presetSubtype="0" accel="50000" decel="50000" fill="hold" grpId="1" nodeType="clickEffect">
                                  <p:stCondLst>
                                    <p:cond delay="0"/>
                                  </p:stCondLst>
                                  <p:childTnLst>
                                    <p:animMotion origin="layout" path="M 3.61111E-6 3.7037E-6 L 0.01614 -0.01806 L 0.05364 -0.02361 " pathEditMode="relative" rAng="0" ptsTypes="AAA">
                                      <p:cBhvr>
                                        <p:cTn id="133" dur="1000" fill="hold"/>
                                        <p:tgtEl>
                                          <p:spTgt spid="30831"/>
                                        </p:tgtEl>
                                        <p:attrNameLst>
                                          <p:attrName>ppt_x</p:attrName>
                                          <p:attrName>ppt_y</p:attrName>
                                        </p:attrNameLst>
                                      </p:cBhvr>
                                      <p:rCtr x="27" y="-12"/>
                                    </p:animMotion>
                                  </p:childTnLst>
                                </p:cTn>
                              </p:par>
                              <p:par>
                                <p:cTn id="134" presetID="0" presetClass="path" presetSubtype="0" accel="50000" decel="50000" fill="hold" grpId="1" nodeType="withEffect">
                                  <p:stCondLst>
                                    <p:cond delay="0"/>
                                  </p:stCondLst>
                                  <p:childTnLst>
                                    <p:animMotion origin="layout" path="M 0 0 L 0.01805 0 L 0.04305 0.00185 " pathEditMode="relative" ptsTypes="AAA">
                                      <p:cBhvr>
                                        <p:cTn id="135" dur="2000" fill="hold"/>
                                        <p:tgtEl>
                                          <p:spTgt spid="30824"/>
                                        </p:tgtEl>
                                        <p:attrNameLst>
                                          <p:attrName>ppt_x</p:attrName>
                                          <p:attrName>ppt_y</p:attrName>
                                        </p:attrNameLst>
                                      </p:cBhvr>
                                    </p:animMotion>
                                  </p:childTnLst>
                                </p:cTn>
                              </p:par>
                              <p:par>
                                <p:cTn id="136" presetID="10" presetClass="exit" presetSubtype="0" fill="hold" nodeType="withEffect">
                                  <p:stCondLst>
                                    <p:cond delay="0"/>
                                  </p:stCondLst>
                                  <p:childTnLst>
                                    <p:animEffect transition="out" filter="fade">
                                      <p:cBhvr>
                                        <p:cTn id="137" dur="2000"/>
                                        <p:tgtEl>
                                          <p:spTgt spid="30830"/>
                                        </p:tgtEl>
                                      </p:cBhvr>
                                    </p:animEffect>
                                    <p:set>
                                      <p:cBhvr>
                                        <p:cTn id="138" dur="1" fill="hold">
                                          <p:stCondLst>
                                            <p:cond delay="1999"/>
                                          </p:stCondLst>
                                        </p:cTn>
                                        <p:tgtEl>
                                          <p:spTgt spid="30830"/>
                                        </p:tgtEl>
                                        <p:attrNameLst>
                                          <p:attrName>style.visibility</p:attrName>
                                        </p:attrNameLst>
                                      </p:cBhvr>
                                      <p:to>
                                        <p:strVal val="hidden"/>
                                      </p:to>
                                    </p:set>
                                  </p:childTnLst>
                                </p:cTn>
                              </p:par>
                              <p:par>
                                <p:cTn id="139" presetID="10" presetClass="exit" presetSubtype="0" fill="hold" grpId="1" nodeType="withEffect">
                                  <p:stCondLst>
                                    <p:cond delay="0"/>
                                  </p:stCondLst>
                                  <p:childTnLst>
                                    <p:animEffect transition="out" filter="fade">
                                      <p:cBhvr>
                                        <p:cTn id="140" dur="2000"/>
                                        <p:tgtEl>
                                          <p:spTgt spid="30826"/>
                                        </p:tgtEl>
                                      </p:cBhvr>
                                    </p:animEffect>
                                    <p:set>
                                      <p:cBhvr>
                                        <p:cTn id="141" dur="1" fill="hold">
                                          <p:stCondLst>
                                            <p:cond delay="1999"/>
                                          </p:stCondLst>
                                        </p:cTn>
                                        <p:tgtEl>
                                          <p:spTgt spid="30826"/>
                                        </p:tgtEl>
                                        <p:attrNameLst>
                                          <p:attrName>style.visibility</p:attrName>
                                        </p:attrNameLst>
                                      </p:cBhvr>
                                      <p:to>
                                        <p:strVal val="hidden"/>
                                      </p:to>
                                    </p:set>
                                  </p:childTnLst>
                                </p:cTn>
                              </p:par>
                            </p:childTnLst>
                          </p:cTn>
                        </p:par>
                        <p:par>
                          <p:cTn id="142" fill="hold">
                            <p:stCondLst>
                              <p:cond delay="2000"/>
                            </p:stCondLst>
                            <p:childTnLst>
                              <p:par>
                                <p:cTn id="143" presetID="22" presetClass="entr" presetSubtype="8" fill="hold" grpId="0" nodeType="afterEffect">
                                  <p:stCondLst>
                                    <p:cond delay="0"/>
                                  </p:stCondLst>
                                  <p:childTnLst>
                                    <p:set>
                                      <p:cBhvr>
                                        <p:cTn id="144" dur="1" fill="hold">
                                          <p:stCondLst>
                                            <p:cond delay="0"/>
                                          </p:stCondLst>
                                        </p:cTn>
                                        <p:tgtEl>
                                          <p:spTgt spid="30820"/>
                                        </p:tgtEl>
                                        <p:attrNameLst>
                                          <p:attrName>style.visibility</p:attrName>
                                        </p:attrNameLst>
                                      </p:cBhvr>
                                      <p:to>
                                        <p:strVal val="visible"/>
                                      </p:to>
                                    </p:set>
                                    <p:animEffect transition="in" filter="wipe(left)">
                                      <p:cBhvr>
                                        <p:cTn id="145" dur="500"/>
                                        <p:tgtEl>
                                          <p:spTgt spid="30820"/>
                                        </p:tgtEl>
                                      </p:cBhvr>
                                    </p:animEffect>
                                  </p:childTnLst>
                                </p:cTn>
                              </p:par>
                            </p:childTnLst>
                          </p:cTn>
                        </p:par>
                      </p:childTnLst>
                    </p:cTn>
                  </p:par>
                  <p:par>
                    <p:cTn id="146" fill="hold">
                      <p:stCondLst>
                        <p:cond delay="indefinite"/>
                      </p:stCondLst>
                      <p:childTnLst>
                        <p:par>
                          <p:cTn id="147" fill="hold">
                            <p:stCondLst>
                              <p:cond delay="0"/>
                            </p:stCondLst>
                            <p:childTnLst>
                              <p:par>
                                <p:cTn id="148" presetID="22" presetClass="entr" presetSubtype="8" fill="hold" grpId="0" nodeType="clickEffect">
                                  <p:stCondLst>
                                    <p:cond delay="0"/>
                                  </p:stCondLst>
                                  <p:childTnLst>
                                    <p:set>
                                      <p:cBhvr>
                                        <p:cTn id="149" dur="1" fill="hold">
                                          <p:stCondLst>
                                            <p:cond delay="0"/>
                                          </p:stCondLst>
                                        </p:cTn>
                                        <p:tgtEl>
                                          <p:spTgt spid="30825"/>
                                        </p:tgtEl>
                                        <p:attrNameLst>
                                          <p:attrName>style.visibility</p:attrName>
                                        </p:attrNameLst>
                                      </p:cBhvr>
                                      <p:to>
                                        <p:strVal val="visible"/>
                                      </p:to>
                                    </p:set>
                                    <p:animEffect transition="in" filter="wipe(left)">
                                      <p:cBhvr>
                                        <p:cTn id="150" dur="500"/>
                                        <p:tgtEl>
                                          <p:spTgt spid="30825"/>
                                        </p:tgtEl>
                                      </p:cBhvr>
                                    </p:animEffect>
                                  </p:childTnLst>
                                </p:cTn>
                              </p:par>
                            </p:childTnLst>
                          </p:cTn>
                        </p:par>
                        <p:par>
                          <p:cTn id="151" fill="hold">
                            <p:stCondLst>
                              <p:cond delay="500"/>
                            </p:stCondLst>
                            <p:childTnLst>
                              <p:par>
                                <p:cTn id="152" presetID="22" presetClass="entr" presetSubtype="8" fill="hold" grpId="0" nodeType="afterEffect">
                                  <p:stCondLst>
                                    <p:cond delay="0"/>
                                  </p:stCondLst>
                                  <p:childTnLst>
                                    <p:set>
                                      <p:cBhvr>
                                        <p:cTn id="153" dur="1" fill="hold">
                                          <p:stCondLst>
                                            <p:cond delay="0"/>
                                          </p:stCondLst>
                                        </p:cTn>
                                        <p:tgtEl>
                                          <p:spTgt spid="30821"/>
                                        </p:tgtEl>
                                        <p:attrNameLst>
                                          <p:attrName>style.visibility</p:attrName>
                                        </p:attrNameLst>
                                      </p:cBhvr>
                                      <p:to>
                                        <p:strVal val="visible"/>
                                      </p:to>
                                    </p:set>
                                    <p:animEffect transition="in" filter="wipe(left)">
                                      <p:cBhvr>
                                        <p:cTn id="154" dur="500"/>
                                        <p:tgtEl>
                                          <p:spTgt spid="30821"/>
                                        </p:tgtEl>
                                      </p:cBhvr>
                                    </p:animEffect>
                                  </p:childTnLst>
                                </p:cTn>
                              </p:par>
                              <p:par>
                                <p:cTn id="155" presetID="22" presetClass="entr" presetSubtype="8" fill="hold" grpId="0" nodeType="withEffect">
                                  <p:stCondLst>
                                    <p:cond delay="0"/>
                                  </p:stCondLst>
                                  <p:childTnLst>
                                    <p:set>
                                      <p:cBhvr>
                                        <p:cTn id="156" dur="1" fill="hold">
                                          <p:stCondLst>
                                            <p:cond delay="0"/>
                                          </p:stCondLst>
                                        </p:cTn>
                                        <p:tgtEl>
                                          <p:spTgt spid="30822"/>
                                        </p:tgtEl>
                                        <p:attrNameLst>
                                          <p:attrName>style.visibility</p:attrName>
                                        </p:attrNameLst>
                                      </p:cBhvr>
                                      <p:to>
                                        <p:strVal val="visible"/>
                                      </p:to>
                                    </p:set>
                                    <p:animEffect transition="in" filter="wipe(left)">
                                      <p:cBhvr>
                                        <p:cTn id="157" dur="500"/>
                                        <p:tgtEl>
                                          <p:spTgt spid="30822"/>
                                        </p:tgtEl>
                                      </p:cBhvr>
                                    </p:animEffect>
                                  </p:childTnLst>
                                </p:cTn>
                              </p:par>
                              <p:par>
                                <p:cTn id="158" presetID="22" presetClass="entr" presetSubtype="8" fill="hold" grpId="0" nodeType="withEffect">
                                  <p:stCondLst>
                                    <p:cond delay="0"/>
                                  </p:stCondLst>
                                  <p:childTnLst>
                                    <p:set>
                                      <p:cBhvr>
                                        <p:cTn id="159" dur="1" fill="hold">
                                          <p:stCondLst>
                                            <p:cond delay="0"/>
                                          </p:stCondLst>
                                        </p:cTn>
                                        <p:tgtEl>
                                          <p:spTgt spid="30823"/>
                                        </p:tgtEl>
                                        <p:attrNameLst>
                                          <p:attrName>style.visibility</p:attrName>
                                        </p:attrNameLst>
                                      </p:cBhvr>
                                      <p:to>
                                        <p:strVal val="visible"/>
                                      </p:to>
                                    </p:set>
                                    <p:animEffect transition="in" filter="wipe(left)">
                                      <p:cBhvr>
                                        <p:cTn id="160" dur="500"/>
                                        <p:tgtEl>
                                          <p:spTgt spid="30823"/>
                                        </p:tgtEl>
                                      </p:cBhvr>
                                    </p:animEffect>
                                  </p:childTnLst>
                                </p:cTn>
                              </p:par>
                              <p:par>
                                <p:cTn id="161" presetID="22" presetClass="entr" presetSubtype="8" fill="hold" nodeType="withEffect">
                                  <p:stCondLst>
                                    <p:cond delay="0"/>
                                  </p:stCondLst>
                                  <p:childTnLst>
                                    <p:set>
                                      <p:cBhvr>
                                        <p:cTn id="162" dur="1" fill="hold">
                                          <p:stCondLst>
                                            <p:cond delay="0"/>
                                          </p:stCondLst>
                                        </p:cTn>
                                        <p:tgtEl>
                                          <p:spTgt spid="2"/>
                                        </p:tgtEl>
                                        <p:attrNameLst>
                                          <p:attrName>style.visibility</p:attrName>
                                        </p:attrNameLst>
                                      </p:cBhvr>
                                      <p:to>
                                        <p:strVal val="visible"/>
                                      </p:to>
                                    </p:set>
                                    <p:animEffect transition="in" filter="wipe(left)">
                                      <p:cBhvr>
                                        <p:cTn id="163" dur="500"/>
                                        <p:tgtEl>
                                          <p:spTgt spid="2"/>
                                        </p:tgtEl>
                                      </p:cBhvr>
                                    </p:animEffect>
                                  </p:childTnLst>
                                </p:cTn>
                              </p:par>
                            </p:childTnLst>
                          </p:cTn>
                        </p:par>
                      </p:childTnLst>
                    </p:cTn>
                  </p:par>
                  <p:par>
                    <p:cTn id="164" fill="hold">
                      <p:stCondLst>
                        <p:cond delay="indefinite"/>
                      </p:stCondLst>
                      <p:childTnLst>
                        <p:par>
                          <p:cTn id="165" fill="hold">
                            <p:stCondLst>
                              <p:cond delay="0"/>
                            </p:stCondLst>
                            <p:childTnLst>
                              <p:par>
                                <p:cTn id="166" presetID="0" presetClass="path" presetSubtype="0" accel="50000" decel="50000" fill="hold" grpId="1" nodeType="clickEffect">
                                  <p:stCondLst>
                                    <p:cond delay="0"/>
                                  </p:stCondLst>
                                  <p:childTnLst>
                                    <p:animMotion origin="layout" path="M 3.05556E-6 1.85185E-6 L 0.02222 -0.02593 L 0.05468 -0.02616 " pathEditMode="relative" rAng="0" ptsTypes="AAA">
                                      <p:cBhvr>
                                        <p:cTn id="167" dur="2000" fill="hold"/>
                                        <p:tgtEl>
                                          <p:spTgt spid="30821"/>
                                        </p:tgtEl>
                                        <p:attrNameLst>
                                          <p:attrName>ppt_x</p:attrName>
                                          <p:attrName>ppt_y</p:attrName>
                                        </p:attrNameLst>
                                      </p:cBhvr>
                                      <p:rCtr x="27" y="-13"/>
                                    </p:animMotion>
                                  </p:childTnLst>
                                </p:cTn>
                              </p:par>
                              <p:par>
                                <p:cTn id="168" presetID="0" presetClass="path" presetSubtype="0" accel="50000" decel="50000" fill="hold" grpId="1" nodeType="withEffect">
                                  <p:stCondLst>
                                    <p:cond delay="0"/>
                                  </p:stCondLst>
                                  <p:childTnLst>
                                    <p:animMotion origin="layout" path="M 0 0 L 0.02222 0.00185 L 0.05139 0.0037 " pathEditMode="relative" ptsTypes="AAA">
                                      <p:cBhvr>
                                        <p:cTn id="169" dur="2000" fill="hold"/>
                                        <p:tgtEl>
                                          <p:spTgt spid="30825"/>
                                        </p:tgtEl>
                                        <p:attrNameLst>
                                          <p:attrName>ppt_x</p:attrName>
                                          <p:attrName>ppt_y</p:attrName>
                                        </p:attrNameLst>
                                      </p:cBhvr>
                                    </p:animMotion>
                                  </p:childTnLst>
                                </p:cTn>
                              </p:par>
                              <p:par>
                                <p:cTn id="170" presetID="10" presetClass="exit" presetSubtype="0" fill="hold" nodeType="withEffect">
                                  <p:stCondLst>
                                    <p:cond delay="0"/>
                                  </p:stCondLst>
                                  <p:childTnLst>
                                    <p:animEffect transition="out" filter="fade">
                                      <p:cBhvr>
                                        <p:cTn id="171" dur="1000"/>
                                        <p:tgtEl>
                                          <p:spTgt spid="2"/>
                                        </p:tgtEl>
                                      </p:cBhvr>
                                    </p:animEffect>
                                    <p:set>
                                      <p:cBhvr>
                                        <p:cTn id="172" dur="1" fill="hold">
                                          <p:stCondLst>
                                            <p:cond delay="999"/>
                                          </p:stCondLst>
                                        </p:cTn>
                                        <p:tgtEl>
                                          <p:spTgt spid="2"/>
                                        </p:tgtEl>
                                        <p:attrNameLst>
                                          <p:attrName>style.visibility</p:attrName>
                                        </p:attrNameLst>
                                      </p:cBhvr>
                                      <p:to>
                                        <p:strVal val="hidden"/>
                                      </p:to>
                                    </p:set>
                                  </p:childTnLst>
                                </p:cTn>
                              </p:par>
                              <p:par>
                                <p:cTn id="173" presetID="26" presetClass="entr" presetSubtype="0" fill="hold" grpId="0" nodeType="withEffect">
                                  <p:stCondLst>
                                    <p:cond delay="0"/>
                                  </p:stCondLst>
                                  <p:childTnLst>
                                    <p:set>
                                      <p:cBhvr>
                                        <p:cTn id="174" dur="1" fill="hold">
                                          <p:stCondLst>
                                            <p:cond delay="0"/>
                                          </p:stCondLst>
                                        </p:cTn>
                                        <p:tgtEl>
                                          <p:spTgt spid="30834"/>
                                        </p:tgtEl>
                                        <p:attrNameLst>
                                          <p:attrName>style.visibility</p:attrName>
                                        </p:attrNameLst>
                                      </p:cBhvr>
                                      <p:to>
                                        <p:strVal val="visible"/>
                                      </p:to>
                                    </p:set>
                                    <p:animEffect transition="in" filter="wipe(down)">
                                      <p:cBhvr>
                                        <p:cTn id="175" dur="580">
                                          <p:stCondLst>
                                            <p:cond delay="0"/>
                                          </p:stCondLst>
                                        </p:cTn>
                                        <p:tgtEl>
                                          <p:spTgt spid="30834"/>
                                        </p:tgtEl>
                                      </p:cBhvr>
                                    </p:animEffect>
                                    <p:anim calcmode="lin" valueType="num">
                                      <p:cBhvr>
                                        <p:cTn id="176" dur="1822" tmFilter="0,0; 0.14,0.36; 0.43,0.73; 0.71,0.91; 1.0,1.0">
                                          <p:stCondLst>
                                            <p:cond delay="0"/>
                                          </p:stCondLst>
                                        </p:cTn>
                                        <p:tgtEl>
                                          <p:spTgt spid="30834"/>
                                        </p:tgtEl>
                                        <p:attrNameLst>
                                          <p:attrName>ppt_x</p:attrName>
                                        </p:attrNameLst>
                                      </p:cBhvr>
                                      <p:tavLst>
                                        <p:tav tm="0">
                                          <p:val>
                                            <p:strVal val="#ppt_x-0.25"/>
                                          </p:val>
                                        </p:tav>
                                        <p:tav tm="100000">
                                          <p:val>
                                            <p:strVal val="#ppt_x"/>
                                          </p:val>
                                        </p:tav>
                                      </p:tavLst>
                                    </p:anim>
                                    <p:anim calcmode="lin" valueType="num">
                                      <p:cBhvr>
                                        <p:cTn id="177" dur="664" tmFilter="0.0,0.0; 0.25,0.07; 0.50,0.2; 0.75,0.467; 1.0,1.0">
                                          <p:stCondLst>
                                            <p:cond delay="0"/>
                                          </p:stCondLst>
                                        </p:cTn>
                                        <p:tgtEl>
                                          <p:spTgt spid="30834"/>
                                        </p:tgtEl>
                                        <p:attrNameLst>
                                          <p:attrName>ppt_y</p:attrName>
                                        </p:attrNameLst>
                                      </p:cBhvr>
                                      <p:tavLst>
                                        <p:tav tm="0" fmla="#ppt_y-sin(pi*$)/3">
                                          <p:val>
                                            <p:fltVal val="0.5"/>
                                          </p:val>
                                        </p:tav>
                                        <p:tav tm="100000">
                                          <p:val>
                                            <p:fltVal val="1"/>
                                          </p:val>
                                        </p:tav>
                                      </p:tavLst>
                                    </p:anim>
                                    <p:anim calcmode="lin" valueType="num">
                                      <p:cBhvr>
                                        <p:cTn id="178" dur="664" tmFilter="0, 0; 0.125,0.2665; 0.25,0.4; 0.375,0.465; 0.5,0.5;  0.625,0.535; 0.75,0.6; 0.875,0.7335; 1,1">
                                          <p:stCondLst>
                                            <p:cond delay="664"/>
                                          </p:stCondLst>
                                        </p:cTn>
                                        <p:tgtEl>
                                          <p:spTgt spid="30834"/>
                                        </p:tgtEl>
                                        <p:attrNameLst>
                                          <p:attrName>ppt_y</p:attrName>
                                        </p:attrNameLst>
                                      </p:cBhvr>
                                      <p:tavLst>
                                        <p:tav tm="0" fmla="#ppt_y-sin(pi*$)/9">
                                          <p:val>
                                            <p:fltVal val="0"/>
                                          </p:val>
                                        </p:tav>
                                        <p:tav tm="100000">
                                          <p:val>
                                            <p:fltVal val="1"/>
                                          </p:val>
                                        </p:tav>
                                      </p:tavLst>
                                    </p:anim>
                                    <p:anim calcmode="lin" valueType="num">
                                      <p:cBhvr>
                                        <p:cTn id="179" dur="332" tmFilter="0, 0; 0.125,0.2665; 0.25,0.4; 0.375,0.465; 0.5,0.5;  0.625,0.535; 0.75,0.6; 0.875,0.7335; 1,1">
                                          <p:stCondLst>
                                            <p:cond delay="1324"/>
                                          </p:stCondLst>
                                        </p:cTn>
                                        <p:tgtEl>
                                          <p:spTgt spid="30834"/>
                                        </p:tgtEl>
                                        <p:attrNameLst>
                                          <p:attrName>ppt_y</p:attrName>
                                        </p:attrNameLst>
                                      </p:cBhvr>
                                      <p:tavLst>
                                        <p:tav tm="0" fmla="#ppt_y-sin(pi*$)/27">
                                          <p:val>
                                            <p:fltVal val="0"/>
                                          </p:val>
                                        </p:tav>
                                        <p:tav tm="100000">
                                          <p:val>
                                            <p:fltVal val="1"/>
                                          </p:val>
                                        </p:tav>
                                      </p:tavLst>
                                    </p:anim>
                                    <p:anim calcmode="lin" valueType="num">
                                      <p:cBhvr>
                                        <p:cTn id="180" dur="164" tmFilter="0, 0; 0.125,0.2665; 0.25,0.4; 0.375,0.465; 0.5,0.5;  0.625,0.535; 0.75,0.6; 0.875,0.7335; 1,1">
                                          <p:stCondLst>
                                            <p:cond delay="1656"/>
                                          </p:stCondLst>
                                        </p:cTn>
                                        <p:tgtEl>
                                          <p:spTgt spid="30834"/>
                                        </p:tgtEl>
                                        <p:attrNameLst>
                                          <p:attrName>ppt_y</p:attrName>
                                        </p:attrNameLst>
                                      </p:cBhvr>
                                      <p:tavLst>
                                        <p:tav tm="0" fmla="#ppt_y-sin(pi*$)/81">
                                          <p:val>
                                            <p:fltVal val="0"/>
                                          </p:val>
                                        </p:tav>
                                        <p:tav tm="100000">
                                          <p:val>
                                            <p:fltVal val="1"/>
                                          </p:val>
                                        </p:tav>
                                      </p:tavLst>
                                    </p:anim>
                                    <p:animScale>
                                      <p:cBhvr>
                                        <p:cTn id="181" dur="26">
                                          <p:stCondLst>
                                            <p:cond delay="650"/>
                                          </p:stCondLst>
                                        </p:cTn>
                                        <p:tgtEl>
                                          <p:spTgt spid="30834"/>
                                        </p:tgtEl>
                                      </p:cBhvr>
                                      <p:to x="100000" y="60000"/>
                                    </p:animScale>
                                    <p:animScale>
                                      <p:cBhvr>
                                        <p:cTn id="182" dur="166" decel="50000">
                                          <p:stCondLst>
                                            <p:cond delay="676"/>
                                          </p:stCondLst>
                                        </p:cTn>
                                        <p:tgtEl>
                                          <p:spTgt spid="30834"/>
                                        </p:tgtEl>
                                      </p:cBhvr>
                                      <p:to x="100000" y="100000"/>
                                    </p:animScale>
                                    <p:animScale>
                                      <p:cBhvr>
                                        <p:cTn id="183" dur="26">
                                          <p:stCondLst>
                                            <p:cond delay="1312"/>
                                          </p:stCondLst>
                                        </p:cTn>
                                        <p:tgtEl>
                                          <p:spTgt spid="30834"/>
                                        </p:tgtEl>
                                      </p:cBhvr>
                                      <p:to x="100000" y="80000"/>
                                    </p:animScale>
                                    <p:animScale>
                                      <p:cBhvr>
                                        <p:cTn id="184" dur="166" decel="50000">
                                          <p:stCondLst>
                                            <p:cond delay="1338"/>
                                          </p:stCondLst>
                                        </p:cTn>
                                        <p:tgtEl>
                                          <p:spTgt spid="30834"/>
                                        </p:tgtEl>
                                      </p:cBhvr>
                                      <p:to x="100000" y="100000"/>
                                    </p:animScale>
                                    <p:animScale>
                                      <p:cBhvr>
                                        <p:cTn id="185" dur="26">
                                          <p:stCondLst>
                                            <p:cond delay="1642"/>
                                          </p:stCondLst>
                                        </p:cTn>
                                        <p:tgtEl>
                                          <p:spTgt spid="30834"/>
                                        </p:tgtEl>
                                      </p:cBhvr>
                                      <p:to x="100000" y="90000"/>
                                    </p:animScale>
                                    <p:animScale>
                                      <p:cBhvr>
                                        <p:cTn id="186" dur="166" decel="50000">
                                          <p:stCondLst>
                                            <p:cond delay="1668"/>
                                          </p:stCondLst>
                                        </p:cTn>
                                        <p:tgtEl>
                                          <p:spTgt spid="30834"/>
                                        </p:tgtEl>
                                      </p:cBhvr>
                                      <p:to x="100000" y="100000"/>
                                    </p:animScale>
                                    <p:animScale>
                                      <p:cBhvr>
                                        <p:cTn id="187" dur="26">
                                          <p:stCondLst>
                                            <p:cond delay="1808"/>
                                          </p:stCondLst>
                                        </p:cTn>
                                        <p:tgtEl>
                                          <p:spTgt spid="30834"/>
                                        </p:tgtEl>
                                      </p:cBhvr>
                                      <p:to x="100000" y="95000"/>
                                    </p:animScale>
                                    <p:animScale>
                                      <p:cBhvr>
                                        <p:cTn id="188" dur="166" decel="50000">
                                          <p:stCondLst>
                                            <p:cond delay="1834"/>
                                          </p:stCondLst>
                                        </p:cTn>
                                        <p:tgtEl>
                                          <p:spTgt spid="30834"/>
                                        </p:tgtEl>
                                      </p:cBhvr>
                                      <p:to x="100000" y="100000"/>
                                    </p:animScale>
                                  </p:childTnLst>
                                </p:cTn>
                              </p:par>
                            </p:childTnLst>
                          </p:cTn>
                        </p:par>
                      </p:childTnLst>
                    </p:cTn>
                  </p:par>
                  <p:par>
                    <p:cTn id="189" fill="hold">
                      <p:stCondLst>
                        <p:cond delay="indefinite"/>
                      </p:stCondLst>
                      <p:childTnLst>
                        <p:par>
                          <p:cTn id="190" fill="hold">
                            <p:stCondLst>
                              <p:cond delay="0"/>
                            </p:stCondLst>
                            <p:childTnLst>
                              <p:par>
                                <p:cTn id="191" presetID="10" presetClass="entr" presetSubtype="0" fill="hold" nodeType="clickEffect">
                                  <p:stCondLst>
                                    <p:cond delay="0"/>
                                  </p:stCondLst>
                                  <p:childTnLst>
                                    <p:set>
                                      <p:cBhvr>
                                        <p:cTn id="192" dur="1" fill="hold">
                                          <p:stCondLst>
                                            <p:cond delay="0"/>
                                          </p:stCondLst>
                                        </p:cTn>
                                        <p:tgtEl>
                                          <p:spTgt spid="4"/>
                                        </p:tgtEl>
                                        <p:attrNameLst>
                                          <p:attrName>style.visibility</p:attrName>
                                        </p:attrNameLst>
                                      </p:cBhvr>
                                      <p:to>
                                        <p:strVal val="visible"/>
                                      </p:to>
                                    </p:set>
                                    <p:animEffect transition="in" filter="fade">
                                      <p:cBhvr>
                                        <p:cTn id="193" dur="500"/>
                                        <p:tgtEl>
                                          <p:spTgt spid="4"/>
                                        </p:tgtEl>
                                      </p:cBhvr>
                                    </p:animEffect>
                                  </p:childTnLst>
                                </p:cTn>
                              </p:par>
                              <p:par>
                                <p:cTn id="194" presetID="10" presetClass="entr" presetSubtype="0" fill="hold" nodeType="withEffect">
                                  <p:stCondLst>
                                    <p:cond delay="0"/>
                                  </p:stCondLst>
                                  <p:childTnLst>
                                    <p:set>
                                      <p:cBhvr>
                                        <p:cTn id="195" dur="1" fill="hold">
                                          <p:stCondLst>
                                            <p:cond delay="0"/>
                                          </p:stCondLst>
                                        </p:cTn>
                                        <p:tgtEl>
                                          <p:spTgt spid="3"/>
                                        </p:tgtEl>
                                        <p:attrNameLst>
                                          <p:attrName>style.visibility</p:attrName>
                                        </p:attrNameLst>
                                      </p:cBhvr>
                                      <p:to>
                                        <p:strVal val="visible"/>
                                      </p:to>
                                    </p:set>
                                    <p:animEffect transition="in" filter="fade">
                                      <p:cBhvr>
                                        <p:cTn id="196" dur="500"/>
                                        <p:tgtEl>
                                          <p:spTgt spid="3"/>
                                        </p:tgtEl>
                                      </p:cBhvr>
                                    </p:animEffect>
                                  </p:childTnLst>
                                </p:cTn>
                              </p:par>
                            </p:childTnLst>
                          </p:cTn>
                        </p:par>
                        <p:par>
                          <p:cTn id="197" fill="hold">
                            <p:stCondLst>
                              <p:cond delay="500"/>
                            </p:stCondLst>
                            <p:childTnLst>
                              <p:par>
                                <p:cTn id="198" presetID="0" presetClass="path" presetSubtype="0" accel="50000" decel="50000" fill="hold" nodeType="afterEffect">
                                  <p:stCondLst>
                                    <p:cond delay="0"/>
                                  </p:stCondLst>
                                  <p:childTnLst>
                                    <p:animMotion origin="layout" path="M -1.11111E-6 1.11111E-6 L 0.39306 -0.18889 L 0.49306 -0.29769 " pathEditMode="relative" rAng="0" ptsTypes="AAA">
                                      <p:cBhvr>
                                        <p:cTn id="199" dur="2000" fill="hold"/>
                                        <p:tgtEl>
                                          <p:spTgt spid="4"/>
                                        </p:tgtEl>
                                        <p:attrNameLst>
                                          <p:attrName>ppt_x</p:attrName>
                                          <p:attrName>ppt_y</p:attrName>
                                        </p:attrNameLst>
                                      </p:cBhvr>
                                      <p:rCtr x="247" y="-149"/>
                                    </p:animMotion>
                                  </p:childTnLst>
                                </p:cTn>
                              </p:par>
                              <p:par>
                                <p:cTn id="200" presetID="22" presetClass="entr" presetSubtype="8" fill="hold" grpId="0" nodeType="withEffect">
                                  <p:stCondLst>
                                    <p:cond delay="0"/>
                                  </p:stCondLst>
                                  <p:childTnLst>
                                    <p:set>
                                      <p:cBhvr>
                                        <p:cTn id="201" dur="1" fill="hold">
                                          <p:stCondLst>
                                            <p:cond delay="0"/>
                                          </p:stCondLst>
                                        </p:cTn>
                                        <p:tgtEl>
                                          <p:spTgt spid="30833"/>
                                        </p:tgtEl>
                                        <p:attrNameLst>
                                          <p:attrName>style.visibility</p:attrName>
                                        </p:attrNameLst>
                                      </p:cBhvr>
                                      <p:to>
                                        <p:strVal val="visible"/>
                                      </p:to>
                                    </p:set>
                                    <p:animEffect transition="in" filter="wipe(left)">
                                      <p:cBhvr>
                                        <p:cTn id="202" dur="500"/>
                                        <p:tgtEl>
                                          <p:spTgt spid="30833"/>
                                        </p:tgtEl>
                                      </p:cBhvr>
                                    </p:animEffect>
                                  </p:childTnLst>
                                </p:cTn>
                              </p:par>
                            </p:childTnLst>
                          </p:cTn>
                        </p:par>
                        <p:par>
                          <p:cTn id="203" fill="hold">
                            <p:stCondLst>
                              <p:cond delay="2500"/>
                            </p:stCondLst>
                            <p:childTnLst>
                              <p:par>
                                <p:cTn id="204" presetID="0" presetClass="path" presetSubtype="0" accel="50000" decel="50000" fill="hold" nodeType="afterEffect">
                                  <p:stCondLst>
                                    <p:cond delay="0"/>
                                  </p:stCondLst>
                                  <p:childTnLst>
                                    <p:animMotion origin="layout" path="M 2.22222E-6 -3.7037E-6 L 0.48941 -0.32361 L 0.57847 -0.43472 " pathEditMode="relative" rAng="0" ptsTypes="AAA">
                                      <p:cBhvr>
                                        <p:cTn id="205" dur="2000" fill="hold"/>
                                        <p:tgtEl>
                                          <p:spTgt spid="3"/>
                                        </p:tgtEl>
                                        <p:attrNameLst>
                                          <p:attrName>ppt_x</p:attrName>
                                          <p:attrName>ppt_y</p:attrName>
                                        </p:attrNameLst>
                                      </p:cBhvr>
                                      <p:rCtr x="289" y="-217"/>
                                    </p:animMotion>
                                  </p:childTnLst>
                                </p:cTn>
                              </p:par>
                            </p:childTnLst>
                          </p:cTn>
                        </p:par>
                      </p:childTnLst>
                    </p:cTn>
                  </p:par>
                  <p:par>
                    <p:cTn id="206" fill="hold">
                      <p:stCondLst>
                        <p:cond delay="indefinite"/>
                      </p:stCondLst>
                      <p:childTnLst>
                        <p:par>
                          <p:cTn id="207" fill="hold">
                            <p:stCondLst>
                              <p:cond delay="0"/>
                            </p:stCondLst>
                            <p:childTnLst>
                              <p:par>
                                <p:cTn id="208" presetID="22" presetClass="entr" presetSubtype="8" fill="hold" grpId="0" nodeType="clickEffect">
                                  <p:stCondLst>
                                    <p:cond delay="0"/>
                                  </p:stCondLst>
                                  <p:childTnLst>
                                    <p:set>
                                      <p:cBhvr>
                                        <p:cTn id="209" dur="1" fill="hold">
                                          <p:stCondLst>
                                            <p:cond delay="0"/>
                                          </p:stCondLst>
                                        </p:cTn>
                                        <p:tgtEl>
                                          <p:spTgt spid="30835"/>
                                        </p:tgtEl>
                                        <p:attrNameLst>
                                          <p:attrName>style.visibility</p:attrName>
                                        </p:attrNameLst>
                                      </p:cBhvr>
                                      <p:to>
                                        <p:strVal val="visible"/>
                                      </p:to>
                                    </p:set>
                                    <p:animEffect transition="in" filter="wipe(left)">
                                      <p:cBhvr>
                                        <p:cTn id="210" dur="500"/>
                                        <p:tgtEl>
                                          <p:spTgt spid="30835"/>
                                        </p:tgtEl>
                                      </p:cBhvr>
                                    </p:animEffect>
                                  </p:childTnLst>
                                </p:cTn>
                              </p:par>
                            </p:childTnLst>
                          </p:cTn>
                        </p:par>
                        <p:par>
                          <p:cTn id="211" fill="hold">
                            <p:stCondLst>
                              <p:cond delay="500"/>
                            </p:stCondLst>
                            <p:childTnLst>
                              <p:par>
                                <p:cTn id="212" presetID="22" presetClass="entr" presetSubtype="8" fill="hold" grpId="0" nodeType="afterEffect">
                                  <p:stCondLst>
                                    <p:cond delay="0"/>
                                  </p:stCondLst>
                                  <p:childTnLst>
                                    <p:set>
                                      <p:cBhvr>
                                        <p:cTn id="213" dur="1" fill="hold">
                                          <p:stCondLst>
                                            <p:cond delay="0"/>
                                          </p:stCondLst>
                                        </p:cTn>
                                        <p:tgtEl>
                                          <p:spTgt spid="30731"/>
                                        </p:tgtEl>
                                        <p:attrNameLst>
                                          <p:attrName>style.visibility</p:attrName>
                                        </p:attrNameLst>
                                      </p:cBhvr>
                                      <p:to>
                                        <p:strVal val="visible"/>
                                      </p:to>
                                    </p:set>
                                    <p:animEffect transition="in" filter="wipe(left)">
                                      <p:cBhvr>
                                        <p:cTn id="214" dur="500"/>
                                        <p:tgtEl>
                                          <p:spTgt spid="30731"/>
                                        </p:tgtEl>
                                      </p:cBhvr>
                                    </p:animEffect>
                                  </p:childTnLst>
                                </p:cTn>
                              </p:par>
                            </p:childTnLst>
                          </p:cTn>
                        </p:par>
                        <p:par>
                          <p:cTn id="215" fill="hold">
                            <p:stCondLst>
                              <p:cond delay="1000"/>
                            </p:stCondLst>
                            <p:childTnLst>
                              <p:par>
                                <p:cTn id="216" presetID="2" presetClass="entr" presetSubtype="2" fill="hold" grpId="0" nodeType="afterEffect">
                                  <p:stCondLst>
                                    <p:cond delay="0"/>
                                  </p:stCondLst>
                                  <p:childTnLst>
                                    <p:set>
                                      <p:cBhvr>
                                        <p:cTn id="217" dur="1" fill="hold">
                                          <p:stCondLst>
                                            <p:cond delay="0"/>
                                          </p:stCondLst>
                                        </p:cTn>
                                        <p:tgtEl>
                                          <p:spTgt spid="30868"/>
                                        </p:tgtEl>
                                        <p:attrNameLst>
                                          <p:attrName>style.visibility</p:attrName>
                                        </p:attrNameLst>
                                      </p:cBhvr>
                                      <p:to>
                                        <p:strVal val="visible"/>
                                      </p:to>
                                    </p:set>
                                    <p:anim calcmode="lin" valueType="num">
                                      <p:cBhvr additive="base">
                                        <p:cTn id="218" dur="1000" fill="hold"/>
                                        <p:tgtEl>
                                          <p:spTgt spid="30868"/>
                                        </p:tgtEl>
                                        <p:attrNameLst>
                                          <p:attrName>ppt_x</p:attrName>
                                        </p:attrNameLst>
                                      </p:cBhvr>
                                      <p:tavLst>
                                        <p:tav tm="0">
                                          <p:val>
                                            <p:strVal val="1+#ppt_w/2"/>
                                          </p:val>
                                        </p:tav>
                                        <p:tav tm="100000">
                                          <p:val>
                                            <p:strVal val="#ppt_x"/>
                                          </p:val>
                                        </p:tav>
                                      </p:tavLst>
                                    </p:anim>
                                    <p:anim calcmode="lin" valueType="num">
                                      <p:cBhvr additive="base">
                                        <p:cTn id="219" dur="1000" fill="hold"/>
                                        <p:tgtEl>
                                          <p:spTgt spid="308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220" restart="whenNotActive" fill="hold" evtFilter="cancelBubble" nodeType="interactiveSeq">
                <p:stCondLst>
                  <p:cond evt="onClick" delay="0">
                    <p:tgtEl>
                      <p:spTgt spid="30786"/>
                    </p:tgtEl>
                  </p:cond>
                </p:stCondLst>
                <p:endSync evt="end" delay="0">
                  <p:rtn val="all"/>
                </p:endSync>
                <p:childTnLst>
                  <p:par>
                    <p:cTn id="221" fill="hold">
                      <p:stCondLst>
                        <p:cond delay="0"/>
                      </p:stCondLst>
                      <p:childTnLst>
                        <p:par>
                          <p:cTn id="222" fill="hold">
                            <p:stCondLst>
                              <p:cond delay="0"/>
                            </p:stCondLst>
                            <p:childTnLst>
                              <p:par>
                                <p:cTn id="223" presetID="22" presetClass="entr" presetSubtype="4" fill="hold" nodeType="clickEffect">
                                  <p:stCondLst>
                                    <p:cond delay="0"/>
                                  </p:stCondLst>
                                  <p:childTnLst>
                                    <p:set>
                                      <p:cBhvr>
                                        <p:cTn id="224" dur="1" fill="hold">
                                          <p:stCondLst>
                                            <p:cond delay="0"/>
                                          </p:stCondLst>
                                        </p:cTn>
                                        <p:tgtEl>
                                          <p:spTgt spid="28"/>
                                        </p:tgtEl>
                                        <p:attrNameLst>
                                          <p:attrName>style.visibility</p:attrName>
                                        </p:attrNameLst>
                                      </p:cBhvr>
                                      <p:to>
                                        <p:strVal val="visible"/>
                                      </p:to>
                                    </p:set>
                                    <p:animEffect transition="in" filter="wipe(down)">
                                      <p:cBhvr>
                                        <p:cTn id="225" dur="500"/>
                                        <p:tgtEl>
                                          <p:spTgt spid="28"/>
                                        </p:tgtEl>
                                      </p:cBhvr>
                                    </p:animEffect>
                                  </p:childTnLst>
                                </p:cTn>
                              </p:par>
                            </p:childTnLst>
                          </p:cTn>
                        </p:par>
                      </p:childTnLst>
                    </p:cTn>
                  </p:par>
                </p:childTnLst>
              </p:cTn>
              <p:nextCondLst>
                <p:cond evt="onClick" delay="0">
                  <p:tgtEl>
                    <p:spTgt spid="30786"/>
                  </p:tgtEl>
                </p:cond>
              </p:nextCondLst>
            </p:seq>
            <p:seq concurrent="1" nextAc="seek">
              <p:cTn id="226" restart="whenNotActive" fill="hold" evtFilter="cancelBubble" nodeType="interactiveSeq">
                <p:stCondLst>
                  <p:cond evt="onClick" delay="0">
                    <p:tgtEl>
                      <p:spTgt spid="28"/>
                    </p:tgtEl>
                  </p:cond>
                </p:stCondLst>
                <p:endSync evt="end" delay="0">
                  <p:rtn val="all"/>
                </p:endSync>
                <p:childTnLst>
                  <p:par>
                    <p:cTn id="227" fill="hold">
                      <p:stCondLst>
                        <p:cond delay="0"/>
                      </p:stCondLst>
                      <p:childTnLst>
                        <p:par>
                          <p:cTn id="228" fill="hold">
                            <p:stCondLst>
                              <p:cond delay="0"/>
                            </p:stCondLst>
                            <p:childTnLst>
                              <p:par>
                                <p:cTn id="229" presetID="10" presetClass="exit" presetSubtype="0" fill="hold" nodeType="clickEffect">
                                  <p:stCondLst>
                                    <p:cond delay="0"/>
                                  </p:stCondLst>
                                  <p:childTnLst>
                                    <p:animEffect transition="out" filter="fade">
                                      <p:cBhvr>
                                        <p:cTn id="230" dur="2000"/>
                                        <p:tgtEl>
                                          <p:spTgt spid="28"/>
                                        </p:tgtEl>
                                      </p:cBhvr>
                                    </p:animEffect>
                                    <p:set>
                                      <p:cBhvr>
                                        <p:cTn id="231" dur="1" fill="hold">
                                          <p:stCondLst>
                                            <p:cond delay="1999"/>
                                          </p:stCondLst>
                                        </p:cTn>
                                        <p:tgtEl>
                                          <p:spTgt spid="28"/>
                                        </p:tgtEl>
                                        <p:attrNameLst>
                                          <p:attrName>style.visibility</p:attrName>
                                        </p:attrNameLst>
                                      </p:cBhvr>
                                      <p:to>
                                        <p:strVal val="hidden"/>
                                      </p:to>
                                    </p:set>
                                  </p:childTnLst>
                                </p:cTn>
                              </p:par>
                            </p:childTnLst>
                          </p:cTn>
                        </p:par>
                        <p:par>
                          <p:cTn id="232" fill="hold">
                            <p:stCondLst>
                              <p:cond delay="2000"/>
                            </p:stCondLst>
                            <p:childTnLst>
                              <p:par>
                                <p:cTn id="233" presetID="10" presetClass="exit" presetSubtype="0" fill="hold" grpId="1" nodeType="afterEffect">
                                  <p:stCondLst>
                                    <p:cond delay="0"/>
                                  </p:stCondLst>
                                  <p:childTnLst>
                                    <p:animEffect transition="out" filter="fade">
                                      <p:cBhvr>
                                        <p:cTn id="234" dur="1000"/>
                                        <p:tgtEl>
                                          <p:spTgt spid="30786"/>
                                        </p:tgtEl>
                                      </p:cBhvr>
                                    </p:animEffect>
                                    <p:set>
                                      <p:cBhvr>
                                        <p:cTn id="235" dur="1" fill="hold">
                                          <p:stCondLst>
                                            <p:cond delay="999"/>
                                          </p:stCondLst>
                                        </p:cTn>
                                        <p:tgtEl>
                                          <p:spTgt spid="30786"/>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236" restart="whenNotActive" fill="hold" evtFilter="cancelBubble" nodeType="interactiveSeq">
                <p:stCondLst>
                  <p:cond evt="onClick" delay="0">
                    <p:tgtEl>
                      <p:spTgt spid="30787"/>
                    </p:tgtEl>
                  </p:cond>
                </p:stCondLst>
                <p:endSync evt="end" delay="0">
                  <p:rtn val="all"/>
                </p:endSync>
                <p:childTnLst>
                  <p:par>
                    <p:cTn id="237" fill="hold">
                      <p:stCondLst>
                        <p:cond delay="0"/>
                      </p:stCondLst>
                      <p:childTnLst>
                        <p:par>
                          <p:cTn id="238" fill="hold">
                            <p:stCondLst>
                              <p:cond delay="0"/>
                            </p:stCondLst>
                            <p:childTnLst>
                              <p:par>
                                <p:cTn id="239" presetID="22" presetClass="entr" presetSubtype="8" fill="hold" nodeType="clickEffect">
                                  <p:stCondLst>
                                    <p:cond delay="0"/>
                                  </p:stCondLst>
                                  <p:childTnLst>
                                    <p:set>
                                      <p:cBhvr>
                                        <p:cTn id="240" dur="1" fill="hold">
                                          <p:stCondLst>
                                            <p:cond delay="0"/>
                                          </p:stCondLst>
                                        </p:cTn>
                                        <p:tgtEl>
                                          <p:spTgt spid="7176"/>
                                        </p:tgtEl>
                                        <p:attrNameLst>
                                          <p:attrName>style.visibility</p:attrName>
                                        </p:attrNameLst>
                                      </p:cBhvr>
                                      <p:to>
                                        <p:strVal val="visible"/>
                                      </p:to>
                                    </p:set>
                                    <p:animEffect transition="in" filter="wipe(left)">
                                      <p:cBhvr>
                                        <p:cTn id="241" dur="500"/>
                                        <p:tgtEl>
                                          <p:spTgt spid="7176"/>
                                        </p:tgtEl>
                                      </p:cBhvr>
                                    </p:animEffect>
                                  </p:childTnLst>
                                </p:cTn>
                              </p:par>
                            </p:childTnLst>
                          </p:cTn>
                        </p:par>
                      </p:childTnLst>
                    </p:cTn>
                  </p:par>
                </p:childTnLst>
              </p:cTn>
              <p:nextCondLst>
                <p:cond evt="onClick" delay="0">
                  <p:tgtEl>
                    <p:spTgt spid="30787"/>
                  </p:tgtEl>
                </p:cond>
              </p:nextCondLst>
            </p:seq>
            <p:seq concurrent="1" nextAc="seek">
              <p:cTn id="242" restart="whenNotActive" fill="hold" evtFilter="cancelBubble" nodeType="interactiveSeq">
                <p:stCondLst>
                  <p:cond evt="onClick" delay="0">
                    <p:tgtEl>
                      <p:spTgt spid="7176"/>
                    </p:tgtEl>
                  </p:cond>
                </p:stCondLst>
                <p:endSync evt="end" delay="0">
                  <p:rtn val="all"/>
                </p:endSync>
                <p:childTnLst>
                  <p:par>
                    <p:cTn id="243" fill="hold">
                      <p:stCondLst>
                        <p:cond delay="0"/>
                      </p:stCondLst>
                      <p:childTnLst>
                        <p:par>
                          <p:cTn id="244" fill="hold">
                            <p:stCondLst>
                              <p:cond delay="0"/>
                            </p:stCondLst>
                            <p:childTnLst>
                              <p:par>
                                <p:cTn id="245" presetID="10" presetClass="exit" presetSubtype="0" fill="hold" nodeType="clickEffect">
                                  <p:stCondLst>
                                    <p:cond delay="0"/>
                                  </p:stCondLst>
                                  <p:childTnLst>
                                    <p:animEffect transition="out" filter="fade">
                                      <p:cBhvr>
                                        <p:cTn id="246" dur="500"/>
                                        <p:tgtEl>
                                          <p:spTgt spid="7176"/>
                                        </p:tgtEl>
                                      </p:cBhvr>
                                    </p:animEffect>
                                    <p:set>
                                      <p:cBhvr>
                                        <p:cTn id="247" dur="1" fill="hold">
                                          <p:stCondLst>
                                            <p:cond delay="499"/>
                                          </p:stCondLst>
                                        </p:cTn>
                                        <p:tgtEl>
                                          <p:spTgt spid="7176"/>
                                        </p:tgtEl>
                                        <p:attrNameLst>
                                          <p:attrName>style.visibility</p:attrName>
                                        </p:attrNameLst>
                                      </p:cBhvr>
                                      <p:to>
                                        <p:strVal val="hidden"/>
                                      </p:to>
                                    </p:set>
                                  </p:childTnLst>
                                </p:cTn>
                              </p:par>
                              <p:par>
                                <p:cTn id="248" presetID="10" presetClass="exit" presetSubtype="0" fill="hold" grpId="1" nodeType="withEffect">
                                  <p:stCondLst>
                                    <p:cond delay="0"/>
                                  </p:stCondLst>
                                  <p:childTnLst>
                                    <p:animEffect transition="out" filter="fade">
                                      <p:cBhvr>
                                        <p:cTn id="249" dur="2000"/>
                                        <p:tgtEl>
                                          <p:spTgt spid="30787"/>
                                        </p:tgtEl>
                                      </p:cBhvr>
                                    </p:animEffect>
                                    <p:set>
                                      <p:cBhvr>
                                        <p:cTn id="250" dur="1" fill="hold">
                                          <p:stCondLst>
                                            <p:cond delay="1999"/>
                                          </p:stCondLst>
                                        </p:cTn>
                                        <p:tgtEl>
                                          <p:spTgt spid="30787"/>
                                        </p:tgtEl>
                                        <p:attrNameLst>
                                          <p:attrName>style.visibility</p:attrName>
                                        </p:attrNameLst>
                                      </p:cBhvr>
                                      <p:to>
                                        <p:strVal val="hidden"/>
                                      </p:to>
                                    </p:set>
                                  </p:childTnLst>
                                </p:cTn>
                              </p:par>
                            </p:childTnLst>
                          </p:cTn>
                        </p:par>
                      </p:childTnLst>
                    </p:cTn>
                  </p:par>
                </p:childTnLst>
              </p:cTn>
              <p:nextCondLst>
                <p:cond evt="onClick" delay="0">
                  <p:tgtEl>
                    <p:spTgt spid="7176"/>
                  </p:tgtEl>
                </p:cond>
              </p:nextCondLst>
            </p:seq>
            <p:seq concurrent="1" nextAc="seek">
              <p:cTn id="251" restart="whenNotActive" fill="hold" evtFilter="cancelBubble" nodeType="interactiveSeq">
                <p:stCondLst>
                  <p:cond evt="onClick" delay="0">
                    <p:tgtEl>
                      <p:spTgt spid="30800"/>
                    </p:tgtEl>
                  </p:cond>
                </p:stCondLst>
                <p:endSync evt="end" delay="0">
                  <p:rtn val="all"/>
                </p:endSync>
                <p:childTnLst>
                  <p:par>
                    <p:cTn id="252" fill="hold">
                      <p:stCondLst>
                        <p:cond delay="0"/>
                      </p:stCondLst>
                      <p:childTnLst>
                        <p:par>
                          <p:cTn id="253" fill="hold">
                            <p:stCondLst>
                              <p:cond delay="0"/>
                            </p:stCondLst>
                            <p:childTnLst>
                              <p:par>
                                <p:cTn id="254" presetID="22" presetClass="entr" presetSubtype="8" fill="hold" nodeType="clickEffect">
                                  <p:stCondLst>
                                    <p:cond delay="0"/>
                                  </p:stCondLst>
                                  <p:childTnLst>
                                    <p:set>
                                      <p:cBhvr>
                                        <p:cTn id="255" dur="1" fill="hold">
                                          <p:stCondLst>
                                            <p:cond delay="0"/>
                                          </p:stCondLst>
                                        </p:cTn>
                                        <p:tgtEl>
                                          <p:spTgt spid="7168"/>
                                        </p:tgtEl>
                                        <p:attrNameLst>
                                          <p:attrName>style.visibility</p:attrName>
                                        </p:attrNameLst>
                                      </p:cBhvr>
                                      <p:to>
                                        <p:strVal val="visible"/>
                                      </p:to>
                                    </p:set>
                                    <p:animEffect transition="in" filter="wipe(left)">
                                      <p:cBhvr>
                                        <p:cTn id="256" dur="500"/>
                                        <p:tgtEl>
                                          <p:spTgt spid="7168"/>
                                        </p:tgtEl>
                                      </p:cBhvr>
                                    </p:animEffect>
                                  </p:childTnLst>
                                </p:cTn>
                              </p:par>
                            </p:childTnLst>
                          </p:cTn>
                        </p:par>
                      </p:childTnLst>
                    </p:cTn>
                  </p:par>
                </p:childTnLst>
              </p:cTn>
              <p:nextCondLst>
                <p:cond evt="onClick" delay="0">
                  <p:tgtEl>
                    <p:spTgt spid="30800"/>
                  </p:tgtEl>
                </p:cond>
              </p:nextCondLst>
            </p:seq>
            <p:seq concurrent="1" nextAc="seek">
              <p:cTn id="257" restart="whenNotActive" fill="hold" evtFilter="cancelBubble" nodeType="interactiveSeq">
                <p:stCondLst>
                  <p:cond evt="onClick" delay="0">
                    <p:tgtEl>
                      <p:spTgt spid="7168"/>
                    </p:tgtEl>
                  </p:cond>
                </p:stCondLst>
                <p:endSync evt="end" delay="0">
                  <p:rtn val="all"/>
                </p:endSync>
                <p:childTnLst>
                  <p:par>
                    <p:cTn id="258" fill="hold">
                      <p:stCondLst>
                        <p:cond delay="0"/>
                      </p:stCondLst>
                      <p:childTnLst>
                        <p:par>
                          <p:cTn id="259" fill="hold">
                            <p:stCondLst>
                              <p:cond delay="0"/>
                            </p:stCondLst>
                            <p:childTnLst>
                              <p:par>
                                <p:cTn id="260" presetID="10" presetClass="exit" presetSubtype="0" fill="hold" nodeType="clickEffect">
                                  <p:stCondLst>
                                    <p:cond delay="0"/>
                                  </p:stCondLst>
                                  <p:childTnLst>
                                    <p:animEffect transition="out" filter="fade">
                                      <p:cBhvr>
                                        <p:cTn id="261" dur="500"/>
                                        <p:tgtEl>
                                          <p:spTgt spid="7168"/>
                                        </p:tgtEl>
                                      </p:cBhvr>
                                    </p:animEffect>
                                    <p:set>
                                      <p:cBhvr>
                                        <p:cTn id="262" dur="1" fill="hold">
                                          <p:stCondLst>
                                            <p:cond delay="499"/>
                                          </p:stCondLst>
                                        </p:cTn>
                                        <p:tgtEl>
                                          <p:spTgt spid="7168"/>
                                        </p:tgtEl>
                                        <p:attrNameLst>
                                          <p:attrName>style.visibility</p:attrName>
                                        </p:attrNameLst>
                                      </p:cBhvr>
                                      <p:to>
                                        <p:strVal val="hidden"/>
                                      </p:to>
                                    </p:set>
                                  </p:childTnLst>
                                </p:cTn>
                              </p:par>
                              <p:par>
                                <p:cTn id="263" presetID="10" presetClass="exit" presetSubtype="0" fill="hold" grpId="1" nodeType="withEffect">
                                  <p:stCondLst>
                                    <p:cond delay="0"/>
                                  </p:stCondLst>
                                  <p:childTnLst>
                                    <p:animEffect transition="out" filter="fade">
                                      <p:cBhvr>
                                        <p:cTn id="264" dur="2000"/>
                                        <p:tgtEl>
                                          <p:spTgt spid="30800"/>
                                        </p:tgtEl>
                                      </p:cBhvr>
                                    </p:animEffect>
                                    <p:set>
                                      <p:cBhvr>
                                        <p:cTn id="265" dur="1" fill="hold">
                                          <p:stCondLst>
                                            <p:cond delay="1999"/>
                                          </p:stCondLst>
                                        </p:cTn>
                                        <p:tgtEl>
                                          <p:spTgt spid="30800"/>
                                        </p:tgtEl>
                                        <p:attrNameLst>
                                          <p:attrName>style.visibility</p:attrName>
                                        </p:attrNameLst>
                                      </p:cBhvr>
                                      <p:to>
                                        <p:strVal val="hidden"/>
                                      </p:to>
                                    </p:set>
                                  </p:childTnLst>
                                </p:cTn>
                              </p:par>
                            </p:childTnLst>
                          </p:cTn>
                        </p:par>
                      </p:childTnLst>
                    </p:cTn>
                  </p:par>
                </p:childTnLst>
              </p:cTn>
              <p:nextCondLst>
                <p:cond evt="onClick" delay="0">
                  <p:tgtEl>
                    <p:spTgt spid="7168"/>
                  </p:tgtEl>
                </p:cond>
              </p:nextCondLst>
            </p:seq>
            <p:seq concurrent="1" nextAc="seek">
              <p:cTn id="266" restart="whenNotActive" fill="hold" evtFilter="cancelBubble" nodeType="interactiveSeq">
                <p:stCondLst>
                  <p:cond evt="onClick" delay="0">
                    <p:tgtEl>
                      <p:spTgt spid="30801"/>
                    </p:tgtEl>
                  </p:cond>
                </p:stCondLst>
                <p:endSync evt="end" delay="0">
                  <p:rtn val="all"/>
                </p:endSync>
                <p:childTnLst>
                  <p:par>
                    <p:cTn id="267" fill="hold">
                      <p:stCondLst>
                        <p:cond delay="0"/>
                      </p:stCondLst>
                      <p:childTnLst>
                        <p:par>
                          <p:cTn id="268" fill="hold">
                            <p:stCondLst>
                              <p:cond delay="0"/>
                            </p:stCondLst>
                            <p:childTnLst>
                              <p:par>
                                <p:cTn id="269" presetID="22" presetClass="entr" presetSubtype="8" fill="hold" nodeType="clickEffect">
                                  <p:stCondLst>
                                    <p:cond delay="0"/>
                                  </p:stCondLst>
                                  <p:childTnLst>
                                    <p:set>
                                      <p:cBhvr>
                                        <p:cTn id="270" dur="1" fill="hold">
                                          <p:stCondLst>
                                            <p:cond delay="0"/>
                                          </p:stCondLst>
                                        </p:cTn>
                                        <p:tgtEl>
                                          <p:spTgt spid="7175"/>
                                        </p:tgtEl>
                                        <p:attrNameLst>
                                          <p:attrName>style.visibility</p:attrName>
                                        </p:attrNameLst>
                                      </p:cBhvr>
                                      <p:to>
                                        <p:strVal val="visible"/>
                                      </p:to>
                                    </p:set>
                                    <p:animEffect transition="in" filter="wipe(left)">
                                      <p:cBhvr>
                                        <p:cTn id="271" dur="500"/>
                                        <p:tgtEl>
                                          <p:spTgt spid="7175"/>
                                        </p:tgtEl>
                                      </p:cBhvr>
                                    </p:animEffect>
                                  </p:childTnLst>
                                </p:cTn>
                              </p:par>
                            </p:childTnLst>
                          </p:cTn>
                        </p:par>
                      </p:childTnLst>
                    </p:cTn>
                  </p:par>
                </p:childTnLst>
              </p:cTn>
              <p:nextCondLst>
                <p:cond evt="onClick" delay="0">
                  <p:tgtEl>
                    <p:spTgt spid="30801"/>
                  </p:tgtEl>
                </p:cond>
              </p:nextCondLst>
            </p:seq>
            <p:seq concurrent="1" nextAc="seek">
              <p:cTn id="272" restart="whenNotActive" fill="hold" evtFilter="cancelBubble" nodeType="interactiveSeq">
                <p:stCondLst>
                  <p:cond evt="onClick" delay="0">
                    <p:tgtEl>
                      <p:spTgt spid="7175"/>
                    </p:tgtEl>
                  </p:cond>
                </p:stCondLst>
                <p:endSync evt="end" delay="0">
                  <p:rtn val="all"/>
                </p:endSync>
                <p:childTnLst>
                  <p:par>
                    <p:cTn id="273" fill="hold">
                      <p:stCondLst>
                        <p:cond delay="0"/>
                      </p:stCondLst>
                      <p:childTnLst>
                        <p:par>
                          <p:cTn id="274" fill="hold">
                            <p:stCondLst>
                              <p:cond delay="0"/>
                            </p:stCondLst>
                            <p:childTnLst>
                              <p:par>
                                <p:cTn id="275" presetID="10" presetClass="exit" presetSubtype="0" fill="hold" nodeType="clickEffect">
                                  <p:stCondLst>
                                    <p:cond delay="0"/>
                                  </p:stCondLst>
                                  <p:childTnLst>
                                    <p:animEffect transition="out" filter="fade">
                                      <p:cBhvr>
                                        <p:cTn id="276" dur="500"/>
                                        <p:tgtEl>
                                          <p:spTgt spid="7175"/>
                                        </p:tgtEl>
                                      </p:cBhvr>
                                    </p:animEffect>
                                    <p:set>
                                      <p:cBhvr>
                                        <p:cTn id="277" dur="1" fill="hold">
                                          <p:stCondLst>
                                            <p:cond delay="499"/>
                                          </p:stCondLst>
                                        </p:cTn>
                                        <p:tgtEl>
                                          <p:spTgt spid="7175"/>
                                        </p:tgtEl>
                                        <p:attrNameLst>
                                          <p:attrName>style.visibility</p:attrName>
                                        </p:attrNameLst>
                                      </p:cBhvr>
                                      <p:to>
                                        <p:strVal val="hidden"/>
                                      </p:to>
                                    </p:set>
                                  </p:childTnLst>
                                </p:cTn>
                              </p:par>
                              <p:par>
                                <p:cTn id="278" presetID="10" presetClass="exit" presetSubtype="0" fill="hold" grpId="1" nodeType="withEffect">
                                  <p:stCondLst>
                                    <p:cond delay="0"/>
                                  </p:stCondLst>
                                  <p:childTnLst>
                                    <p:animEffect transition="out" filter="fade">
                                      <p:cBhvr>
                                        <p:cTn id="279" dur="2000"/>
                                        <p:tgtEl>
                                          <p:spTgt spid="30801"/>
                                        </p:tgtEl>
                                      </p:cBhvr>
                                    </p:animEffect>
                                    <p:set>
                                      <p:cBhvr>
                                        <p:cTn id="280" dur="1" fill="hold">
                                          <p:stCondLst>
                                            <p:cond delay="1999"/>
                                          </p:stCondLst>
                                        </p:cTn>
                                        <p:tgtEl>
                                          <p:spTgt spid="30801"/>
                                        </p:tgtEl>
                                        <p:attrNameLst>
                                          <p:attrName>style.visibility</p:attrName>
                                        </p:attrNameLst>
                                      </p:cBhvr>
                                      <p:to>
                                        <p:strVal val="hidden"/>
                                      </p:to>
                                    </p:set>
                                  </p:childTnLst>
                                </p:cTn>
                              </p:par>
                            </p:childTnLst>
                          </p:cTn>
                        </p:par>
                      </p:childTnLst>
                    </p:cTn>
                  </p:par>
                </p:childTnLst>
              </p:cTn>
              <p:nextCondLst>
                <p:cond evt="onClick" delay="0">
                  <p:tgtEl>
                    <p:spTgt spid="7175"/>
                  </p:tgtEl>
                </p:cond>
              </p:nextCondLst>
            </p:seq>
            <p:seq concurrent="1" nextAc="seek">
              <p:cTn id="281" restart="whenNotActive" fill="hold" evtFilter="cancelBubble" nodeType="interactiveSeq">
                <p:stCondLst>
                  <p:cond evt="onClick" delay="0">
                    <p:tgtEl>
                      <p:spTgt spid="30819"/>
                    </p:tgtEl>
                  </p:cond>
                </p:stCondLst>
                <p:endSync evt="end" delay="0">
                  <p:rtn val="all"/>
                </p:endSync>
                <p:childTnLst>
                  <p:par>
                    <p:cTn id="282" fill="hold">
                      <p:stCondLst>
                        <p:cond delay="0"/>
                      </p:stCondLst>
                      <p:childTnLst>
                        <p:par>
                          <p:cTn id="283" fill="hold">
                            <p:stCondLst>
                              <p:cond delay="0"/>
                            </p:stCondLst>
                            <p:childTnLst>
                              <p:par>
                                <p:cTn id="284" presetID="22" presetClass="entr" presetSubtype="8" fill="hold" nodeType="clickEffect">
                                  <p:stCondLst>
                                    <p:cond delay="0"/>
                                  </p:stCondLst>
                                  <p:childTnLst>
                                    <p:set>
                                      <p:cBhvr>
                                        <p:cTn id="285" dur="1" fill="hold">
                                          <p:stCondLst>
                                            <p:cond delay="0"/>
                                          </p:stCondLst>
                                        </p:cTn>
                                        <p:tgtEl>
                                          <p:spTgt spid="7169"/>
                                        </p:tgtEl>
                                        <p:attrNameLst>
                                          <p:attrName>style.visibility</p:attrName>
                                        </p:attrNameLst>
                                      </p:cBhvr>
                                      <p:to>
                                        <p:strVal val="visible"/>
                                      </p:to>
                                    </p:set>
                                    <p:animEffect transition="in" filter="wipe(left)">
                                      <p:cBhvr>
                                        <p:cTn id="286" dur="500"/>
                                        <p:tgtEl>
                                          <p:spTgt spid="7169"/>
                                        </p:tgtEl>
                                      </p:cBhvr>
                                    </p:animEffect>
                                  </p:childTnLst>
                                </p:cTn>
                              </p:par>
                            </p:childTnLst>
                          </p:cTn>
                        </p:par>
                      </p:childTnLst>
                    </p:cTn>
                  </p:par>
                </p:childTnLst>
              </p:cTn>
              <p:nextCondLst>
                <p:cond evt="onClick" delay="0">
                  <p:tgtEl>
                    <p:spTgt spid="30819"/>
                  </p:tgtEl>
                </p:cond>
              </p:nextCondLst>
            </p:seq>
            <p:seq concurrent="1" nextAc="seek">
              <p:cTn id="287" restart="whenNotActive" fill="hold" evtFilter="cancelBubble" nodeType="interactiveSeq">
                <p:stCondLst>
                  <p:cond evt="onClick" delay="0">
                    <p:tgtEl>
                      <p:spTgt spid="7169"/>
                    </p:tgtEl>
                  </p:cond>
                </p:stCondLst>
                <p:endSync evt="end" delay="0">
                  <p:rtn val="all"/>
                </p:endSync>
                <p:childTnLst>
                  <p:par>
                    <p:cTn id="288" fill="hold">
                      <p:stCondLst>
                        <p:cond delay="0"/>
                      </p:stCondLst>
                      <p:childTnLst>
                        <p:par>
                          <p:cTn id="289" fill="hold">
                            <p:stCondLst>
                              <p:cond delay="0"/>
                            </p:stCondLst>
                            <p:childTnLst>
                              <p:par>
                                <p:cTn id="290" presetID="10" presetClass="exit" presetSubtype="0" fill="hold" nodeType="clickEffect">
                                  <p:stCondLst>
                                    <p:cond delay="0"/>
                                  </p:stCondLst>
                                  <p:childTnLst>
                                    <p:animEffect transition="out" filter="fade">
                                      <p:cBhvr>
                                        <p:cTn id="291" dur="500"/>
                                        <p:tgtEl>
                                          <p:spTgt spid="7169"/>
                                        </p:tgtEl>
                                      </p:cBhvr>
                                    </p:animEffect>
                                    <p:set>
                                      <p:cBhvr>
                                        <p:cTn id="292" dur="1" fill="hold">
                                          <p:stCondLst>
                                            <p:cond delay="499"/>
                                          </p:stCondLst>
                                        </p:cTn>
                                        <p:tgtEl>
                                          <p:spTgt spid="7169"/>
                                        </p:tgtEl>
                                        <p:attrNameLst>
                                          <p:attrName>style.visibility</p:attrName>
                                        </p:attrNameLst>
                                      </p:cBhvr>
                                      <p:to>
                                        <p:strVal val="hidden"/>
                                      </p:to>
                                    </p:set>
                                  </p:childTnLst>
                                </p:cTn>
                              </p:par>
                              <p:par>
                                <p:cTn id="293" presetID="10" presetClass="exit" presetSubtype="0" fill="hold" grpId="1" nodeType="withEffect">
                                  <p:stCondLst>
                                    <p:cond delay="0"/>
                                  </p:stCondLst>
                                  <p:childTnLst>
                                    <p:animEffect transition="out" filter="fade">
                                      <p:cBhvr>
                                        <p:cTn id="294" dur="2000"/>
                                        <p:tgtEl>
                                          <p:spTgt spid="30819"/>
                                        </p:tgtEl>
                                      </p:cBhvr>
                                    </p:animEffect>
                                    <p:set>
                                      <p:cBhvr>
                                        <p:cTn id="295" dur="1" fill="hold">
                                          <p:stCondLst>
                                            <p:cond delay="1999"/>
                                          </p:stCondLst>
                                        </p:cTn>
                                        <p:tgtEl>
                                          <p:spTgt spid="30819"/>
                                        </p:tgtEl>
                                        <p:attrNameLst>
                                          <p:attrName>style.visibility</p:attrName>
                                        </p:attrNameLst>
                                      </p:cBhvr>
                                      <p:to>
                                        <p:strVal val="hidden"/>
                                      </p:to>
                                    </p:set>
                                  </p:childTnLst>
                                </p:cTn>
                              </p:par>
                            </p:childTnLst>
                          </p:cTn>
                        </p:par>
                      </p:childTnLst>
                    </p:cTn>
                  </p:par>
                </p:childTnLst>
              </p:cTn>
              <p:nextCondLst>
                <p:cond evt="onClick" delay="0">
                  <p:tgtEl>
                    <p:spTgt spid="7169"/>
                  </p:tgtEl>
                </p:cond>
              </p:nextCondLst>
            </p:seq>
            <p:seq concurrent="1" nextAc="seek">
              <p:cTn id="296" restart="whenNotActive" fill="hold" evtFilter="cancelBubble" nodeType="interactiveSeq">
                <p:stCondLst>
                  <p:cond evt="onClick" delay="0">
                    <p:tgtEl>
                      <p:spTgt spid="30820"/>
                    </p:tgtEl>
                  </p:cond>
                </p:stCondLst>
                <p:endSync evt="end" delay="0">
                  <p:rtn val="all"/>
                </p:endSync>
                <p:childTnLst>
                  <p:par>
                    <p:cTn id="297" fill="hold">
                      <p:stCondLst>
                        <p:cond delay="0"/>
                      </p:stCondLst>
                      <p:childTnLst>
                        <p:par>
                          <p:cTn id="298" fill="hold">
                            <p:stCondLst>
                              <p:cond delay="0"/>
                            </p:stCondLst>
                            <p:childTnLst>
                              <p:par>
                                <p:cTn id="299" presetID="22" presetClass="entr" presetSubtype="8" fill="hold" nodeType="clickEffect">
                                  <p:stCondLst>
                                    <p:cond delay="0"/>
                                  </p:stCondLst>
                                  <p:childTnLst>
                                    <p:set>
                                      <p:cBhvr>
                                        <p:cTn id="300" dur="1" fill="hold">
                                          <p:stCondLst>
                                            <p:cond delay="0"/>
                                          </p:stCondLst>
                                        </p:cTn>
                                        <p:tgtEl>
                                          <p:spTgt spid="7170"/>
                                        </p:tgtEl>
                                        <p:attrNameLst>
                                          <p:attrName>style.visibility</p:attrName>
                                        </p:attrNameLst>
                                      </p:cBhvr>
                                      <p:to>
                                        <p:strVal val="visible"/>
                                      </p:to>
                                    </p:set>
                                    <p:animEffect transition="in" filter="wipe(left)">
                                      <p:cBhvr>
                                        <p:cTn id="301" dur="500"/>
                                        <p:tgtEl>
                                          <p:spTgt spid="7170"/>
                                        </p:tgtEl>
                                      </p:cBhvr>
                                    </p:animEffect>
                                  </p:childTnLst>
                                </p:cTn>
                              </p:par>
                            </p:childTnLst>
                          </p:cTn>
                        </p:par>
                      </p:childTnLst>
                    </p:cTn>
                  </p:par>
                </p:childTnLst>
              </p:cTn>
              <p:nextCondLst>
                <p:cond evt="onClick" delay="0">
                  <p:tgtEl>
                    <p:spTgt spid="30820"/>
                  </p:tgtEl>
                </p:cond>
              </p:nextCondLst>
            </p:seq>
            <p:seq concurrent="1" nextAc="seek">
              <p:cTn id="302" restart="whenNotActive" fill="hold" evtFilter="cancelBubble" nodeType="interactiveSeq">
                <p:stCondLst>
                  <p:cond evt="onClick" delay="0">
                    <p:tgtEl>
                      <p:spTgt spid="7170"/>
                    </p:tgtEl>
                  </p:cond>
                </p:stCondLst>
                <p:endSync evt="end" delay="0">
                  <p:rtn val="all"/>
                </p:endSync>
                <p:childTnLst>
                  <p:par>
                    <p:cTn id="303" fill="hold">
                      <p:stCondLst>
                        <p:cond delay="0"/>
                      </p:stCondLst>
                      <p:childTnLst>
                        <p:par>
                          <p:cTn id="304" fill="hold">
                            <p:stCondLst>
                              <p:cond delay="0"/>
                            </p:stCondLst>
                            <p:childTnLst>
                              <p:par>
                                <p:cTn id="305" presetID="10" presetClass="exit" presetSubtype="0" fill="hold" nodeType="clickEffect">
                                  <p:stCondLst>
                                    <p:cond delay="0"/>
                                  </p:stCondLst>
                                  <p:childTnLst>
                                    <p:animEffect transition="out" filter="fade">
                                      <p:cBhvr>
                                        <p:cTn id="306" dur="500"/>
                                        <p:tgtEl>
                                          <p:spTgt spid="7170"/>
                                        </p:tgtEl>
                                      </p:cBhvr>
                                    </p:animEffect>
                                    <p:set>
                                      <p:cBhvr>
                                        <p:cTn id="307" dur="1" fill="hold">
                                          <p:stCondLst>
                                            <p:cond delay="499"/>
                                          </p:stCondLst>
                                        </p:cTn>
                                        <p:tgtEl>
                                          <p:spTgt spid="7170"/>
                                        </p:tgtEl>
                                        <p:attrNameLst>
                                          <p:attrName>style.visibility</p:attrName>
                                        </p:attrNameLst>
                                      </p:cBhvr>
                                      <p:to>
                                        <p:strVal val="hidden"/>
                                      </p:to>
                                    </p:set>
                                  </p:childTnLst>
                                </p:cTn>
                              </p:par>
                              <p:par>
                                <p:cTn id="308" presetID="10" presetClass="exit" presetSubtype="0" fill="hold" grpId="1" nodeType="withEffect">
                                  <p:stCondLst>
                                    <p:cond delay="0"/>
                                  </p:stCondLst>
                                  <p:childTnLst>
                                    <p:animEffect transition="out" filter="fade">
                                      <p:cBhvr>
                                        <p:cTn id="309" dur="2000"/>
                                        <p:tgtEl>
                                          <p:spTgt spid="30820"/>
                                        </p:tgtEl>
                                      </p:cBhvr>
                                    </p:animEffect>
                                    <p:set>
                                      <p:cBhvr>
                                        <p:cTn id="310" dur="1" fill="hold">
                                          <p:stCondLst>
                                            <p:cond delay="1999"/>
                                          </p:stCondLst>
                                        </p:cTn>
                                        <p:tgtEl>
                                          <p:spTgt spid="30820"/>
                                        </p:tgtEl>
                                        <p:attrNameLst>
                                          <p:attrName>style.visibility</p:attrName>
                                        </p:attrNameLst>
                                      </p:cBhvr>
                                      <p:to>
                                        <p:strVal val="hidden"/>
                                      </p:to>
                                    </p:set>
                                  </p:childTnLst>
                                </p:cTn>
                              </p:par>
                            </p:childTnLst>
                          </p:cTn>
                        </p:par>
                      </p:childTnLst>
                    </p:cTn>
                  </p:par>
                </p:childTnLst>
              </p:cTn>
              <p:nextCondLst>
                <p:cond evt="onClick" delay="0">
                  <p:tgtEl>
                    <p:spTgt spid="7170"/>
                  </p:tgtEl>
                </p:cond>
              </p:nextCondLst>
            </p:seq>
          </p:childTnLst>
        </p:cTn>
      </p:par>
    </p:tnLst>
    <p:bldLst>
      <p:bldP spid="30729" grpId="0"/>
      <p:bldP spid="30729" grpId="1"/>
      <p:bldP spid="30731" grpId="0"/>
      <p:bldP spid="30737" grpId="0"/>
      <p:bldP spid="30755" grpId="0" animBg="1"/>
      <p:bldP spid="30786" grpId="0"/>
      <p:bldP spid="30786" grpId="1"/>
      <p:bldP spid="30787" grpId="0"/>
      <p:bldP spid="30787" grpId="1"/>
      <p:bldP spid="30799" grpId="0"/>
      <p:bldP spid="30799" grpId="1"/>
      <p:bldP spid="30800" grpId="0"/>
      <p:bldP spid="30800" grpId="1"/>
      <p:bldP spid="30801" grpId="0"/>
      <p:bldP spid="30801" grpId="1"/>
      <p:bldP spid="30802" grpId="0"/>
      <p:bldP spid="30803" grpId="0"/>
      <p:bldP spid="30818" grpId="0" animBg="1"/>
      <p:bldP spid="30819" grpId="0"/>
      <p:bldP spid="30819" grpId="1"/>
      <p:bldP spid="30820" grpId="0"/>
      <p:bldP spid="30820" grpId="1"/>
      <p:bldP spid="30821" grpId="0"/>
      <p:bldP spid="30821" grpId="1"/>
      <p:bldP spid="30822" grpId="0"/>
      <p:bldP spid="30823" grpId="0" animBg="1"/>
      <p:bldP spid="30824" grpId="0"/>
      <p:bldP spid="30824" grpId="1"/>
      <p:bldP spid="30825" grpId="0"/>
      <p:bldP spid="30825" grpId="1"/>
      <p:bldP spid="30826" grpId="0"/>
      <p:bldP spid="30826" grpId="1"/>
      <p:bldP spid="30831" grpId="0"/>
      <p:bldP spid="30831" grpId="1"/>
      <p:bldP spid="30833" grpId="0"/>
      <p:bldP spid="30834" grpId="0"/>
      <p:bldP spid="30835" grpId="0" animBg="1"/>
      <p:bldP spid="30868" grpId="0"/>
    </p:bldLst>
  </p:timing>
</p:sld>
</file>

<file path=ppt/theme/theme1.xml><?xml version="1.0" encoding="utf-8"?>
<a:theme xmlns:a="http://schemas.openxmlformats.org/drawingml/2006/main" name="чиста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чистая</Template>
  <TotalTime>2062</TotalTime>
  <Words>1305</Words>
  <Application>Microsoft Office PowerPoint</Application>
  <PresentationFormat>Произвольный</PresentationFormat>
  <Paragraphs>321</Paragraphs>
  <Slides>13</Slides>
  <Notes>3</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2</vt:i4>
      </vt:variant>
      <vt:variant>
        <vt:lpstr>Заголовки слайдов</vt:lpstr>
      </vt:variant>
      <vt:variant>
        <vt:i4>13</vt:i4>
      </vt:variant>
    </vt:vector>
  </HeadingPairs>
  <TitlesOfParts>
    <vt:vector size="22" baseType="lpstr">
      <vt:lpstr>Arial</vt:lpstr>
      <vt:lpstr>Impact</vt:lpstr>
      <vt:lpstr>Calibri</vt:lpstr>
      <vt:lpstr>Franklin Gothic Medium Cond</vt:lpstr>
      <vt:lpstr>Symbol</vt:lpstr>
      <vt:lpstr>Times New Roman</vt:lpstr>
      <vt:lpstr>чистая</vt:lpstr>
      <vt:lpstr>Формула</vt:lpstr>
      <vt:lpstr>Microsoft Equation 3.0</vt:lpstr>
      <vt:lpstr>B13                                  2013г.</vt:lpstr>
      <vt:lpstr>Слайд 2</vt:lpstr>
      <vt:lpstr>Прототип задания B13 (№ 26592)</vt:lpstr>
      <vt:lpstr>Слайд 4</vt:lpstr>
      <vt:lpstr>Прототип задания B13 (№ 26594) </vt:lpstr>
      <vt:lpstr>Слайд 6</vt:lpstr>
      <vt:lpstr>Прототип задания B13 (№ 26596) </vt:lpstr>
      <vt:lpstr>Прототип задания B13 (№ 26596) </vt:lpstr>
      <vt:lpstr>Слайд 9</vt:lpstr>
      <vt:lpstr>Прототип задания B13 (№ 26597) </vt:lpstr>
      <vt:lpstr>Прототип задания B13 (№ 26598)</vt:lpstr>
      <vt:lpstr>Прототип задания B13 (№ 26599) </vt:lpstr>
      <vt:lpstr>Прототип задания B13 (№ 26600)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B13                                  2012г.</dc:title>
  <dc:creator>zenalla</dc:creator>
  <cp:lastModifiedBy>revaz</cp:lastModifiedBy>
  <cp:revision>201</cp:revision>
  <dcterms:created xsi:type="dcterms:W3CDTF">2012-01-17T14:33:06Z</dcterms:created>
  <dcterms:modified xsi:type="dcterms:W3CDTF">2013-03-02T21:41:27Z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TC030009563</vt:lpwstr>
  </property>
</Properties>
</file>