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  <p:sldMasterId id="2147483685" r:id="rId2"/>
  </p:sldMasterIdLst>
  <p:sldIdLst>
    <p:sldId id="287" r:id="rId3"/>
    <p:sldId id="256" r:id="rId4"/>
    <p:sldId id="259" r:id="rId5"/>
    <p:sldId id="260" r:id="rId6"/>
    <p:sldId id="258" r:id="rId7"/>
    <p:sldId id="265" r:id="rId8"/>
    <p:sldId id="271" r:id="rId9"/>
    <p:sldId id="273" r:id="rId10"/>
    <p:sldId id="275" r:id="rId11"/>
    <p:sldId id="267" r:id="rId12"/>
    <p:sldId id="278" r:id="rId13"/>
    <p:sldId id="279" r:id="rId14"/>
    <p:sldId id="283" r:id="rId15"/>
    <p:sldId id="280" r:id="rId16"/>
    <p:sldId id="284" r:id="rId17"/>
    <p:sldId id="281" r:id="rId18"/>
    <p:sldId id="285" r:id="rId19"/>
    <p:sldId id="269" r:id="rId20"/>
    <p:sldId id="286" r:id="rId21"/>
    <p:sldId id="266" r:id="rId22"/>
    <p:sldId id="277" r:id="rId23"/>
    <p:sldId id="264" r:id="rId24"/>
    <p:sldId id="276" r:id="rId25"/>
    <p:sldId id="268" r:id="rId26"/>
    <p:sldId id="263" r:id="rId27"/>
    <p:sldId id="257" r:id="rId28"/>
    <p:sldId id="282" r:id="rId29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2000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2000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2000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2000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2000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FF00"/>
    <a:srgbClr val="99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23" autoAdjust="0"/>
    <p:restoredTop sz="94622" autoAdjust="0"/>
  </p:normalViewPr>
  <p:slideViewPr>
    <p:cSldViewPr>
      <p:cViewPr varScale="1">
        <p:scale>
          <a:sx n="68" d="100"/>
          <a:sy n="68" d="100"/>
        </p:scale>
        <p:origin x="-64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EDABA1-322B-42FB-9EFE-43BAEA99D9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CDC6F-498E-40F1-AA3A-0D269BBE8F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D4FCC-9B33-4889-8E72-4F31BE6EB9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516107-B2D7-4C45-B7C8-CF96D509BC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858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121859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1860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1861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1862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1863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1864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1865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1866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1867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1868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1869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1870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1871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1872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1873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1874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21875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21876" name="Rectangle 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A669434A-A1BE-48FA-AD7E-98E83F80FE5F}" type="datetimeFigureOut">
              <a:rPr lang="ru-RU"/>
              <a:pPr/>
              <a:t>07.02.2013</a:t>
            </a:fld>
            <a:endParaRPr lang="ru-RU"/>
          </a:p>
        </p:txBody>
      </p:sp>
      <p:sp>
        <p:nvSpPr>
          <p:cNvPr id="121877" name="Rectangle 2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21878" name="Rectangle 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5923383-32F6-4AE2-BA9E-5A642A9644B5}" type="slidenum">
              <a:rPr lang="ru-RU"/>
              <a:pPr/>
              <a:t>‹#›</a:t>
            </a:fld>
            <a:endParaRPr lang="ru-RU"/>
          </a:p>
        </p:txBody>
      </p:sp>
      <p:pic>
        <p:nvPicPr>
          <p:cNvPr id="121879" name="Picture 7" descr="Мир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215900"/>
            <a:ext cx="9144000" cy="731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2B1A39-6B2C-4328-96AB-1FCBE5D2312A}" type="datetimeFigureOut">
              <a:rPr lang="ru-RU"/>
              <a:pPr/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27B9F8-31E3-46B5-861F-0B4CE735AC9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E3F2B0-DD38-4ADD-9840-67E1768E0EFA}" type="datetimeFigureOut">
              <a:rPr lang="ru-RU"/>
              <a:pPr/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5A760C-D6F1-4375-B21C-1D0403ECAD0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837FCD-8EC7-4879-9A4F-FF9144F6F5AC}" type="datetimeFigureOut">
              <a:rPr lang="ru-RU"/>
              <a:pPr/>
              <a:t>07.02.2013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468E8-A2DB-45E6-87F2-3F34D1E9964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88323F-2366-43E0-AB77-16E1534820EF}" type="datetimeFigureOut">
              <a:rPr lang="ru-RU"/>
              <a:pPr/>
              <a:t>07.02.2013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76695A-7866-4C07-9B6F-4F3FB998208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231544-6E29-4656-975C-2FBE2153A383}" type="datetimeFigureOut">
              <a:rPr lang="ru-RU"/>
              <a:pPr/>
              <a:t>07.02.2013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0F0364-554E-4CC4-9184-7FFB99462F3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E6A583-74DB-4E8A-A8CF-8EC33FC6E60B}" type="datetimeFigureOut">
              <a:rPr lang="ru-RU"/>
              <a:pPr/>
              <a:t>07.02.2013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1F569-B0D9-4004-84FC-E6FADEDAC81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0F1A89-D7D8-46B8-9548-C0E6B31373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77F15D-9A9B-412C-9F2C-412E8BDF51EF}" type="datetimeFigureOut">
              <a:rPr lang="ru-RU"/>
              <a:pPr/>
              <a:t>07.02.2013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858C9F-DAEC-4A4C-BA06-6B541450287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8F88CB-36B4-4FB6-B8E7-6131FD007714}" type="datetimeFigureOut">
              <a:rPr lang="ru-RU"/>
              <a:pPr/>
              <a:t>07.02.2013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845EE4-F1DA-4916-B7E5-70D3BB84502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E317E3-B13D-40D1-BDA8-51CB155C1116}" type="datetimeFigureOut">
              <a:rPr lang="ru-RU"/>
              <a:pPr/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39256D-9243-4F7F-94D1-B4CDF930C11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ACDD0E-A1B6-4D48-883A-5CBABC271EB8}" type="datetimeFigureOut">
              <a:rPr lang="ru-RU"/>
              <a:pPr/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B68EF8-4F20-4244-8783-70CB85A791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76CE21C-2C0E-4CC4-A790-F40E9D071336}" type="datetimeFigureOut">
              <a:rPr lang="ru-RU"/>
              <a:pPr/>
              <a:t>07.02.2013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3B9C387-2939-4DDB-A5F2-30BA3414FA0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526D9B-972B-4444-ACCF-EE86C092BE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17230-EF7A-4A68-8226-1EBE29C395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72C7A2-2AC0-4F3A-B86E-227FEB18B4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109C1-E900-4F3C-8876-4FD263DAE9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C28787-9D2A-4809-B7B3-E445904D61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B83893-705D-4EBC-8569-88C8BDD542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F2148-9824-4B30-86D8-483D5253C4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EC47EC79-EE24-475E-A5C3-5D5AB79CC3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1031" name="Picture 7" descr="Мир"/>
          <p:cNvPicPr>
            <a:picLocks noChangeAspect="1" noChangeArrowheads="1"/>
          </p:cNvPicPr>
          <p:nvPr/>
        </p:nvPicPr>
        <p:blipFill>
          <a:blip r:embed="rId14" cstate="email"/>
          <a:srcRect/>
          <a:stretch>
            <a:fillRect/>
          </a:stretch>
        </p:blipFill>
        <p:spPr bwMode="auto">
          <a:xfrm>
            <a:off x="0" y="-215900"/>
            <a:ext cx="9144000" cy="731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834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120835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0836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0837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0838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0839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0840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0841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0842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0843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0844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0845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0846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0847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0848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0849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0850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20851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>
                <a:latin typeface="+mn-lt"/>
              </a:defRPr>
            </a:lvl1pPr>
          </a:lstStyle>
          <a:p>
            <a:fld id="{DB84093A-1F21-4C17-A637-06D800AC4FFD}" type="datetimeFigureOut">
              <a:rPr lang="ru-RU"/>
              <a:pPr/>
              <a:t>07.02.2013</a:t>
            </a:fld>
            <a:endParaRPr lang="ru-RU"/>
          </a:p>
        </p:txBody>
      </p:sp>
      <p:sp>
        <p:nvSpPr>
          <p:cNvPr id="120852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2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20853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>
                <a:latin typeface="+mn-lt"/>
              </a:defRPr>
            </a:lvl1pPr>
          </a:lstStyle>
          <a:p>
            <a:fld id="{58CACD62-130F-4A9C-B91F-F8416112FCFB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20854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pic>
        <p:nvPicPr>
          <p:cNvPr id="120855" name="Picture 7" descr="Мир"/>
          <p:cNvPicPr>
            <a:picLocks noChangeAspect="1" noChangeArrowheads="1"/>
          </p:cNvPicPr>
          <p:nvPr/>
        </p:nvPicPr>
        <p:blipFill>
          <a:blip r:embed="rId14" cstate="email"/>
          <a:srcRect/>
          <a:stretch>
            <a:fillRect/>
          </a:stretch>
        </p:blipFill>
        <p:spPr bwMode="auto">
          <a:xfrm>
            <a:off x="0" y="-215900"/>
            <a:ext cx="9144000" cy="731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22" name="Text Box 34"/>
          <p:cNvSpPr txBox="1">
            <a:spLocks noChangeArrowheads="1"/>
          </p:cNvSpPr>
          <p:nvPr/>
        </p:nvSpPr>
        <p:spPr bwMode="auto">
          <a:xfrm>
            <a:off x="822325" y="3008313"/>
            <a:ext cx="1841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pic>
        <p:nvPicPr>
          <p:cNvPr id="89133" name="Picture 45" descr="Викулина Ольга Анатольевна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750" y="1916113"/>
            <a:ext cx="2160588" cy="3240087"/>
          </a:xfrm>
          <a:prstGeom prst="rect">
            <a:avLst/>
          </a:prstGeom>
          <a:noFill/>
        </p:spPr>
      </p:pic>
      <p:sp>
        <p:nvSpPr>
          <p:cNvPr id="89136" name="WordArt 48"/>
          <p:cNvSpPr>
            <a:spLocks noChangeArrowheads="1" noChangeShapeType="1" noTextEdit="1"/>
          </p:cNvSpPr>
          <p:nvPr/>
        </p:nvSpPr>
        <p:spPr bwMode="auto">
          <a:xfrm>
            <a:off x="827088" y="765175"/>
            <a:ext cx="7416800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«Путешествие в страну Математику»</a:t>
            </a:r>
          </a:p>
        </p:txBody>
      </p:sp>
      <p:sp>
        <p:nvSpPr>
          <p:cNvPr id="89137" name="Rectangle 49"/>
          <p:cNvSpPr>
            <a:spLocks noChangeArrowheads="1"/>
          </p:cNvSpPr>
          <p:nvPr/>
        </p:nvSpPr>
        <p:spPr bwMode="auto">
          <a:xfrm>
            <a:off x="2916238" y="4437063"/>
            <a:ext cx="5681662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ru-RU" sz="2000" b="1">
                <a:solidFill>
                  <a:schemeClr val="bg1"/>
                </a:solidFill>
              </a:rPr>
              <a:t>Подготовил воспитатель второй категории</a:t>
            </a:r>
            <a:endParaRPr lang="ru-RU" sz="2000">
              <a:solidFill>
                <a:schemeClr val="bg1"/>
              </a:solidFill>
            </a:endParaRPr>
          </a:p>
          <a:p>
            <a:pPr algn="r"/>
            <a:r>
              <a:rPr lang="ru-RU" sz="2000" b="1">
                <a:solidFill>
                  <a:schemeClr val="bg1"/>
                </a:solidFill>
              </a:rPr>
              <a:t>Викулина Ольга Анатольевна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228600" y="914400"/>
            <a:ext cx="8686800" cy="3429000"/>
          </a:xfrm>
          <a:prstGeom prst="flowChartPunchedTape">
            <a:avLst/>
          </a:prstGeom>
          <a:solidFill>
            <a:schemeClr val="bg1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sp>
        <p:nvSpPr>
          <p:cNvPr id="7171" name="WordArt 3"/>
          <p:cNvSpPr>
            <a:spLocks noChangeArrowheads="1" noChangeShapeType="1" noTextEdit="1"/>
          </p:cNvSpPr>
          <p:nvPr/>
        </p:nvSpPr>
        <p:spPr bwMode="auto">
          <a:xfrm>
            <a:off x="533400" y="1371600"/>
            <a:ext cx="8305800" cy="22098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---е---ик-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609600" y="5181600"/>
            <a:ext cx="3352800" cy="762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ru-RU" sz="3600" b="1"/>
              <a:t>У     ?    Р     О</a:t>
            </a:r>
          </a:p>
        </p:txBody>
      </p:sp>
      <p:sp>
        <p:nvSpPr>
          <p:cNvPr id="7173" name="AutoShape 8"/>
          <p:cNvSpPr>
            <a:spLocks noChangeArrowheads="1"/>
          </p:cNvSpPr>
          <p:nvPr/>
        </p:nvSpPr>
        <p:spPr bwMode="auto">
          <a:xfrm>
            <a:off x="2895600" y="5486400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sp>
        <p:nvSpPr>
          <p:cNvPr id="7174" name="AutoShape 9"/>
          <p:cNvSpPr>
            <a:spLocks noChangeArrowheads="1"/>
          </p:cNvSpPr>
          <p:nvPr/>
        </p:nvSpPr>
        <p:spPr bwMode="auto">
          <a:xfrm>
            <a:off x="2057400" y="5486400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sp>
        <p:nvSpPr>
          <p:cNvPr id="7175" name="AutoShape 10"/>
          <p:cNvSpPr>
            <a:spLocks noChangeArrowheads="1"/>
          </p:cNvSpPr>
          <p:nvPr/>
        </p:nvSpPr>
        <p:spPr bwMode="auto">
          <a:xfrm>
            <a:off x="1143000" y="5486400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10" name="Text Box 34"/>
          <p:cNvSpPr txBox="1">
            <a:spLocks noChangeArrowheads="1"/>
          </p:cNvSpPr>
          <p:nvPr/>
        </p:nvSpPr>
        <p:spPr bwMode="auto">
          <a:xfrm>
            <a:off x="822325" y="3008313"/>
            <a:ext cx="1841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sp>
        <p:nvSpPr>
          <p:cNvPr id="75822" name="Rectangle 46"/>
          <p:cNvSpPr>
            <a:spLocks noChangeArrowheads="1"/>
          </p:cNvSpPr>
          <p:nvPr/>
        </p:nvSpPr>
        <p:spPr bwMode="auto">
          <a:xfrm>
            <a:off x="1371600" y="838200"/>
            <a:ext cx="6705600" cy="1676400"/>
          </a:xfrm>
          <a:prstGeom prst="rect">
            <a:avLst/>
          </a:prstGeom>
          <a:solidFill>
            <a:srgbClr val="FFFFFF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r>
              <a:rPr lang="ru-RU" sz="8800"/>
              <a:t>У   ?    Р    О</a:t>
            </a:r>
          </a:p>
        </p:txBody>
      </p:sp>
      <p:sp>
        <p:nvSpPr>
          <p:cNvPr id="75823" name="AutoShape 47"/>
          <p:cNvSpPr>
            <a:spLocks noChangeAspect="1" noChangeArrowheads="1"/>
          </p:cNvSpPr>
          <p:nvPr/>
        </p:nvSpPr>
        <p:spPr bwMode="auto">
          <a:xfrm>
            <a:off x="923925" y="3859213"/>
            <a:ext cx="7086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5824" name="Rectangle 48"/>
          <p:cNvSpPr>
            <a:spLocks noChangeArrowheads="1"/>
          </p:cNvSpPr>
          <p:nvPr/>
        </p:nvSpPr>
        <p:spPr bwMode="auto">
          <a:xfrm>
            <a:off x="2144713" y="3859213"/>
            <a:ext cx="977900" cy="1295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5825" name="Rectangle 49"/>
          <p:cNvSpPr>
            <a:spLocks noChangeArrowheads="1"/>
          </p:cNvSpPr>
          <p:nvPr/>
        </p:nvSpPr>
        <p:spPr bwMode="auto">
          <a:xfrm>
            <a:off x="2144713" y="3859213"/>
            <a:ext cx="977900" cy="1295400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5826" name="Rectangle 50"/>
          <p:cNvSpPr>
            <a:spLocks noChangeArrowheads="1"/>
          </p:cNvSpPr>
          <p:nvPr/>
        </p:nvSpPr>
        <p:spPr bwMode="auto">
          <a:xfrm>
            <a:off x="914400" y="3886200"/>
            <a:ext cx="977900" cy="1295400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75827" name="Picture 51"/>
          <p:cNvPicPr>
            <a:picLocks noChangeAspect="1" noChangeArrowheads="1"/>
          </p:cNvPicPr>
          <p:nvPr/>
        </p:nvPicPr>
        <p:blipFill>
          <a:blip r:embed="rId2" cstate="email"/>
          <a:srcRect l="5202" t="53281" r="54913" b="2702"/>
          <a:stretch>
            <a:fillRect/>
          </a:stretch>
        </p:blipFill>
        <p:spPr bwMode="auto">
          <a:xfrm>
            <a:off x="2206625" y="4117975"/>
            <a:ext cx="793750" cy="85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28" name="Picture 52"/>
          <p:cNvPicPr>
            <a:picLocks noChangeAspect="1" noChangeArrowheads="1"/>
          </p:cNvPicPr>
          <p:nvPr/>
        </p:nvPicPr>
        <p:blipFill>
          <a:blip r:embed="rId3" cstate="email"/>
          <a:srcRect l="2408" t="51111" r="56039" b="4445"/>
          <a:stretch>
            <a:fillRect/>
          </a:stretch>
        </p:blipFill>
        <p:spPr bwMode="auto">
          <a:xfrm>
            <a:off x="984250" y="4054475"/>
            <a:ext cx="855663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829" name="Rectangle 53"/>
          <p:cNvSpPr>
            <a:spLocks noChangeArrowheads="1"/>
          </p:cNvSpPr>
          <p:nvPr/>
        </p:nvSpPr>
        <p:spPr bwMode="auto">
          <a:xfrm>
            <a:off x="3352800" y="3886200"/>
            <a:ext cx="965200" cy="1295400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lIns="61265" tIns="30632" rIns="61265" bIns="30632" anchor="ctr"/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sp>
        <p:nvSpPr>
          <p:cNvPr id="75830" name="Rectangle 54"/>
          <p:cNvSpPr>
            <a:spLocks noChangeArrowheads="1"/>
          </p:cNvSpPr>
          <p:nvPr/>
        </p:nvSpPr>
        <p:spPr bwMode="auto">
          <a:xfrm>
            <a:off x="4572000" y="3886200"/>
            <a:ext cx="977900" cy="1295400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5831" name="Rectangle 55"/>
          <p:cNvSpPr>
            <a:spLocks noChangeArrowheads="1"/>
          </p:cNvSpPr>
          <p:nvPr/>
        </p:nvSpPr>
        <p:spPr bwMode="auto">
          <a:xfrm>
            <a:off x="5791200" y="3886200"/>
            <a:ext cx="977900" cy="1295400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5832" name="Rectangle 56"/>
          <p:cNvSpPr>
            <a:spLocks noChangeArrowheads="1"/>
          </p:cNvSpPr>
          <p:nvPr/>
        </p:nvSpPr>
        <p:spPr bwMode="auto">
          <a:xfrm>
            <a:off x="7010400" y="3886200"/>
            <a:ext cx="977900" cy="1295400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5833" name="AutoShape 57"/>
          <p:cNvSpPr>
            <a:spLocks noChangeArrowheads="1"/>
          </p:cNvSpPr>
          <p:nvPr/>
        </p:nvSpPr>
        <p:spPr bwMode="auto">
          <a:xfrm>
            <a:off x="1901825" y="4376738"/>
            <a:ext cx="242888" cy="325437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5834" name="AutoShape 58"/>
          <p:cNvSpPr>
            <a:spLocks noChangeArrowheads="1"/>
          </p:cNvSpPr>
          <p:nvPr/>
        </p:nvSpPr>
        <p:spPr bwMode="auto">
          <a:xfrm>
            <a:off x="4344988" y="4311650"/>
            <a:ext cx="244475" cy="325438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5835" name="AutoShape 59"/>
          <p:cNvSpPr>
            <a:spLocks noChangeArrowheads="1"/>
          </p:cNvSpPr>
          <p:nvPr/>
        </p:nvSpPr>
        <p:spPr bwMode="auto">
          <a:xfrm>
            <a:off x="3122613" y="4376738"/>
            <a:ext cx="244475" cy="325437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5836" name="AutoShape 60"/>
          <p:cNvSpPr>
            <a:spLocks noChangeArrowheads="1"/>
          </p:cNvSpPr>
          <p:nvPr/>
        </p:nvSpPr>
        <p:spPr bwMode="auto">
          <a:xfrm>
            <a:off x="6789738" y="4376738"/>
            <a:ext cx="242887" cy="325437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5837" name="AutoShape 61"/>
          <p:cNvSpPr>
            <a:spLocks noChangeArrowheads="1"/>
          </p:cNvSpPr>
          <p:nvPr/>
        </p:nvSpPr>
        <p:spPr bwMode="auto">
          <a:xfrm>
            <a:off x="5567363" y="4376738"/>
            <a:ext cx="244475" cy="325437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5838" name="AutoShape 62"/>
          <p:cNvSpPr>
            <a:spLocks noChangeArrowheads="1"/>
          </p:cNvSpPr>
          <p:nvPr/>
        </p:nvSpPr>
        <p:spPr bwMode="auto">
          <a:xfrm>
            <a:off x="5567363" y="4376738"/>
            <a:ext cx="244475" cy="325437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5839" name="WordArt 63"/>
          <p:cNvSpPr>
            <a:spLocks noChangeArrowheads="1" noChangeShapeType="1" noTextEdit="1"/>
          </p:cNvSpPr>
          <p:nvPr/>
        </p:nvSpPr>
        <p:spPr bwMode="auto">
          <a:xfrm>
            <a:off x="7339013" y="4117975"/>
            <a:ext cx="427037" cy="835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?</a:t>
            </a:r>
          </a:p>
        </p:txBody>
      </p:sp>
      <p:sp>
        <p:nvSpPr>
          <p:cNvPr id="75840" name="WordArt 64"/>
          <p:cNvSpPr>
            <a:spLocks noChangeArrowheads="1" noChangeShapeType="1" noTextEdit="1"/>
          </p:cNvSpPr>
          <p:nvPr/>
        </p:nvSpPr>
        <p:spPr bwMode="auto">
          <a:xfrm flipV="1">
            <a:off x="4956175" y="4895850"/>
            <a:ext cx="304800" cy="63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-</a:t>
            </a:r>
          </a:p>
        </p:txBody>
      </p:sp>
      <p:sp>
        <p:nvSpPr>
          <p:cNvPr id="75841" name="WordArt 65"/>
          <p:cNvSpPr>
            <a:spLocks noChangeArrowheads="1" noChangeShapeType="1" noTextEdit="1"/>
          </p:cNvSpPr>
          <p:nvPr/>
        </p:nvSpPr>
        <p:spPr bwMode="auto">
          <a:xfrm>
            <a:off x="4956175" y="4506913"/>
            <a:ext cx="366713" cy="3159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+</a:t>
            </a:r>
          </a:p>
        </p:txBody>
      </p:sp>
      <p:pic>
        <p:nvPicPr>
          <p:cNvPr id="75842" name="Picture 66"/>
          <p:cNvPicPr>
            <a:picLocks noChangeAspect="1" noChangeArrowheads="1"/>
          </p:cNvPicPr>
          <p:nvPr/>
        </p:nvPicPr>
        <p:blipFill>
          <a:blip r:embed="rId3" cstate="email"/>
          <a:srcRect l="53932" t="4445" r="6178" b="53334"/>
          <a:stretch>
            <a:fillRect/>
          </a:stretch>
        </p:blipFill>
        <p:spPr bwMode="auto">
          <a:xfrm>
            <a:off x="3429000" y="4572000"/>
            <a:ext cx="5492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843" name="WordArt 67"/>
          <p:cNvSpPr>
            <a:spLocks noChangeArrowheads="1" noChangeShapeType="1" noTextEdit="1"/>
          </p:cNvSpPr>
          <p:nvPr/>
        </p:nvSpPr>
        <p:spPr bwMode="auto">
          <a:xfrm>
            <a:off x="3673475" y="3924300"/>
            <a:ext cx="366713" cy="6397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Q</a:t>
            </a:r>
            <a:endParaRPr lang="ru-RU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"/>
              <a:cs typeface="Arial"/>
            </a:endParaRPr>
          </a:p>
        </p:txBody>
      </p:sp>
      <p:pic>
        <p:nvPicPr>
          <p:cNvPr id="75844" name="Picture 68"/>
          <p:cNvPicPr>
            <a:picLocks noChangeAspect="1" noChangeArrowheads="1"/>
          </p:cNvPicPr>
          <p:nvPr/>
        </p:nvPicPr>
        <p:blipFill>
          <a:blip r:embed="rId3" cstate="email"/>
          <a:srcRect l="53932" t="4445" r="6178" b="53334"/>
          <a:stretch>
            <a:fillRect/>
          </a:stretch>
        </p:blipFill>
        <p:spPr bwMode="auto">
          <a:xfrm>
            <a:off x="5872163" y="4572000"/>
            <a:ext cx="550862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845" name="WordArt 69"/>
          <p:cNvSpPr>
            <a:spLocks noChangeArrowheads="1" noChangeShapeType="1" noTextEdit="1"/>
          </p:cNvSpPr>
          <p:nvPr/>
        </p:nvSpPr>
        <p:spPr bwMode="auto">
          <a:xfrm>
            <a:off x="6176963" y="3924300"/>
            <a:ext cx="366712" cy="6397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Q</a:t>
            </a:r>
            <a:endParaRPr lang="ru-RU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"/>
              <a:cs typeface="Arial"/>
            </a:endParaRPr>
          </a:p>
        </p:txBody>
      </p:sp>
      <p:pic>
        <p:nvPicPr>
          <p:cNvPr id="75846" name="Picture 70"/>
          <p:cNvPicPr>
            <a:picLocks noChangeAspect="1" noChangeArrowheads="1"/>
          </p:cNvPicPr>
          <p:nvPr/>
        </p:nvPicPr>
        <p:blipFill>
          <a:blip r:embed="rId2" cstate="email"/>
          <a:srcRect l="5202" t="53281" r="54913" b="2702"/>
          <a:stretch>
            <a:fillRect/>
          </a:stretch>
        </p:blipFill>
        <p:spPr bwMode="auto">
          <a:xfrm>
            <a:off x="4833938" y="3924300"/>
            <a:ext cx="549275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847" name="AutoShape 71"/>
          <p:cNvSpPr>
            <a:spLocks noChangeArrowheads="1"/>
          </p:cNvSpPr>
          <p:nvPr/>
        </p:nvSpPr>
        <p:spPr bwMode="auto">
          <a:xfrm>
            <a:off x="2362200" y="152400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5848" name="AutoShape 72"/>
          <p:cNvSpPr>
            <a:spLocks noChangeArrowheads="1"/>
          </p:cNvSpPr>
          <p:nvPr/>
        </p:nvSpPr>
        <p:spPr bwMode="auto">
          <a:xfrm>
            <a:off x="4038600" y="152400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5849" name="AutoShape 73"/>
          <p:cNvSpPr>
            <a:spLocks noChangeArrowheads="1"/>
          </p:cNvSpPr>
          <p:nvPr/>
        </p:nvSpPr>
        <p:spPr bwMode="auto">
          <a:xfrm>
            <a:off x="6096000" y="152400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 Box 2"/>
          <p:cNvSpPr txBox="1">
            <a:spLocks noChangeArrowheads="1"/>
          </p:cNvSpPr>
          <p:nvPr/>
        </p:nvSpPr>
        <p:spPr bwMode="auto">
          <a:xfrm>
            <a:off x="822325" y="3008313"/>
            <a:ext cx="1841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pic>
        <p:nvPicPr>
          <p:cNvPr id="76803" name="Picture 3" descr="IMG_0001_NEW_0014"/>
          <p:cNvPicPr>
            <a:picLocks noChangeAspect="1" noChangeArrowheads="1"/>
          </p:cNvPicPr>
          <p:nvPr/>
        </p:nvPicPr>
        <p:blipFill>
          <a:blip r:embed="rId2" cstate="email">
            <a:lum bright="-6000" contrast="6000"/>
          </a:blip>
          <a:srcRect/>
          <a:stretch>
            <a:fillRect/>
          </a:stretch>
        </p:blipFill>
        <p:spPr bwMode="auto">
          <a:xfrm>
            <a:off x="458788" y="534988"/>
            <a:ext cx="3046412" cy="2892425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76816" name="Rectangle 16"/>
          <p:cNvSpPr>
            <a:spLocks noChangeArrowheads="1"/>
          </p:cNvSpPr>
          <p:nvPr/>
        </p:nvSpPr>
        <p:spPr bwMode="auto">
          <a:xfrm>
            <a:off x="4419600" y="762000"/>
            <a:ext cx="3962400" cy="5029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6818" name="Rectangle 18"/>
          <p:cNvSpPr>
            <a:spLocks noChangeArrowheads="1"/>
          </p:cNvSpPr>
          <p:nvPr/>
        </p:nvSpPr>
        <p:spPr bwMode="auto">
          <a:xfrm>
            <a:off x="6553200" y="1219200"/>
            <a:ext cx="1447800" cy="1828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8000"/>
              <a:t>1</a:t>
            </a:r>
          </a:p>
        </p:txBody>
      </p:sp>
      <p:sp>
        <p:nvSpPr>
          <p:cNvPr id="76820" name="Line 20"/>
          <p:cNvSpPr>
            <a:spLocks noChangeShapeType="1"/>
          </p:cNvSpPr>
          <p:nvPr/>
        </p:nvSpPr>
        <p:spPr bwMode="auto">
          <a:xfrm flipV="1">
            <a:off x="6019800" y="24384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6821" name="Line 21"/>
          <p:cNvSpPr>
            <a:spLocks noChangeShapeType="1"/>
          </p:cNvSpPr>
          <p:nvPr/>
        </p:nvSpPr>
        <p:spPr bwMode="auto">
          <a:xfrm>
            <a:off x="6019800" y="32004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6822" name="Rectangle 22"/>
          <p:cNvSpPr>
            <a:spLocks noChangeArrowheads="1"/>
          </p:cNvSpPr>
          <p:nvPr/>
        </p:nvSpPr>
        <p:spPr bwMode="auto">
          <a:xfrm>
            <a:off x="4572000" y="2362200"/>
            <a:ext cx="1447800" cy="1828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8000"/>
              <a:t>3</a:t>
            </a:r>
          </a:p>
        </p:txBody>
      </p:sp>
      <p:sp>
        <p:nvSpPr>
          <p:cNvPr id="76823" name="Rectangle 23"/>
          <p:cNvSpPr>
            <a:spLocks noChangeArrowheads="1"/>
          </p:cNvSpPr>
          <p:nvPr/>
        </p:nvSpPr>
        <p:spPr bwMode="auto">
          <a:xfrm>
            <a:off x="6553200" y="3657600"/>
            <a:ext cx="1447800" cy="1828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8000"/>
              <a:t>?</a:t>
            </a:r>
          </a:p>
        </p:txBody>
      </p:sp>
    </p:spTree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ext Box 2"/>
          <p:cNvSpPr txBox="1">
            <a:spLocks noChangeArrowheads="1"/>
          </p:cNvSpPr>
          <p:nvPr/>
        </p:nvSpPr>
        <p:spPr bwMode="auto">
          <a:xfrm>
            <a:off x="822325" y="3008313"/>
            <a:ext cx="1841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pic>
        <p:nvPicPr>
          <p:cNvPr id="82947" name="Picture 3" descr="IMG_0001_NEW_0014"/>
          <p:cNvPicPr>
            <a:picLocks noChangeAspect="1" noChangeArrowheads="1"/>
          </p:cNvPicPr>
          <p:nvPr/>
        </p:nvPicPr>
        <p:blipFill>
          <a:blip r:embed="rId2" cstate="email">
            <a:lum bright="-6000" contrast="6000"/>
          </a:blip>
          <a:srcRect/>
          <a:stretch>
            <a:fillRect/>
          </a:stretch>
        </p:blipFill>
        <p:spPr bwMode="auto">
          <a:xfrm>
            <a:off x="458788" y="534988"/>
            <a:ext cx="3046412" cy="2892425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</p:spPr>
      </p:pic>
      <p:grpSp>
        <p:nvGrpSpPr>
          <p:cNvPr id="82956" name="Group 12"/>
          <p:cNvGrpSpPr>
            <a:grpSpLocks/>
          </p:cNvGrpSpPr>
          <p:nvPr/>
        </p:nvGrpSpPr>
        <p:grpSpPr bwMode="auto">
          <a:xfrm>
            <a:off x="4419600" y="762000"/>
            <a:ext cx="3962400" cy="5029200"/>
            <a:chOff x="2784" y="480"/>
            <a:chExt cx="2496" cy="3168"/>
          </a:xfrm>
        </p:grpSpPr>
        <p:sp>
          <p:nvSpPr>
            <p:cNvPr id="82948" name="Rectangle 4"/>
            <p:cNvSpPr>
              <a:spLocks noChangeArrowheads="1"/>
            </p:cNvSpPr>
            <p:nvPr/>
          </p:nvSpPr>
          <p:spPr bwMode="auto">
            <a:xfrm>
              <a:off x="2784" y="480"/>
              <a:ext cx="2496" cy="316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954" name="Rectangle 10"/>
            <p:cNvSpPr>
              <a:spLocks noChangeArrowheads="1"/>
            </p:cNvSpPr>
            <p:nvPr/>
          </p:nvSpPr>
          <p:spPr bwMode="auto">
            <a:xfrm>
              <a:off x="3120" y="3120"/>
              <a:ext cx="1872" cy="288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955" name="Rectangle 11"/>
            <p:cNvSpPr>
              <a:spLocks noChangeArrowheads="1"/>
            </p:cNvSpPr>
            <p:nvPr/>
          </p:nvSpPr>
          <p:spPr bwMode="auto">
            <a:xfrm>
              <a:off x="3504" y="1728"/>
              <a:ext cx="1104" cy="1392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 sz="8800"/>
                <a:t>2</a:t>
              </a:r>
            </a:p>
          </p:txBody>
        </p:sp>
      </p:grp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822325" y="3008313"/>
            <a:ext cx="1841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pic>
        <p:nvPicPr>
          <p:cNvPr id="77827" name="Рисунок 4" descr="D:\Documents and Settings\Оля\Мои документы\Мои рисунки\Изображение\Изображение 035.jpg"/>
          <p:cNvPicPr>
            <a:picLocks noChangeAspect="1" noChangeArrowheads="1"/>
          </p:cNvPicPr>
          <p:nvPr/>
        </p:nvPicPr>
        <p:blipFill>
          <a:blip r:embed="rId2" cstate="email">
            <a:lum bright="-6000"/>
          </a:blip>
          <a:srcRect/>
          <a:stretch>
            <a:fillRect/>
          </a:stretch>
        </p:blipFill>
        <p:spPr bwMode="auto">
          <a:xfrm>
            <a:off x="457200" y="457200"/>
            <a:ext cx="2971800" cy="243840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77834" name="Rectangle 10"/>
          <p:cNvSpPr>
            <a:spLocks noChangeArrowheads="1"/>
          </p:cNvSpPr>
          <p:nvPr/>
        </p:nvSpPr>
        <p:spPr bwMode="auto">
          <a:xfrm>
            <a:off x="4419600" y="762000"/>
            <a:ext cx="3962400" cy="5029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7835" name="Rectangle 11"/>
          <p:cNvSpPr>
            <a:spLocks noChangeArrowheads="1"/>
          </p:cNvSpPr>
          <p:nvPr/>
        </p:nvSpPr>
        <p:spPr bwMode="auto">
          <a:xfrm>
            <a:off x="6705600" y="2209800"/>
            <a:ext cx="1447800" cy="1828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8000"/>
              <a:t>?</a:t>
            </a:r>
          </a:p>
        </p:txBody>
      </p:sp>
      <p:sp>
        <p:nvSpPr>
          <p:cNvPr id="77836" name="Line 12"/>
          <p:cNvSpPr>
            <a:spLocks noChangeShapeType="1"/>
          </p:cNvSpPr>
          <p:nvPr/>
        </p:nvSpPr>
        <p:spPr bwMode="auto">
          <a:xfrm>
            <a:off x="6096000" y="26670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7837" name="Line 13"/>
          <p:cNvSpPr>
            <a:spLocks noChangeShapeType="1"/>
          </p:cNvSpPr>
          <p:nvPr/>
        </p:nvSpPr>
        <p:spPr bwMode="auto">
          <a:xfrm flipV="1">
            <a:off x="6096000" y="3429000"/>
            <a:ext cx="533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7838" name="Rectangle 14"/>
          <p:cNvSpPr>
            <a:spLocks noChangeArrowheads="1"/>
          </p:cNvSpPr>
          <p:nvPr/>
        </p:nvSpPr>
        <p:spPr bwMode="auto">
          <a:xfrm>
            <a:off x="4572000" y="1143000"/>
            <a:ext cx="1447800" cy="1828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8000"/>
              <a:t>3</a:t>
            </a:r>
          </a:p>
        </p:txBody>
      </p:sp>
      <p:sp>
        <p:nvSpPr>
          <p:cNvPr id="77839" name="Rectangle 15"/>
          <p:cNvSpPr>
            <a:spLocks noChangeArrowheads="1"/>
          </p:cNvSpPr>
          <p:nvPr/>
        </p:nvSpPr>
        <p:spPr bwMode="auto">
          <a:xfrm>
            <a:off x="4572000" y="3657600"/>
            <a:ext cx="1447800" cy="1828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8000"/>
              <a:t>3</a:t>
            </a:r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822325" y="3008313"/>
            <a:ext cx="1841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pic>
        <p:nvPicPr>
          <p:cNvPr id="83971" name="Рисунок 4" descr="D:\Documents and Settings\Оля\Мои документы\Мои рисунки\Изображение\Изображение 035.jpg"/>
          <p:cNvPicPr>
            <a:picLocks noChangeAspect="1" noChangeArrowheads="1"/>
          </p:cNvPicPr>
          <p:nvPr/>
        </p:nvPicPr>
        <p:blipFill>
          <a:blip r:embed="rId2" cstate="email">
            <a:lum bright="-6000"/>
          </a:blip>
          <a:srcRect/>
          <a:stretch>
            <a:fillRect/>
          </a:stretch>
        </p:blipFill>
        <p:spPr bwMode="auto">
          <a:xfrm>
            <a:off x="457200" y="457200"/>
            <a:ext cx="2971800" cy="243840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</p:spPr>
      </p:pic>
      <p:grpSp>
        <p:nvGrpSpPr>
          <p:cNvPr id="83978" name="Group 10"/>
          <p:cNvGrpSpPr>
            <a:grpSpLocks/>
          </p:cNvGrpSpPr>
          <p:nvPr/>
        </p:nvGrpSpPr>
        <p:grpSpPr bwMode="auto">
          <a:xfrm>
            <a:off x="4419600" y="762000"/>
            <a:ext cx="3962400" cy="5029200"/>
            <a:chOff x="2784" y="480"/>
            <a:chExt cx="2496" cy="3168"/>
          </a:xfrm>
        </p:grpSpPr>
        <p:sp>
          <p:nvSpPr>
            <p:cNvPr id="83979" name="Rectangle 11"/>
            <p:cNvSpPr>
              <a:spLocks noChangeArrowheads="1"/>
            </p:cNvSpPr>
            <p:nvPr/>
          </p:nvSpPr>
          <p:spPr bwMode="auto">
            <a:xfrm>
              <a:off x="2784" y="480"/>
              <a:ext cx="2496" cy="316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980" name="Rectangle 12"/>
            <p:cNvSpPr>
              <a:spLocks noChangeArrowheads="1"/>
            </p:cNvSpPr>
            <p:nvPr/>
          </p:nvSpPr>
          <p:spPr bwMode="auto">
            <a:xfrm>
              <a:off x="3120" y="3120"/>
              <a:ext cx="1872" cy="288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3981" name="Rectangle 13"/>
            <p:cNvSpPr>
              <a:spLocks noChangeArrowheads="1"/>
            </p:cNvSpPr>
            <p:nvPr/>
          </p:nvSpPr>
          <p:spPr bwMode="auto">
            <a:xfrm>
              <a:off x="3504" y="1728"/>
              <a:ext cx="1104" cy="1392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 sz="8800"/>
                <a:t>6</a:t>
              </a:r>
            </a:p>
          </p:txBody>
        </p:sp>
      </p:grp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 Box 2"/>
          <p:cNvSpPr txBox="1">
            <a:spLocks noChangeArrowheads="1"/>
          </p:cNvSpPr>
          <p:nvPr/>
        </p:nvSpPr>
        <p:spPr bwMode="auto">
          <a:xfrm>
            <a:off x="822325" y="3008313"/>
            <a:ext cx="1841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pic>
        <p:nvPicPr>
          <p:cNvPr id="78851" name="Рисунок 2" descr="D:\Documents and Settings\Оля\Мои документы\Мои рисунки\Изображение\Изображение 03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4213" y="534988"/>
            <a:ext cx="2668587" cy="266700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4419600" y="762000"/>
            <a:ext cx="3962400" cy="5029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auto">
          <a:xfrm>
            <a:off x="6705600" y="2209800"/>
            <a:ext cx="1447800" cy="1828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8000"/>
              <a:t>?</a:t>
            </a:r>
          </a:p>
        </p:txBody>
      </p:sp>
      <p:sp>
        <p:nvSpPr>
          <p:cNvPr id="78854" name="Line 6"/>
          <p:cNvSpPr>
            <a:spLocks noChangeShapeType="1"/>
          </p:cNvSpPr>
          <p:nvPr/>
        </p:nvSpPr>
        <p:spPr bwMode="auto">
          <a:xfrm>
            <a:off x="6096000" y="26670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8855" name="Line 7"/>
          <p:cNvSpPr>
            <a:spLocks noChangeShapeType="1"/>
          </p:cNvSpPr>
          <p:nvPr/>
        </p:nvSpPr>
        <p:spPr bwMode="auto">
          <a:xfrm flipV="1">
            <a:off x="6096000" y="3429000"/>
            <a:ext cx="533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8856" name="Rectangle 8"/>
          <p:cNvSpPr>
            <a:spLocks noChangeArrowheads="1"/>
          </p:cNvSpPr>
          <p:nvPr/>
        </p:nvSpPr>
        <p:spPr bwMode="auto">
          <a:xfrm>
            <a:off x="4572000" y="1143000"/>
            <a:ext cx="1447800" cy="1828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8000"/>
              <a:t>2</a:t>
            </a:r>
          </a:p>
        </p:txBody>
      </p:sp>
      <p:sp>
        <p:nvSpPr>
          <p:cNvPr id="78857" name="Rectangle 9"/>
          <p:cNvSpPr>
            <a:spLocks noChangeArrowheads="1"/>
          </p:cNvSpPr>
          <p:nvPr/>
        </p:nvSpPr>
        <p:spPr bwMode="auto">
          <a:xfrm>
            <a:off x="4572000" y="3657600"/>
            <a:ext cx="1447800" cy="1828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8000"/>
              <a:t>1</a:t>
            </a:r>
          </a:p>
        </p:txBody>
      </p:sp>
    </p:spTree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2"/>
          <p:cNvSpPr txBox="1">
            <a:spLocks noChangeArrowheads="1"/>
          </p:cNvSpPr>
          <p:nvPr/>
        </p:nvSpPr>
        <p:spPr bwMode="auto">
          <a:xfrm>
            <a:off x="822325" y="3008313"/>
            <a:ext cx="1841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pic>
        <p:nvPicPr>
          <p:cNvPr id="84995" name="Рисунок 2" descr="D:\Documents and Settings\Оля\Мои документы\Мои рисунки\Изображение\Изображение 03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4213" y="534988"/>
            <a:ext cx="2668587" cy="266700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</p:spPr>
      </p:pic>
      <p:grpSp>
        <p:nvGrpSpPr>
          <p:cNvPr id="85002" name="Group 10"/>
          <p:cNvGrpSpPr>
            <a:grpSpLocks/>
          </p:cNvGrpSpPr>
          <p:nvPr/>
        </p:nvGrpSpPr>
        <p:grpSpPr bwMode="auto">
          <a:xfrm>
            <a:off x="4419600" y="762000"/>
            <a:ext cx="3962400" cy="5029200"/>
            <a:chOff x="2784" y="480"/>
            <a:chExt cx="2496" cy="3168"/>
          </a:xfrm>
        </p:grpSpPr>
        <p:sp>
          <p:nvSpPr>
            <p:cNvPr id="85003" name="Rectangle 11"/>
            <p:cNvSpPr>
              <a:spLocks noChangeArrowheads="1"/>
            </p:cNvSpPr>
            <p:nvPr/>
          </p:nvSpPr>
          <p:spPr bwMode="auto">
            <a:xfrm>
              <a:off x="2784" y="480"/>
              <a:ext cx="2496" cy="316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004" name="Rectangle 12"/>
            <p:cNvSpPr>
              <a:spLocks noChangeArrowheads="1"/>
            </p:cNvSpPr>
            <p:nvPr/>
          </p:nvSpPr>
          <p:spPr bwMode="auto">
            <a:xfrm>
              <a:off x="3120" y="3120"/>
              <a:ext cx="1872" cy="288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5005" name="Rectangle 13"/>
            <p:cNvSpPr>
              <a:spLocks noChangeArrowheads="1"/>
            </p:cNvSpPr>
            <p:nvPr/>
          </p:nvSpPr>
          <p:spPr bwMode="auto">
            <a:xfrm>
              <a:off x="3504" y="1728"/>
              <a:ext cx="1104" cy="1392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 sz="8800"/>
                <a:t>3</a:t>
              </a:r>
            </a:p>
          </p:txBody>
        </p:sp>
      </p:grp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4"/>
          <p:cNvSpPr>
            <a:spLocks noChangeArrowheads="1"/>
          </p:cNvSpPr>
          <p:nvPr/>
        </p:nvSpPr>
        <p:spPr bwMode="auto">
          <a:xfrm>
            <a:off x="457200" y="304800"/>
            <a:ext cx="8686800" cy="3429000"/>
          </a:xfrm>
          <a:prstGeom prst="flowChartPunchedTape">
            <a:avLst/>
          </a:prstGeom>
          <a:solidFill>
            <a:schemeClr val="bg1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sp>
        <p:nvSpPr>
          <p:cNvPr id="8195" name="WordArt 5"/>
          <p:cNvSpPr>
            <a:spLocks noChangeArrowheads="1" noChangeShapeType="1" noTextEdit="1"/>
          </p:cNvSpPr>
          <p:nvPr/>
        </p:nvSpPr>
        <p:spPr bwMode="auto">
          <a:xfrm>
            <a:off x="533400" y="1371600"/>
            <a:ext cx="8305800" cy="22098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-а-е-а-ика</a:t>
            </a:r>
          </a:p>
        </p:txBody>
      </p:sp>
      <p:pic>
        <p:nvPicPr>
          <p:cNvPr id="8196" name="Рисунок 3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657600" y="3505200"/>
            <a:ext cx="1655763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8" name="WordArt 8"/>
          <p:cNvSpPr>
            <a:spLocks noChangeArrowheads="1" noChangeShapeType="1" noTextEdit="1"/>
          </p:cNvSpPr>
          <p:nvPr/>
        </p:nvSpPr>
        <p:spPr bwMode="auto">
          <a:xfrm>
            <a:off x="7239000" y="762000"/>
            <a:ext cx="966788" cy="1862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1</a:t>
            </a:r>
          </a:p>
        </p:txBody>
      </p:sp>
      <p:sp>
        <p:nvSpPr>
          <p:cNvPr id="87049" name="WordArt 9"/>
          <p:cNvSpPr>
            <a:spLocks noChangeArrowheads="1" noChangeShapeType="1" noTextEdit="1"/>
          </p:cNvSpPr>
          <p:nvPr/>
        </p:nvSpPr>
        <p:spPr bwMode="auto">
          <a:xfrm>
            <a:off x="1476375" y="765175"/>
            <a:ext cx="1195388" cy="1100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FF00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2</a:t>
            </a:r>
          </a:p>
        </p:txBody>
      </p:sp>
      <p:sp>
        <p:nvSpPr>
          <p:cNvPr id="87050" name="WordArt 10"/>
          <p:cNvSpPr>
            <a:spLocks noChangeArrowheads="1" noChangeShapeType="1" noTextEdit="1"/>
          </p:cNvSpPr>
          <p:nvPr/>
        </p:nvSpPr>
        <p:spPr bwMode="auto">
          <a:xfrm>
            <a:off x="7010400" y="4953000"/>
            <a:ext cx="804863" cy="1123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3</a:t>
            </a:r>
          </a:p>
        </p:txBody>
      </p:sp>
      <p:sp>
        <p:nvSpPr>
          <p:cNvPr id="87051" name="WordArt 11"/>
          <p:cNvSpPr>
            <a:spLocks noChangeArrowheads="1" noChangeShapeType="1" noTextEdit="1"/>
          </p:cNvSpPr>
          <p:nvPr/>
        </p:nvSpPr>
        <p:spPr bwMode="auto">
          <a:xfrm>
            <a:off x="4572000" y="381000"/>
            <a:ext cx="1271588" cy="1100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4</a:t>
            </a:r>
          </a:p>
        </p:txBody>
      </p:sp>
      <p:sp>
        <p:nvSpPr>
          <p:cNvPr id="87052" name="WordArt 12"/>
          <p:cNvSpPr>
            <a:spLocks noChangeArrowheads="1" noChangeShapeType="1" noTextEdit="1"/>
          </p:cNvSpPr>
          <p:nvPr/>
        </p:nvSpPr>
        <p:spPr bwMode="auto">
          <a:xfrm>
            <a:off x="1066800" y="3429000"/>
            <a:ext cx="1500188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5</a:t>
            </a:r>
          </a:p>
        </p:txBody>
      </p:sp>
      <p:sp>
        <p:nvSpPr>
          <p:cNvPr id="87054" name="WordArt 14"/>
          <p:cNvSpPr>
            <a:spLocks noChangeArrowheads="1" noChangeShapeType="1" noTextEdit="1"/>
          </p:cNvSpPr>
          <p:nvPr/>
        </p:nvSpPr>
        <p:spPr bwMode="auto">
          <a:xfrm>
            <a:off x="2667000" y="5419725"/>
            <a:ext cx="1447800" cy="1438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6</a:t>
            </a:r>
          </a:p>
        </p:txBody>
      </p:sp>
      <p:sp>
        <p:nvSpPr>
          <p:cNvPr id="87055" name="WordArt 15"/>
          <p:cNvSpPr>
            <a:spLocks noChangeArrowheads="1" noChangeShapeType="1" noTextEdit="1"/>
          </p:cNvSpPr>
          <p:nvPr/>
        </p:nvSpPr>
        <p:spPr bwMode="auto">
          <a:xfrm rot="10800000">
            <a:off x="3505200" y="2438400"/>
            <a:ext cx="1143000" cy="1133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6600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6</a:t>
            </a:r>
          </a:p>
        </p:txBody>
      </p:sp>
      <p:sp>
        <p:nvSpPr>
          <p:cNvPr id="87056" name="WordArt 16"/>
          <p:cNvSpPr>
            <a:spLocks noChangeArrowheads="1" noChangeShapeType="1" noTextEdit="1"/>
          </p:cNvSpPr>
          <p:nvPr/>
        </p:nvSpPr>
        <p:spPr bwMode="auto">
          <a:xfrm>
            <a:off x="5029200" y="3886200"/>
            <a:ext cx="1143000" cy="828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7</a:t>
            </a:r>
          </a:p>
        </p:txBody>
      </p:sp>
      <p:sp>
        <p:nvSpPr>
          <p:cNvPr id="87057" name="WordArt 17"/>
          <p:cNvSpPr>
            <a:spLocks noChangeArrowheads="1" noChangeShapeType="1" noTextEdit="1"/>
          </p:cNvSpPr>
          <p:nvPr/>
        </p:nvSpPr>
        <p:spPr bwMode="auto">
          <a:xfrm>
            <a:off x="7086600" y="3124200"/>
            <a:ext cx="1095375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720">
                <a:ln w="9525">
                  <a:noFill/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Arial"/>
                <a:cs typeface="Arial"/>
              </a:rPr>
              <a:t>8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7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7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7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70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70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70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70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70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70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70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70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7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7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7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7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7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7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7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7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7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7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7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7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7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7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70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70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70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70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70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70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70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70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7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7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7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70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7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70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7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70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7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70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70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7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7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7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70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70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70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70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70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70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70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70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7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7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7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70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70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70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70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70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70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70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70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8" grpId="0" animBg="1"/>
      <p:bldP spid="87049" grpId="0" animBg="1"/>
      <p:bldP spid="87050" grpId="0" animBg="1"/>
      <p:bldP spid="87051" grpId="0" animBg="1"/>
      <p:bldP spid="87052" grpId="0" animBg="1"/>
      <p:bldP spid="87054" grpId="0" animBg="1"/>
      <p:bldP spid="87055" grpId="0" animBg="1"/>
      <p:bldP spid="87056" grpId="0" animBg="1"/>
      <p:bldP spid="8705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228600" y="914400"/>
            <a:ext cx="8686800" cy="3429000"/>
          </a:xfrm>
          <a:prstGeom prst="flowChartPunchedTape">
            <a:avLst/>
          </a:prstGeom>
          <a:solidFill>
            <a:schemeClr val="bg1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sp>
        <p:nvSpPr>
          <p:cNvPr id="9219" name="WordArt 3"/>
          <p:cNvSpPr>
            <a:spLocks noChangeArrowheads="1" noChangeShapeType="1" noTextEdit="1"/>
          </p:cNvSpPr>
          <p:nvPr/>
        </p:nvSpPr>
        <p:spPr bwMode="auto">
          <a:xfrm>
            <a:off x="533400" y="1371600"/>
            <a:ext cx="8305800" cy="22098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-а-е-а-ика</a:t>
            </a:r>
          </a:p>
        </p:txBody>
      </p:sp>
      <p:graphicFrame>
        <p:nvGraphicFramePr>
          <p:cNvPr id="46211" name="Group 131"/>
          <p:cNvGraphicFramePr>
            <a:graphicFrameLocks noGrp="1"/>
          </p:cNvGraphicFramePr>
          <p:nvPr>
            <p:ph/>
          </p:nvPr>
        </p:nvGraphicFramePr>
        <p:xfrm>
          <a:off x="762000" y="4953000"/>
          <a:ext cx="7391400" cy="1173163"/>
        </p:xfrm>
        <a:graphic>
          <a:graphicData uri="http://schemas.openxmlformats.org/drawingml/2006/table">
            <a:tbl>
              <a:tblPr/>
              <a:tblGrid>
                <a:gridCol w="820738"/>
                <a:gridCol w="822325"/>
                <a:gridCol w="820737"/>
                <a:gridCol w="820738"/>
                <a:gridCol w="822325"/>
                <a:gridCol w="820737"/>
                <a:gridCol w="820738"/>
                <a:gridCol w="822325"/>
                <a:gridCol w="820737"/>
              </a:tblGrid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9252" name="Picture 132" descr="1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876800" y="55626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53" name="Picture 133" descr="1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90800" y="5562600"/>
            <a:ext cx="43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734" name="Group 206"/>
          <p:cNvGraphicFramePr>
            <a:graphicFrameLocks noGrp="1"/>
          </p:cNvGraphicFramePr>
          <p:nvPr>
            <p:ph/>
          </p:nvPr>
        </p:nvGraphicFramePr>
        <p:xfrm>
          <a:off x="228600" y="1295400"/>
          <a:ext cx="8763000" cy="2286000"/>
        </p:xfrm>
        <a:graphic>
          <a:graphicData uri="http://schemas.openxmlformats.org/drawingml/2006/table">
            <a:tbl>
              <a:tblPr/>
              <a:tblGrid>
                <a:gridCol w="973138"/>
                <a:gridCol w="974725"/>
                <a:gridCol w="973137"/>
                <a:gridCol w="973138"/>
                <a:gridCol w="974725"/>
                <a:gridCol w="973137"/>
                <a:gridCol w="973138"/>
                <a:gridCol w="1055687"/>
                <a:gridCol w="892175"/>
              </a:tblGrid>
              <a:tr h="1143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2688" name="Text Box 160"/>
          <p:cNvSpPr txBox="1">
            <a:spLocks noChangeArrowheads="1"/>
          </p:cNvSpPr>
          <p:nvPr/>
        </p:nvSpPr>
        <p:spPr bwMode="auto">
          <a:xfrm>
            <a:off x="822325" y="3008313"/>
            <a:ext cx="1841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pic>
        <p:nvPicPr>
          <p:cNvPr id="22708" name="Picture 132" descr="14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EFAFF"/>
              </a:clrFrom>
              <a:clrTo>
                <a:srgbClr val="FEFA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9975" y="2636838"/>
            <a:ext cx="685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711" name="Picture 133" descr="13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56325" y="2708275"/>
            <a:ext cx="657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712" name="Picture 133" descr="13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1638" y="2636838"/>
            <a:ext cx="657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713" name="Picture 133" descr="13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3350" y="2636838"/>
            <a:ext cx="657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714" name="Picture 132" descr="14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9700" y="2636838"/>
            <a:ext cx="685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715" name="Picture 132" descr="14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35825" y="2636838"/>
            <a:ext cx="685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716" name="Picture 132" descr="14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72450" y="2636838"/>
            <a:ext cx="685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717" name="Picture 132" descr="14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6600" y="2636838"/>
            <a:ext cx="685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722" name="Picture 133" descr="13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850" y="2636838"/>
            <a:ext cx="657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22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22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2000"/>
                                        <p:tgtEl>
                                          <p:spTgt spid="22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/>
                                        <p:tgtEl>
                                          <p:spTgt spid="22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2000"/>
                                        <p:tgtEl>
                                          <p:spTgt spid="22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/>
                                        <p:tgtEl>
                                          <p:spTgt spid="22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2000"/>
                                        <p:tgtEl>
                                          <p:spTgt spid="22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/>
                                        <p:tgtEl>
                                          <p:spTgt spid="22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2000"/>
                                        <p:tgtEl>
                                          <p:spTgt spid="22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/>
                                        <p:tgtEl>
                                          <p:spTgt spid="22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2000"/>
                                        <p:tgtEl>
                                          <p:spTgt spid="22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/>
                                        <p:tgtEl>
                                          <p:spTgt spid="22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2000"/>
                                        <p:tgtEl>
                                          <p:spTgt spid="22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/>
                                        <p:tgtEl>
                                          <p:spTgt spid="22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2000"/>
                                        <p:tgtEl>
                                          <p:spTgt spid="22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/>
                                        <p:tgtEl>
                                          <p:spTgt spid="22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2000"/>
                                        <p:tgtEl>
                                          <p:spTgt spid="22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000"/>
                                        <p:tgtEl>
                                          <p:spTgt spid="22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228600" y="914400"/>
            <a:ext cx="8686800" cy="3429000"/>
          </a:xfrm>
          <a:prstGeom prst="flowChartPunchedTape">
            <a:avLst/>
          </a:prstGeom>
          <a:solidFill>
            <a:schemeClr val="bg1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sp>
        <p:nvSpPr>
          <p:cNvPr id="10243" name="WordArt 3"/>
          <p:cNvSpPr>
            <a:spLocks noChangeArrowheads="1" noChangeShapeType="1" noTextEdit="1"/>
          </p:cNvSpPr>
          <p:nvPr/>
        </p:nvSpPr>
        <p:spPr bwMode="auto">
          <a:xfrm>
            <a:off x="533400" y="1371600"/>
            <a:ext cx="8305800" cy="22098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ма-ема-ика</a:t>
            </a:r>
          </a:p>
        </p:txBody>
      </p:sp>
      <p:pic>
        <p:nvPicPr>
          <p:cNvPr id="10244" name="Picture 4" descr="Рисунок4 - копия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779838" y="4581525"/>
            <a:ext cx="1476375" cy="190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179388" y="908050"/>
            <a:ext cx="8686800" cy="3429000"/>
          </a:xfrm>
          <a:prstGeom prst="flowChartPunchedTape">
            <a:avLst/>
          </a:prstGeom>
          <a:solidFill>
            <a:schemeClr val="bg1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sp>
        <p:nvSpPr>
          <p:cNvPr id="21507" name="WordArt 3"/>
          <p:cNvSpPr>
            <a:spLocks noChangeArrowheads="1" noChangeShapeType="1" noTextEdit="1"/>
          </p:cNvSpPr>
          <p:nvPr/>
        </p:nvSpPr>
        <p:spPr bwMode="auto">
          <a:xfrm>
            <a:off x="533400" y="1371600"/>
            <a:ext cx="8305800" cy="22098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ма-ема-ика</a:t>
            </a:r>
          </a:p>
        </p:txBody>
      </p:sp>
      <p:pic>
        <p:nvPicPr>
          <p:cNvPr id="21508" name="Picture 4" descr="Рисунок4 - копия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95738" y="4652963"/>
            <a:ext cx="1476375" cy="190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2" name="Picture 8" descr="Рисунок2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12078821">
            <a:off x="3851275" y="4076700"/>
            <a:ext cx="830263" cy="113823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d"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4"/>
          <p:cNvSpPr>
            <a:spLocks noChangeArrowheads="1"/>
          </p:cNvSpPr>
          <p:nvPr/>
        </p:nvSpPr>
        <p:spPr bwMode="auto">
          <a:xfrm>
            <a:off x="228600" y="762000"/>
            <a:ext cx="8686800" cy="3429000"/>
          </a:xfrm>
          <a:prstGeom prst="flowChartPunchedTape">
            <a:avLst/>
          </a:prstGeom>
          <a:solidFill>
            <a:schemeClr val="tx1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sp>
        <p:nvSpPr>
          <p:cNvPr id="13315" name="WordArt 5"/>
          <p:cNvSpPr>
            <a:spLocks noChangeArrowheads="1" noChangeShapeType="1" noTextEdit="1"/>
          </p:cNvSpPr>
          <p:nvPr/>
        </p:nvSpPr>
        <p:spPr bwMode="auto">
          <a:xfrm>
            <a:off x="533400" y="1371600"/>
            <a:ext cx="8305800" cy="22098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математика</a:t>
            </a:r>
          </a:p>
        </p:txBody>
      </p:sp>
      <p:sp>
        <p:nvSpPr>
          <p:cNvPr id="13316" name="AutoShape 7"/>
          <p:cNvSpPr>
            <a:spLocks noChangeArrowheads="1"/>
          </p:cNvSpPr>
          <p:nvPr/>
        </p:nvSpPr>
        <p:spPr bwMode="auto">
          <a:xfrm>
            <a:off x="533400" y="4495800"/>
            <a:ext cx="8229600" cy="2362200"/>
          </a:xfrm>
          <a:prstGeom prst="flowChartPunchedTap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sp>
        <p:nvSpPr>
          <p:cNvPr id="13317" name="WordArt 8"/>
          <p:cNvSpPr>
            <a:spLocks noChangeArrowheads="1" noChangeShapeType="1" noTextEdit="1"/>
          </p:cNvSpPr>
          <p:nvPr/>
        </p:nvSpPr>
        <p:spPr bwMode="auto">
          <a:xfrm>
            <a:off x="1066800" y="4876800"/>
            <a:ext cx="7239000" cy="16764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Добро пожаловать!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228600" y="914400"/>
            <a:ext cx="8686800" cy="3429000"/>
          </a:xfrm>
          <a:prstGeom prst="flowChartPunchedTape">
            <a:avLst/>
          </a:prstGeom>
          <a:solidFill>
            <a:schemeClr val="bg1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sp>
        <p:nvSpPr>
          <p:cNvPr id="11267" name="WordArt 3"/>
          <p:cNvSpPr>
            <a:spLocks noChangeArrowheads="1" noChangeShapeType="1" noTextEdit="1"/>
          </p:cNvSpPr>
          <p:nvPr/>
        </p:nvSpPr>
        <p:spPr bwMode="auto">
          <a:xfrm>
            <a:off x="533400" y="1371600"/>
            <a:ext cx="8305800" cy="22098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математика</a:t>
            </a:r>
          </a:p>
        </p:txBody>
      </p:sp>
      <p:sp>
        <p:nvSpPr>
          <p:cNvPr id="11268" name="Rectangle 145"/>
          <p:cNvSpPr>
            <a:spLocks noChangeArrowheads="1"/>
          </p:cNvSpPr>
          <p:nvPr/>
        </p:nvSpPr>
        <p:spPr bwMode="auto">
          <a:xfrm>
            <a:off x="1219200" y="4572000"/>
            <a:ext cx="3581400" cy="2286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graphicFrame>
        <p:nvGraphicFramePr>
          <p:cNvPr id="11337" name="Group 73"/>
          <p:cNvGraphicFramePr>
            <a:graphicFrameLocks noGrp="1"/>
          </p:cNvGraphicFramePr>
          <p:nvPr>
            <p:ph/>
          </p:nvPr>
        </p:nvGraphicFramePr>
        <p:xfrm>
          <a:off x="1295400" y="4648200"/>
          <a:ext cx="3429000" cy="2206625"/>
        </p:xfrm>
        <a:graphic>
          <a:graphicData uri="http://schemas.openxmlformats.org/drawingml/2006/table">
            <a:tbl>
              <a:tblPr/>
              <a:tblGrid>
                <a:gridCol w="571500"/>
                <a:gridCol w="571500"/>
                <a:gridCol w="571500"/>
                <a:gridCol w="571500"/>
                <a:gridCol w="571500"/>
                <a:gridCol w="571500"/>
              </a:tblGrid>
              <a:tr h="441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313" name="Oval 266"/>
          <p:cNvSpPr>
            <a:spLocks noChangeArrowheads="1"/>
          </p:cNvSpPr>
          <p:nvPr/>
        </p:nvSpPr>
        <p:spPr bwMode="auto">
          <a:xfrm>
            <a:off x="1828800" y="5029200"/>
            <a:ext cx="152400" cy="152400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8"/>
          <p:cNvSpPr>
            <a:spLocks noChangeArrowheads="1"/>
          </p:cNvSpPr>
          <p:nvPr/>
        </p:nvSpPr>
        <p:spPr bwMode="auto">
          <a:xfrm>
            <a:off x="228600" y="762000"/>
            <a:ext cx="8686800" cy="3429000"/>
          </a:xfrm>
          <a:prstGeom prst="flowChartPunchedTape">
            <a:avLst/>
          </a:prstGeom>
          <a:solidFill>
            <a:schemeClr val="tx1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sp>
        <p:nvSpPr>
          <p:cNvPr id="12291" name="WordArt 15"/>
          <p:cNvSpPr>
            <a:spLocks noChangeArrowheads="1" noChangeShapeType="1" noTextEdit="1"/>
          </p:cNvSpPr>
          <p:nvPr/>
        </p:nvSpPr>
        <p:spPr bwMode="auto">
          <a:xfrm>
            <a:off x="533400" y="1371600"/>
            <a:ext cx="8305800" cy="22098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математика</a:t>
            </a:r>
          </a:p>
        </p:txBody>
      </p:sp>
      <p:pic>
        <p:nvPicPr>
          <p:cNvPr id="12292" name="Picture 16" descr="ключ 00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132138" y="4643438"/>
            <a:ext cx="2286000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AutoShape 4"/>
          <p:cNvSpPr>
            <a:spLocks noChangeArrowheads="1"/>
          </p:cNvSpPr>
          <p:nvPr/>
        </p:nvSpPr>
        <p:spPr bwMode="auto">
          <a:xfrm>
            <a:off x="228600" y="762000"/>
            <a:ext cx="8686800" cy="3429000"/>
          </a:xfrm>
          <a:prstGeom prst="flowChartPunchedTape">
            <a:avLst/>
          </a:prstGeom>
          <a:solidFill>
            <a:schemeClr val="tx1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sp>
        <p:nvSpPr>
          <p:cNvPr id="79875" name="WordArt 5"/>
          <p:cNvSpPr>
            <a:spLocks noChangeArrowheads="1" noChangeShapeType="1" noTextEdit="1"/>
          </p:cNvSpPr>
          <p:nvPr/>
        </p:nvSpPr>
        <p:spPr bwMode="auto">
          <a:xfrm>
            <a:off x="533400" y="1371600"/>
            <a:ext cx="8305800" cy="22098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математика</a:t>
            </a:r>
          </a:p>
        </p:txBody>
      </p:sp>
      <p:sp>
        <p:nvSpPr>
          <p:cNvPr id="79876" name="AutoShape 7"/>
          <p:cNvSpPr>
            <a:spLocks noChangeArrowheads="1"/>
          </p:cNvSpPr>
          <p:nvPr/>
        </p:nvSpPr>
        <p:spPr bwMode="auto">
          <a:xfrm>
            <a:off x="533400" y="4495800"/>
            <a:ext cx="8229600" cy="2362200"/>
          </a:xfrm>
          <a:prstGeom prst="flowChartPunchedTape">
            <a:avLst/>
          </a:prstGeom>
          <a:solidFill>
            <a:schemeClr val="tx1"/>
          </a:solidFill>
          <a:ln w="9525" algn="ctr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sp>
        <p:nvSpPr>
          <p:cNvPr id="79877" name="WordArt 8"/>
          <p:cNvSpPr>
            <a:spLocks noChangeArrowheads="1" noChangeShapeType="1" noTextEdit="1"/>
          </p:cNvSpPr>
          <p:nvPr/>
        </p:nvSpPr>
        <p:spPr bwMode="auto">
          <a:xfrm>
            <a:off x="1066800" y="4876800"/>
            <a:ext cx="7239000" cy="16764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До скорых встреч!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4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19400" y="685800"/>
            <a:ext cx="4876800" cy="677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randomBar dir="vert"/>
    <p:sndAc>
      <p:stSnd>
        <p:snd r:embed="rId2" name="push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304800" y="990600"/>
            <a:ext cx="8686800" cy="3429000"/>
          </a:xfrm>
          <a:prstGeom prst="flowChartPunchedTape">
            <a:avLst/>
          </a:prstGeom>
          <a:solidFill>
            <a:schemeClr val="bg1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grpSp>
        <p:nvGrpSpPr>
          <p:cNvPr id="4099" name="Группа 1"/>
          <p:cNvGrpSpPr>
            <a:grpSpLocks/>
          </p:cNvGrpSpPr>
          <p:nvPr/>
        </p:nvGrpSpPr>
        <p:grpSpPr bwMode="auto">
          <a:xfrm>
            <a:off x="533400" y="4419600"/>
            <a:ext cx="2078038" cy="2230438"/>
            <a:chOff x="609600" y="4572000"/>
            <a:chExt cx="1676400" cy="1752600"/>
          </a:xfrm>
        </p:grpSpPr>
        <p:sp>
          <p:nvSpPr>
            <p:cNvPr id="4100" name="Rectangle 4"/>
            <p:cNvSpPr>
              <a:spLocks noChangeArrowheads="1"/>
            </p:cNvSpPr>
            <p:nvPr/>
          </p:nvSpPr>
          <p:spPr bwMode="auto">
            <a:xfrm>
              <a:off x="609600" y="4572000"/>
              <a:ext cx="1676400" cy="17526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</a:pPr>
              <a:endParaRPr lang="ru-RU" sz="1800"/>
            </a:p>
          </p:txBody>
        </p:sp>
        <p:sp>
          <p:nvSpPr>
            <p:cNvPr id="4101" name="Rectangle 5"/>
            <p:cNvSpPr>
              <a:spLocks noChangeArrowheads="1"/>
            </p:cNvSpPr>
            <p:nvPr/>
          </p:nvSpPr>
          <p:spPr bwMode="auto">
            <a:xfrm>
              <a:off x="1143000" y="4876800"/>
              <a:ext cx="609600" cy="38100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</a:pPr>
              <a:endParaRPr lang="ru-RU" sz="1800"/>
            </a:p>
          </p:txBody>
        </p:sp>
        <p:sp>
          <p:nvSpPr>
            <p:cNvPr id="4102" name="Rectangle 6"/>
            <p:cNvSpPr>
              <a:spLocks noChangeArrowheads="1"/>
            </p:cNvSpPr>
            <p:nvPr/>
          </p:nvSpPr>
          <p:spPr bwMode="auto">
            <a:xfrm>
              <a:off x="1066800" y="5257800"/>
              <a:ext cx="762000" cy="83820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</a:pPr>
              <a:endParaRPr lang="ru-RU" sz="1800"/>
            </a:p>
          </p:txBody>
        </p:sp>
        <p:sp>
          <p:nvSpPr>
            <p:cNvPr id="4103" name="Rectangle 7"/>
            <p:cNvSpPr>
              <a:spLocks noChangeArrowheads="1"/>
            </p:cNvSpPr>
            <p:nvPr/>
          </p:nvSpPr>
          <p:spPr bwMode="auto">
            <a:xfrm>
              <a:off x="1752600" y="6019800"/>
              <a:ext cx="381000" cy="15240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</a:pPr>
              <a:endParaRPr lang="ru-RU" sz="1800"/>
            </a:p>
          </p:txBody>
        </p:sp>
        <p:sp>
          <p:nvSpPr>
            <p:cNvPr id="4104" name="Rectangle 8"/>
            <p:cNvSpPr>
              <a:spLocks noChangeArrowheads="1"/>
            </p:cNvSpPr>
            <p:nvPr/>
          </p:nvSpPr>
          <p:spPr bwMode="auto">
            <a:xfrm>
              <a:off x="762000" y="6019800"/>
              <a:ext cx="381000" cy="15240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</a:pPr>
              <a:endParaRPr lang="ru-RU" sz="1800"/>
            </a:p>
          </p:txBody>
        </p:sp>
        <p:sp>
          <p:nvSpPr>
            <p:cNvPr id="4105" name="Rectangle 9"/>
            <p:cNvSpPr>
              <a:spLocks noChangeArrowheads="1"/>
            </p:cNvSpPr>
            <p:nvPr/>
          </p:nvSpPr>
          <p:spPr bwMode="auto">
            <a:xfrm>
              <a:off x="685800" y="5410200"/>
              <a:ext cx="381000" cy="15240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</a:pPr>
              <a:endParaRPr lang="ru-RU" sz="1800"/>
            </a:p>
          </p:txBody>
        </p:sp>
        <p:sp>
          <p:nvSpPr>
            <p:cNvPr id="4106" name="Rectangle 10"/>
            <p:cNvSpPr>
              <a:spLocks noChangeArrowheads="1"/>
            </p:cNvSpPr>
            <p:nvPr/>
          </p:nvSpPr>
          <p:spPr bwMode="auto">
            <a:xfrm>
              <a:off x="1828800" y="5410200"/>
              <a:ext cx="381000" cy="15240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</a:pPr>
              <a:endParaRPr lang="ru-RU" sz="1800"/>
            </a:p>
          </p:txBody>
        </p:sp>
        <p:sp>
          <p:nvSpPr>
            <p:cNvPr id="4107" name="Oval 11"/>
            <p:cNvSpPr>
              <a:spLocks noChangeArrowheads="1"/>
            </p:cNvSpPr>
            <p:nvPr/>
          </p:nvSpPr>
          <p:spPr bwMode="auto">
            <a:xfrm>
              <a:off x="1295400" y="5029200"/>
              <a:ext cx="76200" cy="76200"/>
            </a:xfrm>
            <a:prstGeom prst="ellipse">
              <a:avLst/>
            </a:prstGeom>
            <a:solidFill>
              <a:srgbClr val="00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</a:pPr>
              <a:endParaRPr lang="ru-RU" sz="1800"/>
            </a:p>
          </p:txBody>
        </p:sp>
        <p:sp>
          <p:nvSpPr>
            <p:cNvPr id="4108" name="Oval 12"/>
            <p:cNvSpPr>
              <a:spLocks noChangeArrowheads="1"/>
            </p:cNvSpPr>
            <p:nvPr/>
          </p:nvSpPr>
          <p:spPr bwMode="auto">
            <a:xfrm>
              <a:off x="1524000" y="5029200"/>
              <a:ext cx="76200" cy="76200"/>
            </a:xfrm>
            <a:prstGeom prst="ellipse">
              <a:avLst/>
            </a:prstGeom>
            <a:solidFill>
              <a:srgbClr val="00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</a:pPr>
              <a:endParaRPr lang="ru-RU" sz="1800"/>
            </a:p>
          </p:txBody>
        </p:sp>
        <p:sp>
          <p:nvSpPr>
            <p:cNvPr id="4109" name="phone3"/>
            <p:cNvSpPr>
              <a:spLocks noEditPoints="1" noChangeArrowheads="1"/>
            </p:cNvSpPr>
            <p:nvPr/>
          </p:nvSpPr>
          <p:spPr bwMode="auto">
            <a:xfrm>
              <a:off x="1219200" y="5486400"/>
              <a:ext cx="457200" cy="457200"/>
            </a:xfrm>
            <a:custGeom>
              <a:avLst/>
              <a:gdLst>
                <a:gd name="T0" fmla="*/ 0 w 21600"/>
                <a:gd name="T1" fmla="*/ 0 h 21600"/>
                <a:gd name="T2" fmla="*/ 228600 w 21600"/>
                <a:gd name="T3" fmla="*/ 0 h 21600"/>
                <a:gd name="T4" fmla="*/ 457200 w 21600"/>
                <a:gd name="T5" fmla="*/ 0 h 21600"/>
                <a:gd name="T6" fmla="*/ 457200 w 21600"/>
                <a:gd name="T7" fmla="*/ 228600 h 21600"/>
                <a:gd name="T8" fmla="*/ 457200 w 21600"/>
                <a:gd name="T9" fmla="*/ 457200 h 21600"/>
                <a:gd name="T10" fmla="*/ 228600 w 21600"/>
                <a:gd name="T11" fmla="*/ 457200 h 21600"/>
                <a:gd name="T12" fmla="*/ 0 w 21600"/>
                <a:gd name="T13" fmla="*/ 457200 h 21600"/>
                <a:gd name="T14" fmla="*/ 0 w 21600"/>
                <a:gd name="T15" fmla="*/ 22860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200 w 21600"/>
                <a:gd name="T25" fmla="*/ 23516 h 21600"/>
                <a:gd name="T26" fmla="*/ 21400 w 21600"/>
                <a:gd name="T27" fmla="*/ 40485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 extrusionOk="0">
                  <a:moveTo>
                    <a:pt x="10692" y="21600"/>
                  </a:moveTo>
                  <a:lnTo>
                    <a:pt x="21600" y="21600"/>
                  </a:lnTo>
                  <a:lnTo>
                    <a:pt x="21600" y="10684"/>
                  </a:lnTo>
                  <a:lnTo>
                    <a:pt x="21600" y="0"/>
                  </a:lnTo>
                  <a:lnTo>
                    <a:pt x="10190" y="0"/>
                  </a:lnTo>
                  <a:lnTo>
                    <a:pt x="0" y="0"/>
                  </a:lnTo>
                  <a:lnTo>
                    <a:pt x="0" y="10916"/>
                  </a:lnTo>
                  <a:lnTo>
                    <a:pt x="0" y="21600"/>
                  </a:lnTo>
                  <a:lnTo>
                    <a:pt x="10692" y="21600"/>
                  </a:lnTo>
                  <a:close/>
                </a:path>
                <a:path w="21600" h="21600" extrusionOk="0">
                  <a:moveTo>
                    <a:pt x="3552" y="13565"/>
                  </a:moveTo>
                  <a:lnTo>
                    <a:pt x="3552" y="14206"/>
                  </a:lnTo>
                  <a:lnTo>
                    <a:pt x="3409" y="14584"/>
                  </a:lnTo>
                  <a:lnTo>
                    <a:pt x="3050" y="15021"/>
                  </a:lnTo>
                  <a:lnTo>
                    <a:pt x="2619" y="15429"/>
                  </a:lnTo>
                  <a:lnTo>
                    <a:pt x="2296" y="15836"/>
                  </a:lnTo>
                  <a:lnTo>
                    <a:pt x="2045" y="16244"/>
                  </a:lnTo>
                  <a:lnTo>
                    <a:pt x="1902" y="16564"/>
                  </a:lnTo>
                  <a:lnTo>
                    <a:pt x="1794" y="17001"/>
                  </a:lnTo>
                  <a:lnTo>
                    <a:pt x="1830" y="17466"/>
                  </a:lnTo>
                  <a:lnTo>
                    <a:pt x="2009" y="17932"/>
                  </a:lnTo>
                  <a:lnTo>
                    <a:pt x="2260" y="18311"/>
                  </a:lnTo>
                  <a:lnTo>
                    <a:pt x="2548" y="18718"/>
                  </a:lnTo>
                  <a:lnTo>
                    <a:pt x="3050" y="19126"/>
                  </a:lnTo>
                  <a:lnTo>
                    <a:pt x="3552" y="19533"/>
                  </a:lnTo>
                  <a:lnTo>
                    <a:pt x="4342" y="19737"/>
                  </a:lnTo>
                  <a:lnTo>
                    <a:pt x="5095" y="19737"/>
                  </a:lnTo>
                  <a:lnTo>
                    <a:pt x="5849" y="19737"/>
                  </a:lnTo>
                  <a:lnTo>
                    <a:pt x="6351" y="19533"/>
                  </a:lnTo>
                  <a:lnTo>
                    <a:pt x="7140" y="19126"/>
                  </a:lnTo>
                  <a:lnTo>
                    <a:pt x="7535" y="18747"/>
                  </a:lnTo>
                  <a:lnTo>
                    <a:pt x="7894" y="18311"/>
                  </a:lnTo>
                  <a:lnTo>
                    <a:pt x="8145" y="17903"/>
                  </a:lnTo>
                  <a:lnTo>
                    <a:pt x="8324" y="17408"/>
                  </a:lnTo>
                  <a:lnTo>
                    <a:pt x="8324" y="16942"/>
                  </a:lnTo>
                  <a:lnTo>
                    <a:pt x="8252" y="16593"/>
                  </a:lnTo>
                  <a:lnTo>
                    <a:pt x="8145" y="16244"/>
                  </a:lnTo>
                  <a:lnTo>
                    <a:pt x="7894" y="15836"/>
                  </a:lnTo>
                  <a:lnTo>
                    <a:pt x="7571" y="15429"/>
                  </a:lnTo>
                  <a:lnTo>
                    <a:pt x="7140" y="15021"/>
                  </a:lnTo>
                  <a:lnTo>
                    <a:pt x="6853" y="14613"/>
                  </a:lnTo>
                  <a:lnTo>
                    <a:pt x="6602" y="14206"/>
                  </a:lnTo>
                  <a:lnTo>
                    <a:pt x="6602" y="13565"/>
                  </a:lnTo>
                  <a:lnTo>
                    <a:pt x="6602" y="8035"/>
                  </a:lnTo>
                  <a:lnTo>
                    <a:pt x="6602" y="7598"/>
                  </a:lnTo>
                  <a:lnTo>
                    <a:pt x="6853" y="6987"/>
                  </a:lnTo>
                  <a:lnTo>
                    <a:pt x="7212" y="6579"/>
                  </a:lnTo>
                  <a:lnTo>
                    <a:pt x="7643" y="6171"/>
                  </a:lnTo>
                  <a:lnTo>
                    <a:pt x="7894" y="5764"/>
                  </a:lnTo>
                  <a:lnTo>
                    <a:pt x="8037" y="5531"/>
                  </a:lnTo>
                  <a:lnTo>
                    <a:pt x="8252" y="5153"/>
                  </a:lnTo>
                  <a:lnTo>
                    <a:pt x="8360" y="4599"/>
                  </a:lnTo>
                  <a:lnTo>
                    <a:pt x="8288" y="4134"/>
                  </a:lnTo>
                  <a:lnTo>
                    <a:pt x="8145" y="3697"/>
                  </a:lnTo>
                  <a:lnTo>
                    <a:pt x="7894" y="3289"/>
                  </a:lnTo>
                  <a:lnTo>
                    <a:pt x="7499" y="2853"/>
                  </a:lnTo>
                  <a:lnTo>
                    <a:pt x="7033" y="2533"/>
                  </a:lnTo>
                  <a:lnTo>
                    <a:pt x="6387" y="2242"/>
                  </a:lnTo>
                  <a:lnTo>
                    <a:pt x="5849" y="2067"/>
                  </a:lnTo>
                  <a:lnTo>
                    <a:pt x="5095" y="1950"/>
                  </a:lnTo>
                  <a:lnTo>
                    <a:pt x="4234" y="2038"/>
                  </a:lnTo>
                  <a:lnTo>
                    <a:pt x="3552" y="2271"/>
                  </a:lnTo>
                  <a:lnTo>
                    <a:pt x="3050" y="2504"/>
                  </a:lnTo>
                  <a:lnTo>
                    <a:pt x="2548" y="2882"/>
                  </a:lnTo>
                  <a:lnTo>
                    <a:pt x="2225" y="3231"/>
                  </a:lnTo>
                  <a:lnTo>
                    <a:pt x="1973" y="3697"/>
                  </a:lnTo>
                  <a:lnTo>
                    <a:pt x="1794" y="4308"/>
                  </a:lnTo>
                  <a:lnTo>
                    <a:pt x="1794" y="4745"/>
                  </a:lnTo>
                  <a:lnTo>
                    <a:pt x="1866" y="5123"/>
                  </a:lnTo>
                  <a:lnTo>
                    <a:pt x="2045" y="5560"/>
                  </a:lnTo>
                  <a:lnTo>
                    <a:pt x="2296" y="5851"/>
                  </a:lnTo>
                  <a:lnTo>
                    <a:pt x="2548" y="6171"/>
                  </a:lnTo>
                  <a:lnTo>
                    <a:pt x="3014" y="6608"/>
                  </a:lnTo>
                  <a:lnTo>
                    <a:pt x="3301" y="6987"/>
                  </a:lnTo>
                  <a:lnTo>
                    <a:pt x="3552" y="7598"/>
                  </a:lnTo>
                  <a:lnTo>
                    <a:pt x="3552" y="8035"/>
                  </a:lnTo>
                  <a:lnTo>
                    <a:pt x="3552" y="13565"/>
                  </a:lnTo>
                  <a:close/>
                </a:path>
                <a:path w="21600" h="21600" extrusionOk="0">
                  <a:moveTo>
                    <a:pt x="10154" y="1863"/>
                  </a:moveTo>
                  <a:lnTo>
                    <a:pt x="19088" y="1863"/>
                  </a:lnTo>
                  <a:lnTo>
                    <a:pt x="19088" y="8238"/>
                  </a:lnTo>
                  <a:lnTo>
                    <a:pt x="10154" y="8238"/>
                  </a:lnTo>
                  <a:lnTo>
                    <a:pt x="10154" y="1863"/>
                  </a:lnTo>
                  <a:moveTo>
                    <a:pt x="10441" y="10101"/>
                  </a:moveTo>
                  <a:lnTo>
                    <a:pt x="10441" y="9461"/>
                  </a:lnTo>
                  <a:lnTo>
                    <a:pt x="18837" y="9461"/>
                  </a:lnTo>
                  <a:lnTo>
                    <a:pt x="18837" y="10101"/>
                  </a:lnTo>
                  <a:lnTo>
                    <a:pt x="10441" y="10101"/>
                  </a:lnTo>
                  <a:moveTo>
                    <a:pt x="11374" y="11004"/>
                  </a:moveTo>
                  <a:lnTo>
                    <a:pt x="12630" y="11004"/>
                  </a:lnTo>
                  <a:lnTo>
                    <a:pt x="12630" y="12226"/>
                  </a:lnTo>
                  <a:lnTo>
                    <a:pt x="11374" y="12226"/>
                  </a:lnTo>
                  <a:lnTo>
                    <a:pt x="11374" y="11004"/>
                  </a:lnTo>
                  <a:moveTo>
                    <a:pt x="13993" y="11004"/>
                  </a:moveTo>
                  <a:lnTo>
                    <a:pt x="15249" y="11004"/>
                  </a:lnTo>
                  <a:lnTo>
                    <a:pt x="15249" y="12226"/>
                  </a:lnTo>
                  <a:lnTo>
                    <a:pt x="13993" y="12226"/>
                  </a:lnTo>
                  <a:lnTo>
                    <a:pt x="13993" y="11004"/>
                  </a:lnTo>
                  <a:moveTo>
                    <a:pt x="16649" y="11004"/>
                  </a:moveTo>
                  <a:lnTo>
                    <a:pt x="17904" y="11004"/>
                  </a:lnTo>
                  <a:lnTo>
                    <a:pt x="17904" y="12226"/>
                  </a:lnTo>
                  <a:lnTo>
                    <a:pt x="16649" y="12226"/>
                  </a:lnTo>
                  <a:lnTo>
                    <a:pt x="16649" y="11004"/>
                  </a:lnTo>
                  <a:moveTo>
                    <a:pt x="11374" y="12954"/>
                  </a:moveTo>
                  <a:lnTo>
                    <a:pt x="12630" y="12954"/>
                  </a:lnTo>
                  <a:lnTo>
                    <a:pt x="12630" y="14177"/>
                  </a:lnTo>
                  <a:lnTo>
                    <a:pt x="11374" y="14177"/>
                  </a:lnTo>
                  <a:lnTo>
                    <a:pt x="11374" y="12954"/>
                  </a:lnTo>
                  <a:moveTo>
                    <a:pt x="13993" y="12954"/>
                  </a:moveTo>
                  <a:lnTo>
                    <a:pt x="15249" y="12954"/>
                  </a:lnTo>
                  <a:lnTo>
                    <a:pt x="15249" y="14177"/>
                  </a:lnTo>
                  <a:lnTo>
                    <a:pt x="13993" y="14177"/>
                  </a:lnTo>
                  <a:lnTo>
                    <a:pt x="13993" y="12954"/>
                  </a:lnTo>
                  <a:moveTo>
                    <a:pt x="16649" y="12954"/>
                  </a:moveTo>
                  <a:lnTo>
                    <a:pt x="17904" y="12954"/>
                  </a:lnTo>
                  <a:lnTo>
                    <a:pt x="17904" y="14177"/>
                  </a:lnTo>
                  <a:lnTo>
                    <a:pt x="16649" y="14177"/>
                  </a:lnTo>
                  <a:lnTo>
                    <a:pt x="16649" y="12954"/>
                  </a:lnTo>
                  <a:moveTo>
                    <a:pt x="11374" y="14905"/>
                  </a:moveTo>
                  <a:lnTo>
                    <a:pt x="12630" y="14905"/>
                  </a:lnTo>
                  <a:lnTo>
                    <a:pt x="12630" y="16127"/>
                  </a:lnTo>
                  <a:lnTo>
                    <a:pt x="11374" y="16127"/>
                  </a:lnTo>
                  <a:lnTo>
                    <a:pt x="11374" y="14905"/>
                  </a:lnTo>
                  <a:moveTo>
                    <a:pt x="13993" y="14905"/>
                  </a:moveTo>
                  <a:lnTo>
                    <a:pt x="15249" y="14905"/>
                  </a:lnTo>
                  <a:lnTo>
                    <a:pt x="15249" y="16127"/>
                  </a:lnTo>
                  <a:lnTo>
                    <a:pt x="13993" y="16127"/>
                  </a:lnTo>
                  <a:lnTo>
                    <a:pt x="13993" y="14905"/>
                  </a:lnTo>
                  <a:moveTo>
                    <a:pt x="16649" y="14905"/>
                  </a:moveTo>
                  <a:lnTo>
                    <a:pt x="17904" y="14905"/>
                  </a:lnTo>
                  <a:lnTo>
                    <a:pt x="17904" y="16127"/>
                  </a:lnTo>
                  <a:lnTo>
                    <a:pt x="16649" y="16127"/>
                  </a:lnTo>
                  <a:lnTo>
                    <a:pt x="16649" y="14905"/>
                  </a:lnTo>
                  <a:moveTo>
                    <a:pt x="11374" y="16855"/>
                  </a:moveTo>
                  <a:lnTo>
                    <a:pt x="12630" y="16855"/>
                  </a:lnTo>
                  <a:lnTo>
                    <a:pt x="12630" y="18078"/>
                  </a:lnTo>
                  <a:lnTo>
                    <a:pt x="11374" y="18078"/>
                  </a:lnTo>
                  <a:lnTo>
                    <a:pt x="11374" y="16855"/>
                  </a:lnTo>
                  <a:moveTo>
                    <a:pt x="13993" y="16855"/>
                  </a:moveTo>
                  <a:lnTo>
                    <a:pt x="15249" y="16855"/>
                  </a:lnTo>
                  <a:lnTo>
                    <a:pt x="15249" y="18078"/>
                  </a:lnTo>
                  <a:lnTo>
                    <a:pt x="13993" y="18078"/>
                  </a:lnTo>
                  <a:lnTo>
                    <a:pt x="13993" y="16855"/>
                  </a:lnTo>
                  <a:moveTo>
                    <a:pt x="16649" y="16855"/>
                  </a:moveTo>
                  <a:lnTo>
                    <a:pt x="17904" y="16855"/>
                  </a:lnTo>
                  <a:lnTo>
                    <a:pt x="17904" y="18078"/>
                  </a:lnTo>
                  <a:lnTo>
                    <a:pt x="16649" y="18078"/>
                  </a:lnTo>
                  <a:lnTo>
                    <a:pt x="16649" y="16855"/>
                  </a:lnTo>
                </a:path>
              </a:pathLst>
            </a:cu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0" name="Line 19"/>
            <p:cNvSpPr>
              <a:spLocks noChangeShapeType="1"/>
            </p:cNvSpPr>
            <p:nvPr/>
          </p:nvSpPr>
          <p:spPr bwMode="auto">
            <a:xfrm flipH="1" flipV="1">
              <a:off x="990600" y="4648200"/>
              <a:ext cx="228600" cy="2286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1" name="Line 20"/>
            <p:cNvSpPr>
              <a:spLocks noChangeShapeType="1"/>
            </p:cNvSpPr>
            <p:nvPr/>
          </p:nvSpPr>
          <p:spPr bwMode="auto">
            <a:xfrm flipV="1">
              <a:off x="1676400" y="4648200"/>
              <a:ext cx="304800" cy="2286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2" name="Oval 22"/>
            <p:cNvSpPr>
              <a:spLocks noChangeArrowheads="1"/>
            </p:cNvSpPr>
            <p:nvPr/>
          </p:nvSpPr>
          <p:spPr bwMode="auto">
            <a:xfrm>
              <a:off x="990600" y="4648200"/>
              <a:ext cx="152400" cy="15240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</a:pPr>
              <a:endParaRPr lang="ru-RU" sz="1800"/>
            </a:p>
          </p:txBody>
        </p:sp>
        <p:sp>
          <p:nvSpPr>
            <p:cNvPr id="4113" name="Oval 23"/>
            <p:cNvSpPr>
              <a:spLocks noChangeArrowheads="1"/>
            </p:cNvSpPr>
            <p:nvPr/>
          </p:nvSpPr>
          <p:spPr bwMode="auto">
            <a:xfrm>
              <a:off x="990600" y="4648200"/>
              <a:ext cx="152400" cy="15240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</a:pPr>
              <a:endParaRPr lang="ru-RU" sz="1800"/>
            </a:p>
          </p:txBody>
        </p:sp>
        <p:sp>
          <p:nvSpPr>
            <p:cNvPr id="4114" name="Oval 25"/>
            <p:cNvSpPr>
              <a:spLocks noChangeArrowheads="1"/>
            </p:cNvSpPr>
            <p:nvPr/>
          </p:nvSpPr>
          <p:spPr bwMode="auto">
            <a:xfrm>
              <a:off x="1828800" y="4648200"/>
              <a:ext cx="152400" cy="15240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</a:pPr>
              <a:endParaRPr lang="ru-RU" sz="1800"/>
            </a:p>
          </p:txBody>
        </p:sp>
      </p:grpSp>
      <p:pic>
        <p:nvPicPr>
          <p:cNvPr id="4116" name="Picture 20" descr="Рисунок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943600" y="4648200"/>
            <a:ext cx="1600200" cy="13716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5"/>
          <p:cNvSpPr>
            <a:spLocks noChangeArrowheads="1"/>
          </p:cNvSpPr>
          <p:nvPr/>
        </p:nvSpPr>
        <p:spPr bwMode="auto">
          <a:xfrm>
            <a:off x="228600" y="914400"/>
            <a:ext cx="8686800" cy="3429000"/>
          </a:xfrm>
          <a:prstGeom prst="flowChartPunchedTape">
            <a:avLst/>
          </a:prstGeom>
          <a:solidFill>
            <a:schemeClr val="bg1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sp>
        <p:nvSpPr>
          <p:cNvPr id="5123" name="WordArt 7"/>
          <p:cNvSpPr>
            <a:spLocks noChangeArrowheads="1" noChangeShapeType="1" noTextEdit="1"/>
          </p:cNvSpPr>
          <p:nvPr/>
        </p:nvSpPr>
        <p:spPr bwMode="auto">
          <a:xfrm>
            <a:off x="533400" y="1371600"/>
            <a:ext cx="8305800" cy="22098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---е------</a:t>
            </a:r>
          </a:p>
        </p:txBody>
      </p:sp>
      <p:grpSp>
        <p:nvGrpSpPr>
          <p:cNvPr id="5132" name="Group 12"/>
          <p:cNvGrpSpPr>
            <a:grpSpLocks/>
          </p:cNvGrpSpPr>
          <p:nvPr/>
        </p:nvGrpSpPr>
        <p:grpSpPr bwMode="auto">
          <a:xfrm>
            <a:off x="1187450" y="4868863"/>
            <a:ext cx="1655763" cy="1603375"/>
            <a:chOff x="720" y="3072"/>
            <a:chExt cx="1104" cy="1056"/>
          </a:xfrm>
        </p:grpSpPr>
        <p:sp>
          <p:nvSpPr>
            <p:cNvPr id="5124" name="Rectangle 8"/>
            <p:cNvSpPr>
              <a:spLocks noChangeArrowheads="1"/>
            </p:cNvSpPr>
            <p:nvPr/>
          </p:nvSpPr>
          <p:spPr bwMode="auto">
            <a:xfrm>
              <a:off x="720" y="3072"/>
              <a:ext cx="1104" cy="1056"/>
            </a:xfrm>
            <a:prstGeom prst="rect">
              <a:avLst/>
            </a:prstGeom>
            <a:solidFill>
              <a:srgbClr val="FF6600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</a:pPr>
              <a:endParaRPr lang="ru-RU" sz="1800"/>
            </a:p>
          </p:txBody>
        </p:sp>
        <p:sp>
          <p:nvSpPr>
            <p:cNvPr id="5125" name="Line 10"/>
            <p:cNvSpPr>
              <a:spLocks noChangeShapeType="1"/>
            </p:cNvSpPr>
            <p:nvPr/>
          </p:nvSpPr>
          <p:spPr bwMode="auto">
            <a:xfrm>
              <a:off x="1056" y="3072"/>
              <a:ext cx="0" cy="10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26" name="Line 11"/>
            <p:cNvSpPr>
              <a:spLocks noChangeShapeType="1"/>
            </p:cNvSpPr>
            <p:nvPr/>
          </p:nvSpPr>
          <p:spPr bwMode="auto">
            <a:xfrm>
              <a:off x="1056" y="3360"/>
              <a:ext cx="768" cy="0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27" name="Line 12"/>
            <p:cNvSpPr>
              <a:spLocks noChangeShapeType="1"/>
            </p:cNvSpPr>
            <p:nvPr/>
          </p:nvSpPr>
          <p:spPr bwMode="auto">
            <a:xfrm flipH="1">
              <a:off x="1056" y="3360"/>
              <a:ext cx="768" cy="7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28" name="Line 13"/>
            <p:cNvSpPr>
              <a:spLocks noChangeShapeType="1"/>
            </p:cNvSpPr>
            <p:nvPr/>
          </p:nvSpPr>
          <p:spPr bwMode="auto">
            <a:xfrm>
              <a:off x="720" y="3072"/>
              <a:ext cx="1104" cy="10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0" name="Line 15"/>
            <p:cNvSpPr>
              <a:spLocks noChangeShapeType="1"/>
            </p:cNvSpPr>
            <p:nvPr/>
          </p:nvSpPr>
          <p:spPr bwMode="auto">
            <a:xfrm flipH="1" flipV="1">
              <a:off x="720" y="3792"/>
              <a:ext cx="336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228600" y="914400"/>
            <a:ext cx="8686800" cy="3429000"/>
          </a:xfrm>
          <a:prstGeom prst="flowChartPunchedTape">
            <a:avLst/>
          </a:prstGeom>
          <a:solidFill>
            <a:schemeClr val="bg1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>
            <a:off x="533400" y="1371600"/>
            <a:ext cx="8305800" cy="22098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---е---и--</a:t>
            </a:r>
          </a:p>
        </p:txBody>
      </p:sp>
      <p:grpSp>
        <p:nvGrpSpPr>
          <p:cNvPr id="6148" name="Group 5"/>
          <p:cNvGrpSpPr>
            <a:grpSpLocks/>
          </p:cNvGrpSpPr>
          <p:nvPr/>
        </p:nvGrpSpPr>
        <p:grpSpPr bwMode="auto">
          <a:xfrm>
            <a:off x="304800" y="4648200"/>
            <a:ext cx="2362200" cy="1905000"/>
            <a:chOff x="192" y="192"/>
            <a:chExt cx="5376" cy="3936"/>
          </a:xfrm>
        </p:grpSpPr>
        <p:sp>
          <p:nvSpPr>
            <p:cNvPr id="6157" name="Rectangle 6"/>
            <p:cNvSpPr>
              <a:spLocks noChangeArrowheads="1"/>
            </p:cNvSpPr>
            <p:nvPr/>
          </p:nvSpPr>
          <p:spPr bwMode="auto">
            <a:xfrm>
              <a:off x="3776" y="2849"/>
              <a:ext cx="1792" cy="1279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/>
              <a:endParaRPr lang="ru-RU"/>
            </a:p>
          </p:txBody>
        </p:sp>
        <p:sp>
          <p:nvSpPr>
            <p:cNvPr id="6158" name="Rectangle 7"/>
            <p:cNvSpPr>
              <a:spLocks noChangeArrowheads="1"/>
            </p:cNvSpPr>
            <p:nvPr/>
          </p:nvSpPr>
          <p:spPr bwMode="auto">
            <a:xfrm>
              <a:off x="1984" y="2849"/>
              <a:ext cx="1792" cy="1279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/>
              <a:endParaRPr lang="ru-RU"/>
            </a:p>
          </p:txBody>
        </p:sp>
        <p:sp>
          <p:nvSpPr>
            <p:cNvPr id="6159" name="Rectangle 8"/>
            <p:cNvSpPr>
              <a:spLocks noChangeArrowheads="1"/>
            </p:cNvSpPr>
            <p:nvPr/>
          </p:nvSpPr>
          <p:spPr bwMode="auto">
            <a:xfrm>
              <a:off x="192" y="2849"/>
              <a:ext cx="1792" cy="1279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/>
              <a:endParaRPr lang="ru-RU"/>
            </a:p>
          </p:txBody>
        </p:sp>
        <p:sp>
          <p:nvSpPr>
            <p:cNvPr id="6160" name="Rectangle 9"/>
            <p:cNvSpPr>
              <a:spLocks noChangeArrowheads="1"/>
            </p:cNvSpPr>
            <p:nvPr/>
          </p:nvSpPr>
          <p:spPr bwMode="auto">
            <a:xfrm>
              <a:off x="3776" y="1568"/>
              <a:ext cx="1792" cy="128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/>
              <a:endParaRPr lang="ru-RU"/>
            </a:p>
          </p:txBody>
        </p:sp>
        <p:sp>
          <p:nvSpPr>
            <p:cNvPr id="6161" name="Rectangle 10"/>
            <p:cNvSpPr>
              <a:spLocks noChangeArrowheads="1"/>
            </p:cNvSpPr>
            <p:nvPr/>
          </p:nvSpPr>
          <p:spPr bwMode="auto">
            <a:xfrm>
              <a:off x="1984" y="1568"/>
              <a:ext cx="1792" cy="128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/>
              <a:endParaRPr lang="ru-RU"/>
            </a:p>
          </p:txBody>
        </p:sp>
        <p:sp>
          <p:nvSpPr>
            <p:cNvPr id="6162" name="Rectangle 11"/>
            <p:cNvSpPr>
              <a:spLocks noChangeArrowheads="1"/>
            </p:cNvSpPr>
            <p:nvPr/>
          </p:nvSpPr>
          <p:spPr bwMode="auto">
            <a:xfrm>
              <a:off x="192" y="1568"/>
              <a:ext cx="1792" cy="128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/>
              <a:endParaRPr lang="ru-RU"/>
            </a:p>
          </p:txBody>
        </p:sp>
        <p:sp>
          <p:nvSpPr>
            <p:cNvPr id="6163" name="Rectangle 12"/>
            <p:cNvSpPr>
              <a:spLocks noChangeArrowheads="1"/>
            </p:cNvSpPr>
            <p:nvPr/>
          </p:nvSpPr>
          <p:spPr bwMode="auto">
            <a:xfrm>
              <a:off x="3776" y="192"/>
              <a:ext cx="1792" cy="137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/>
              <a:endParaRPr lang="ru-RU"/>
            </a:p>
          </p:txBody>
        </p:sp>
        <p:sp>
          <p:nvSpPr>
            <p:cNvPr id="6164" name="Rectangle 13"/>
            <p:cNvSpPr>
              <a:spLocks noChangeArrowheads="1"/>
            </p:cNvSpPr>
            <p:nvPr/>
          </p:nvSpPr>
          <p:spPr bwMode="auto">
            <a:xfrm>
              <a:off x="1984" y="192"/>
              <a:ext cx="1792" cy="137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/>
              <a:endParaRPr lang="ru-RU"/>
            </a:p>
          </p:txBody>
        </p:sp>
        <p:sp>
          <p:nvSpPr>
            <p:cNvPr id="6165" name="Rectangle 14"/>
            <p:cNvSpPr>
              <a:spLocks noChangeArrowheads="1"/>
            </p:cNvSpPr>
            <p:nvPr/>
          </p:nvSpPr>
          <p:spPr bwMode="auto">
            <a:xfrm>
              <a:off x="192" y="192"/>
              <a:ext cx="1792" cy="137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/>
              <a:endParaRPr lang="ru-RU"/>
            </a:p>
          </p:txBody>
        </p:sp>
        <p:sp>
          <p:nvSpPr>
            <p:cNvPr id="6166" name="Line 15"/>
            <p:cNvSpPr>
              <a:spLocks noChangeShapeType="1"/>
            </p:cNvSpPr>
            <p:nvPr/>
          </p:nvSpPr>
          <p:spPr bwMode="auto">
            <a:xfrm>
              <a:off x="192" y="192"/>
              <a:ext cx="5376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67" name="Line 16"/>
            <p:cNvSpPr>
              <a:spLocks noChangeShapeType="1"/>
            </p:cNvSpPr>
            <p:nvPr/>
          </p:nvSpPr>
          <p:spPr bwMode="auto">
            <a:xfrm>
              <a:off x="192" y="1568"/>
              <a:ext cx="53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68" name="Line 17"/>
            <p:cNvSpPr>
              <a:spLocks noChangeShapeType="1"/>
            </p:cNvSpPr>
            <p:nvPr/>
          </p:nvSpPr>
          <p:spPr bwMode="auto">
            <a:xfrm>
              <a:off x="192" y="2849"/>
              <a:ext cx="53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69" name="Line 18"/>
            <p:cNvSpPr>
              <a:spLocks noChangeShapeType="1"/>
            </p:cNvSpPr>
            <p:nvPr/>
          </p:nvSpPr>
          <p:spPr bwMode="auto">
            <a:xfrm>
              <a:off x="192" y="4128"/>
              <a:ext cx="5376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70" name="Line 19"/>
            <p:cNvSpPr>
              <a:spLocks noChangeShapeType="1"/>
            </p:cNvSpPr>
            <p:nvPr/>
          </p:nvSpPr>
          <p:spPr bwMode="auto">
            <a:xfrm>
              <a:off x="192" y="192"/>
              <a:ext cx="0" cy="393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71" name="Line 20"/>
            <p:cNvSpPr>
              <a:spLocks noChangeShapeType="1"/>
            </p:cNvSpPr>
            <p:nvPr/>
          </p:nvSpPr>
          <p:spPr bwMode="auto">
            <a:xfrm>
              <a:off x="1984" y="192"/>
              <a:ext cx="0" cy="39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72" name="Line 21"/>
            <p:cNvSpPr>
              <a:spLocks noChangeShapeType="1"/>
            </p:cNvSpPr>
            <p:nvPr/>
          </p:nvSpPr>
          <p:spPr bwMode="auto">
            <a:xfrm>
              <a:off x="3776" y="192"/>
              <a:ext cx="0" cy="39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73" name="Line 22"/>
            <p:cNvSpPr>
              <a:spLocks noChangeShapeType="1"/>
            </p:cNvSpPr>
            <p:nvPr/>
          </p:nvSpPr>
          <p:spPr bwMode="auto">
            <a:xfrm>
              <a:off x="5568" y="192"/>
              <a:ext cx="0" cy="393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149" name="AutoShape 74"/>
          <p:cNvSpPr>
            <a:spLocks noChangeArrowheads="1"/>
          </p:cNvSpPr>
          <p:nvPr/>
        </p:nvSpPr>
        <p:spPr bwMode="auto">
          <a:xfrm>
            <a:off x="381000" y="4876800"/>
            <a:ext cx="609600" cy="30480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sp>
        <p:nvSpPr>
          <p:cNvPr id="6150" name="Oval 75"/>
          <p:cNvSpPr>
            <a:spLocks noChangeArrowheads="1"/>
          </p:cNvSpPr>
          <p:nvPr/>
        </p:nvSpPr>
        <p:spPr bwMode="auto">
          <a:xfrm>
            <a:off x="1295400" y="54102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sp>
        <p:nvSpPr>
          <p:cNvPr id="6151" name="Rectangle 77"/>
          <p:cNvSpPr>
            <a:spLocks noChangeArrowheads="1"/>
          </p:cNvSpPr>
          <p:nvPr/>
        </p:nvSpPr>
        <p:spPr bwMode="auto">
          <a:xfrm>
            <a:off x="1981200" y="6019800"/>
            <a:ext cx="3810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sp>
        <p:nvSpPr>
          <p:cNvPr id="6152" name="Rectangle 78"/>
          <p:cNvSpPr>
            <a:spLocks noChangeArrowheads="1"/>
          </p:cNvSpPr>
          <p:nvPr/>
        </p:nvSpPr>
        <p:spPr bwMode="auto">
          <a:xfrm>
            <a:off x="457200" y="5410200"/>
            <a:ext cx="3810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sp>
        <p:nvSpPr>
          <p:cNvPr id="6153" name="Oval 79"/>
          <p:cNvSpPr>
            <a:spLocks noChangeArrowheads="1"/>
          </p:cNvSpPr>
          <p:nvPr/>
        </p:nvSpPr>
        <p:spPr bwMode="auto">
          <a:xfrm>
            <a:off x="457200" y="6096000"/>
            <a:ext cx="381000" cy="381000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sp>
        <p:nvSpPr>
          <p:cNvPr id="6154" name="Oval 80"/>
          <p:cNvSpPr>
            <a:spLocks noChangeArrowheads="1"/>
          </p:cNvSpPr>
          <p:nvPr/>
        </p:nvSpPr>
        <p:spPr bwMode="auto">
          <a:xfrm>
            <a:off x="1981200" y="4800600"/>
            <a:ext cx="45720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sp>
        <p:nvSpPr>
          <p:cNvPr id="6155" name="AutoShape 81"/>
          <p:cNvSpPr>
            <a:spLocks noChangeArrowheads="1"/>
          </p:cNvSpPr>
          <p:nvPr/>
        </p:nvSpPr>
        <p:spPr bwMode="auto">
          <a:xfrm>
            <a:off x="1143000" y="6096000"/>
            <a:ext cx="609600" cy="3048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  <p:sp>
        <p:nvSpPr>
          <p:cNvPr id="6156" name="AutoShape 82"/>
          <p:cNvSpPr>
            <a:spLocks noChangeArrowheads="1"/>
          </p:cNvSpPr>
          <p:nvPr/>
        </p:nvSpPr>
        <p:spPr bwMode="auto">
          <a:xfrm>
            <a:off x="1981200" y="5410200"/>
            <a:ext cx="609600" cy="381000"/>
          </a:xfrm>
          <a:prstGeom prst="triangle">
            <a:avLst>
              <a:gd name="adj" fmla="val 50000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endParaRPr lang="ru-RU" sz="1800"/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17" name="Group 33"/>
          <p:cNvGraphicFramePr>
            <a:graphicFrameLocks noGrp="1"/>
          </p:cNvGraphicFramePr>
          <p:nvPr/>
        </p:nvGraphicFramePr>
        <p:xfrm>
          <a:off x="304800" y="304800"/>
          <a:ext cx="5922963" cy="6251576"/>
        </p:xfrm>
        <a:graphic>
          <a:graphicData uri="http://schemas.openxmlformats.org/drawingml/2006/table">
            <a:tbl>
              <a:tblPr/>
              <a:tblGrid>
                <a:gridCol w="1974850"/>
                <a:gridCol w="1973263"/>
                <a:gridCol w="1974850"/>
              </a:tblGrid>
              <a:tr h="21875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35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04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611188" y="2781300"/>
            <a:ext cx="1447800" cy="1371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405" name="Rectangle 21"/>
          <p:cNvSpPr>
            <a:spLocks noChangeArrowheads="1"/>
          </p:cNvSpPr>
          <p:nvPr/>
        </p:nvSpPr>
        <p:spPr bwMode="auto">
          <a:xfrm>
            <a:off x="4572000" y="4868863"/>
            <a:ext cx="1447800" cy="1371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406" name="Oval 22"/>
          <p:cNvSpPr>
            <a:spLocks noChangeArrowheads="1"/>
          </p:cNvSpPr>
          <p:nvPr/>
        </p:nvSpPr>
        <p:spPr bwMode="auto">
          <a:xfrm>
            <a:off x="468313" y="4941888"/>
            <a:ext cx="1600200" cy="1371600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407" name="Oval 23"/>
          <p:cNvSpPr>
            <a:spLocks noChangeArrowheads="1"/>
          </p:cNvSpPr>
          <p:nvPr/>
        </p:nvSpPr>
        <p:spPr bwMode="auto">
          <a:xfrm>
            <a:off x="2484438" y="2852738"/>
            <a:ext cx="1600200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408" name="Oval 24"/>
          <p:cNvSpPr>
            <a:spLocks noChangeArrowheads="1"/>
          </p:cNvSpPr>
          <p:nvPr/>
        </p:nvSpPr>
        <p:spPr bwMode="auto">
          <a:xfrm>
            <a:off x="4427538" y="765175"/>
            <a:ext cx="1600200" cy="1371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410" name="AutoShape 26"/>
          <p:cNvSpPr>
            <a:spLocks noChangeArrowheads="1"/>
          </p:cNvSpPr>
          <p:nvPr/>
        </p:nvSpPr>
        <p:spPr bwMode="auto">
          <a:xfrm>
            <a:off x="468313" y="692150"/>
            <a:ext cx="1752600" cy="129540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411" name="AutoShape 27"/>
          <p:cNvSpPr>
            <a:spLocks noChangeArrowheads="1"/>
          </p:cNvSpPr>
          <p:nvPr/>
        </p:nvSpPr>
        <p:spPr bwMode="auto">
          <a:xfrm>
            <a:off x="2411413" y="4868863"/>
            <a:ext cx="1752600" cy="12954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412" name="AutoShape 28"/>
          <p:cNvSpPr>
            <a:spLocks noChangeArrowheads="1"/>
          </p:cNvSpPr>
          <p:nvPr/>
        </p:nvSpPr>
        <p:spPr bwMode="auto">
          <a:xfrm>
            <a:off x="4427538" y="2852738"/>
            <a:ext cx="1752600" cy="1295400"/>
          </a:xfrm>
          <a:prstGeom prst="triangle">
            <a:avLst>
              <a:gd name="adj" fmla="val 50000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413" name="Rectangle 29"/>
          <p:cNvSpPr>
            <a:spLocks noChangeArrowheads="1"/>
          </p:cNvSpPr>
          <p:nvPr/>
        </p:nvSpPr>
        <p:spPr bwMode="auto">
          <a:xfrm>
            <a:off x="7019925" y="4868863"/>
            <a:ext cx="1447800" cy="137160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418" name="AutoShape 34"/>
          <p:cNvSpPr>
            <a:spLocks noChangeArrowheads="1"/>
          </p:cNvSpPr>
          <p:nvPr/>
        </p:nvSpPr>
        <p:spPr bwMode="auto">
          <a:xfrm>
            <a:off x="6804025" y="2708275"/>
            <a:ext cx="1752600" cy="129540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419" name="Oval 35"/>
          <p:cNvSpPr>
            <a:spLocks noChangeArrowheads="1"/>
          </p:cNvSpPr>
          <p:nvPr/>
        </p:nvSpPr>
        <p:spPr bwMode="auto">
          <a:xfrm>
            <a:off x="7019925" y="620713"/>
            <a:ext cx="1600200" cy="1371600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4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6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41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64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16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41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64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993 -0.04741 L -0.49653 -0.6033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64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8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413"/>
                  </p:tgtEl>
                </p:cond>
              </p:nextCondLst>
            </p:seq>
          </p:childTnLst>
        </p:cTn>
      </p:par>
    </p:tnLst>
    <p:bldLst>
      <p:bldP spid="16413" grpId="0" animBg="1"/>
      <p:bldP spid="16418" grpId="0" animBg="1"/>
      <p:bldP spid="164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64" name="Group 32"/>
          <p:cNvGraphicFramePr>
            <a:graphicFrameLocks noGrp="1"/>
          </p:cNvGraphicFramePr>
          <p:nvPr>
            <p:ph/>
          </p:nvPr>
        </p:nvGraphicFramePr>
        <p:xfrm>
          <a:off x="304800" y="274638"/>
          <a:ext cx="6499225" cy="6354763"/>
        </p:xfrm>
        <a:graphic>
          <a:graphicData uri="http://schemas.openxmlformats.org/drawingml/2006/table">
            <a:tbl>
              <a:tblPr/>
              <a:tblGrid>
                <a:gridCol w="2322513"/>
                <a:gridCol w="2089150"/>
                <a:gridCol w="2087562"/>
              </a:tblGrid>
              <a:tr h="2117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93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7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52" name="Rectangle 20"/>
          <p:cNvSpPr>
            <a:spLocks noChangeArrowheads="1"/>
          </p:cNvSpPr>
          <p:nvPr/>
        </p:nvSpPr>
        <p:spPr bwMode="auto">
          <a:xfrm>
            <a:off x="2700338" y="4581525"/>
            <a:ext cx="1943100" cy="1828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53" name="Oval 21"/>
          <p:cNvSpPr>
            <a:spLocks noChangeArrowheads="1"/>
          </p:cNvSpPr>
          <p:nvPr/>
        </p:nvSpPr>
        <p:spPr bwMode="auto">
          <a:xfrm>
            <a:off x="4716463" y="2420938"/>
            <a:ext cx="2057400" cy="1981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54" name="AutoShape 22"/>
          <p:cNvSpPr>
            <a:spLocks noChangeArrowheads="1"/>
          </p:cNvSpPr>
          <p:nvPr/>
        </p:nvSpPr>
        <p:spPr bwMode="auto">
          <a:xfrm>
            <a:off x="323850" y="404813"/>
            <a:ext cx="2232025" cy="1800225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55" name="Oval 23"/>
          <p:cNvSpPr>
            <a:spLocks noChangeArrowheads="1"/>
          </p:cNvSpPr>
          <p:nvPr/>
        </p:nvSpPr>
        <p:spPr bwMode="auto">
          <a:xfrm>
            <a:off x="1371600" y="5181600"/>
            <a:ext cx="762000" cy="685800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5651500" y="1052513"/>
            <a:ext cx="685800" cy="68580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57" name="AutoShape 25"/>
          <p:cNvSpPr>
            <a:spLocks noChangeArrowheads="1"/>
          </p:cNvSpPr>
          <p:nvPr/>
        </p:nvSpPr>
        <p:spPr bwMode="auto">
          <a:xfrm>
            <a:off x="3203575" y="3068638"/>
            <a:ext cx="838200" cy="685800"/>
          </a:xfrm>
          <a:prstGeom prst="triangle">
            <a:avLst>
              <a:gd name="adj" fmla="val 50000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58" name="Rectangle 26"/>
          <p:cNvSpPr>
            <a:spLocks noChangeArrowheads="1"/>
          </p:cNvSpPr>
          <p:nvPr/>
        </p:nvSpPr>
        <p:spPr bwMode="auto">
          <a:xfrm>
            <a:off x="900113" y="2852738"/>
            <a:ext cx="1295400" cy="1371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59" name="Oval 27"/>
          <p:cNvSpPr>
            <a:spLocks noChangeArrowheads="1"/>
          </p:cNvSpPr>
          <p:nvPr/>
        </p:nvSpPr>
        <p:spPr bwMode="auto">
          <a:xfrm>
            <a:off x="3059113" y="620713"/>
            <a:ext cx="1295400" cy="1371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60" name="AutoShape 28"/>
          <p:cNvSpPr>
            <a:spLocks noChangeArrowheads="1"/>
          </p:cNvSpPr>
          <p:nvPr/>
        </p:nvSpPr>
        <p:spPr bwMode="auto">
          <a:xfrm>
            <a:off x="7380288" y="476250"/>
            <a:ext cx="1524000" cy="13716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65" name="AutoShape 33"/>
          <p:cNvSpPr>
            <a:spLocks noChangeArrowheads="1"/>
          </p:cNvSpPr>
          <p:nvPr/>
        </p:nvSpPr>
        <p:spPr bwMode="auto">
          <a:xfrm>
            <a:off x="7812088" y="5300663"/>
            <a:ext cx="838200" cy="685800"/>
          </a:xfrm>
          <a:prstGeom prst="triangle">
            <a:avLst>
              <a:gd name="adj" fmla="val 50000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66" name="AutoShape 34"/>
          <p:cNvSpPr>
            <a:spLocks noChangeArrowheads="1"/>
          </p:cNvSpPr>
          <p:nvPr/>
        </p:nvSpPr>
        <p:spPr bwMode="auto">
          <a:xfrm>
            <a:off x="6804025" y="2349500"/>
            <a:ext cx="2339975" cy="1800225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4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6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84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184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6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84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51 0.0784 L -0.2408 0.6554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" y="2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60"/>
                  </p:tgtEl>
                </p:cond>
              </p:nextCondLst>
            </p:seq>
          </p:childTnLst>
        </p:cTn>
      </p:par>
    </p:tnLst>
    <p:bldLst>
      <p:bldP spid="18460" grpId="0" animBg="1"/>
      <p:bldP spid="18465" grpId="0" animBg="1"/>
      <p:bldP spid="1846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12" name="Group 32"/>
          <p:cNvGraphicFramePr>
            <a:graphicFrameLocks noGrp="1"/>
          </p:cNvGraphicFramePr>
          <p:nvPr>
            <p:ph/>
          </p:nvPr>
        </p:nvGraphicFramePr>
        <p:xfrm>
          <a:off x="228600" y="274638"/>
          <a:ext cx="6791325" cy="6354763"/>
        </p:xfrm>
        <a:graphic>
          <a:graphicData uri="http://schemas.openxmlformats.org/drawingml/2006/table">
            <a:tbl>
              <a:tblPr/>
              <a:tblGrid>
                <a:gridCol w="2408238"/>
                <a:gridCol w="2151062"/>
                <a:gridCol w="2232025"/>
              </a:tblGrid>
              <a:tr h="2117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93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7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500" name="Rectangle 20"/>
          <p:cNvSpPr>
            <a:spLocks noChangeArrowheads="1"/>
          </p:cNvSpPr>
          <p:nvPr/>
        </p:nvSpPr>
        <p:spPr bwMode="auto">
          <a:xfrm>
            <a:off x="3132138" y="908050"/>
            <a:ext cx="914400" cy="83820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01" name="Rectangle 21"/>
          <p:cNvSpPr>
            <a:spLocks noChangeArrowheads="1"/>
          </p:cNvSpPr>
          <p:nvPr/>
        </p:nvSpPr>
        <p:spPr bwMode="auto">
          <a:xfrm>
            <a:off x="5292725" y="2852738"/>
            <a:ext cx="1219200" cy="1219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02" name="Rectangle 22"/>
          <p:cNvSpPr>
            <a:spLocks noChangeArrowheads="1"/>
          </p:cNvSpPr>
          <p:nvPr/>
        </p:nvSpPr>
        <p:spPr bwMode="auto">
          <a:xfrm>
            <a:off x="468313" y="4652963"/>
            <a:ext cx="1828800" cy="1752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03" name="Oval 23"/>
          <p:cNvSpPr>
            <a:spLocks noChangeArrowheads="1"/>
          </p:cNvSpPr>
          <p:nvPr/>
        </p:nvSpPr>
        <p:spPr bwMode="auto">
          <a:xfrm>
            <a:off x="5508625" y="5157788"/>
            <a:ext cx="990600" cy="990600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04" name="AutoShape 24"/>
          <p:cNvSpPr>
            <a:spLocks noChangeArrowheads="1"/>
          </p:cNvSpPr>
          <p:nvPr/>
        </p:nvSpPr>
        <p:spPr bwMode="auto">
          <a:xfrm>
            <a:off x="755650" y="2924175"/>
            <a:ext cx="1143000" cy="762000"/>
          </a:xfrm>
          <a:prstGeom prst="triangle">
            <a:avLst>
              <a:gd name="adj" fmla="val 50000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05" name="AutoShape 25"/>
          <p:cNvSpPr>
            <a:spLocks noChangeArrowheads="1"/>
          </p:cNvSpPr>
          <p:nvPr/>
        </p:nvSpPr>
        <p:spPr bwMode="auto">
          <a:xfrm>
            <a:off x="4859338" y="404813"/>
            <a:ext cx="2133600" cy="182880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06" name="Oval 26"/>
          <p:cNvSpPr>
            <a:spLocks noChangeArrowheads="1"/>
          </p:cNvSpPr>
          <p:nvPr/>
        </p:nvSpPr>
        <p:spPr bwMode="auto">
          <a:xfrm>
            <a:off x="7380288" y="4941888"/>
            <a:ext cx="1371600" cy="1371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07" name="Oval 27"/>
          <p:cNvSpPr>
            <a:spLocks noChangeArrowheads="1"/>
          </p:cNvSpPr>
          <p:nvPr/>
        </p:nvSpPr>
        <p:spPr bwMode="auto">
          <a:xfrm>
            <a:off x="2771775" y="2636838"/>
            <a:ext cx="1828800" cy="1828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08" name="AutoShape 28"/>
          <p:cNvSpPr>
            <a:spLocks noChangeArrowheads="1"/>
          </p:cNvSpPr>
          <p:nvPr/>
        </p:nvSpPr>
        <p:spPr bwMode="auto">
          <a:xfrm>
            <a:off x="2627313" y="5013325"/>
            <a:ext cx="1295400" cy="12192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13" name="Oval 33"/>
          <p:cNvSpPr>
            <a:spLocks noChangeArrowheads="1"/>
          </p:cNvSpPr>
          <p:nvPr/>
        </p:nvSpPr>
        <p:spPr bwMode="auto">
          <a:xfrm>
            <a:off x="7451725" y="2708275"/>
            <a:ext cx="1371600" cy="1371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14" name="Oval 34"/>
          <p:cNvSpPr>
            <a:spLocks noChangeArrowheads="1"/>
          </p:cNvSpPr>
          <p:nvPr/>
        </p:nvSpPr>
        <p:spPr bwMode="auto">
          <a:xfrm>
            <a:off x="7524750" y="836613"/>
            <a:ext cx="990600" cy="990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5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05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1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5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205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1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05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879 -0.07886 L -0.74445 -0.6140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3" y="-2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06"/>
                  </p:tgtEl>
                </p:cond>
              </p:nextCondLst>
            </p:seq>
          </p:childTnLst>
        </p:cTn>
      </p:par>
    </p:tnLst>
    <p:bldLst>
      <p:bldP spid="20506" grpId="0" animBg="1"/>
      <p:bldP spid="20513" grpId="0" animBg="1"/>
      <p:bldP spid="20514" grpId="0" animBg="1"/>
    </p:bldLst>
  </p:timing>
</p:sld>
</file>

<file path=ppt/theme/theme1.xml><?xml version="1.0" encoding="utf-8"?>
<a:theme xmlns:a="http://schemas.openxmlformats.org/drawingml/2006/main" name="занятие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Сотрудничество">
  <a:themeElements>
    <a:clrScheme name="Сотрудничество 4">
      <a:dk1>
        <a:srgbClr val="006E6B"/>
      </a:dk1>
      <a:lt1>
        <a:srgbClr val="FFFFFF"/>
      </a:lt1>
      <a:dk2>
        <a:srgbClr val="006666"/>
      </a:dk2>
      <a:lt2>
        <a:srgbClr val="B9EFEE"/>
      </a:lt2>
      <a:accent1>
        <a:srgbClr val="33CCCC"/>
      </a:accent1>
      <a:accent2>
        <a:srgbClr val="6AB475"/>
      </a:accent2>
      <a:accent3>
        <a:srgbClr val="AAB8B8"/>
      </a:accent3>
      <a:accent4>
        <a:srgbClr val="DADADA"/>
      </a:accent4>
      <a:accent5>
        <a:srgbClr val="ADE2E2"/>
      </a:accent5>
      <a:accent6>
        <a:srgbClr val="5FA369"/>
      </a:accent6>
      <a:hlink>
        <a:srgbClr val="00FF99"/>
      </a:hlink>
      <a:folHlink>
        <a:srgbClr val="CCFF66"/>
      </a:folHlink>
    </a:clrScheme>
    <a:fontScheme name="Сотрудничество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отрудничество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трудничество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трудничество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отрудничество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трудничество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трудничество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трудничество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отрудничество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отрудничество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занятие</Template>
  <TotalTime>156</TotalTime>
  <Words>104</Words>
  <Application>Microsoft Office PowerPoint</Application>
  <PresentationFormat>Экран (4:3)</PresentationFormat>
  <Paragraphs>72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27</vt:i4>
      </vt:variant>
    </vt:vector>
  </HeadingPairs>
  <TitlesOfParts>
    <vt:vector size="34" baseType="lpstr">
      <vt:lpstr>Arial</vt:lpstr>
      <vt:lpstr>Calibri</vt:lpstr>
      <vt:lpstr>Garamond</vt:lpstr>
      <vt:lpstr>Times New Roman</vt:lpstr>
      <vt:lpstr>Wingdings</vt:lpstr>
      <vt:lpstr>занятие</vt:lpstr>
      <vt:lpstr>Сотрудничество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</vt:vector>
  </TitlesOfParts>
  <Company>NhT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</dc:creator>
  <cp:lastModifiedBy>revaz</cp:lastModifiedBy>
  <cp:revision>8</cp:revision>
  <cp:lastPrinted>1601-01-01T00:00:00Z</cp:lastPrinted>
  <dcterms:created xsi:type="dcterms:W3CDTF">2012-10-21T04:45:37Z</dcterms:created>
  <dcterms:modified xsi:type="dcterms:W3CDTF">2013-02-06T20:04:53Z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