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01" r:id="rId3"/>
    <p:sldId id="300" r:id="rId4"/>
    <p:sldId id="260" r:id="rId5"/>
    <p:sldId id="289" r:id="rId6"/>
    <p:sldId id="262" r:id="rId7"/>
    <p:sldId id="261" r:id="rId8"/>
    <p:sldId id="263" r:id="rId9"/>
    <p:sldId id="258" r:id="rId10"/>
    <p:sldId id="265" r:id="rId11"/>
    <p:sldId id="264" r:id="rId12"/>
    <p:sldId id="266" r:id="rId13"/>
    <p:sldId id="290" r:id="rId14"/>
    <p:sldId id="267" r:id="rId15"/>
    <p:sldId id="268" r:id="rId16"/>
    <p:sldId id="291" r:id="rId17"/>
    <p:sldId id="269" r:id="rId18"/>
    <p:sldId id="302" r:id="rId19"/>
    <p:sldId id="270" r:id="rId20"/>
    <p:sldId id="292" r:id="rId21"/>
    <p:sldId id="294" r:id="rId22"/>
    <p:sldId id="271" r:id="rId23"/>
    <p:sldId id="272" r:id="rId24"/>
    <p:sldId id="295" r:id="rId25"/>
    <p:sldId id="296" r:id="rId26"/>
    <p:sldId id="273" r:id="rId27"/>
    <p:sldId id="297" r:id="rId28"/>
    <p:sldId id="274" r:id="rId29"/>
    <p:sldId id="298" r:id="rId30"/>
    <p:sldId id="276" r:id="rId31"/>
    <p:sldId id="278" r:id="rId32"/>
    <p:sldId id="299" r:id="rId33"/>
    <p:sldId id="279" r:id="rId34"/>
    <p:sldId id="280" r:id="rId35"/>
    <p:sldId id="283" r:id="rId36"/>
    <p:sldId id="288" r:id="rId37"/>
    <p:sldId id="287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3496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8" autoAdjust="0"/>
    <p:restoredTop sz="94660"/>
  </p:normalViewPr>
  <p:slideViewPr>
    <p:cSldViewPr>
      <p:cViewPr>
        <p:scale>
          <a:sx n="100" d="100"/>
          <a:sy n="100" d="100"/>
        </p:scale>
        <p:origin x="96" y="11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219AAC-074D-458F-A278-8B1E48FB4925}" type="datetimeFigureOut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FE227C-2058-4D90-9F60-8BE9916A0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428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 userDrawn="1"/>
        </p:nvSpPr>
        <p:spPr>
          <a:xfrm rot="167672">
            <a:off x="2698750" y="-42863"/>
            <a:ext cx="842963" cy="6869113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Полилиния 7"/>
          <p:cNvGrpSpPr>
            <a:grpSpLocks/>
          </p:cNvGrpSpPr>
          <p:nvPr userDrawn="1"/>
        </p:nvGrpSpPr>
        <p:grpSpPr bwMode="auto">
          <a:xfrm>
            <a:off x="1828800" y="-139700"/>
            <a:ext cx="1951038" cy="7491413"/>
            <a:chOff x="1152" y="-88"/>
            <a:chExt cx="1229" cy="4719"/>
          </a:xfrm>
        </p:grpSpPr>
        <p:pic>
          <p:nvPicPr>
            <p:cNvPr id="6" name="Полилиния 7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52" y="-88"/>
              <a:ext cx="1229" cy="4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 rot="189704">
              <a:off x="1245" y="40"/>
              <a:ext cx="927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Полилиния 8"/>
          <p:cNvGrpSpPr>
            <a:grpSpLocks/>
          </p:cNvGrpSpPr>
          <p:nvPr userDrawn="1"/>
        </p:nvGrpSpPr>
        <p:grpSpPr bwMode="auto">
          <a:xfrm>
            <a:off x="1139825" y="-244475"/>
            <a:ext cx="2432050" cy="7553325"/>
            <a:chOff x="718" y="-154"/>
            <a:chExt cx="1532" cy="4758"/>
          </a:xfrm>
        </p:grpSpPr>
        <p:pic>
          <p:nvPicPr>
            <p:cNvPr id="9" name="Полилиния 8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18" y="-154"/>
              <a:ext cx="1532" cy="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862" y="-13"/>
              <a:ext cx="1111" cy="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Полилиния 9"/>
          <p:cNvGrpSpPr>
            <a:grpSpLocks/>
          </p:cNvGrpSpPr>
          <p:nvPr userDrawn="1"/>
        </p:nvGrpSpPr>
        <p:grpSpPr bwMode="auto">
          <a:xfrm>
            <a:off x="1036638" y="-238125"/>
            <a:ext cx="2389187" cy="7699375"/>
            <a:chOff x="653" y="-150"/>
            <a:chExt cx="1505" cy="4850"/>
          </a:xfrm>
        </p:grpSpPr>
        <p:pic>
          <p:nvPicPr>
            <p:cNvPr id="12" name="Полилиния 9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53" y="-150"/>
              <a:ext cx="1505" cy="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793" y="-9"/>
              <a:ext cx="1088" cy="4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Полилиния 10"/>
          <p:cNvGrpSpPr>
            <a:grpSpLocks/>
          </p:cNvGrpSpPr>
          <p:nvPr userDrawn="1"/>
        </p:nvGrpSpPr>
        <p:grpSpPr bwMode="auto">
          <a:xfrm>
            <a:off x="-19050" y="-19050"/>
            <a:ext cx="2828925" cy="6907213"/>
            <a:chOff x="-12" y="-12"/>
            <a:chExt cx="1782" cy="4351"/>
          </a:xfrm>
        </p:grpSpPr>
        <p:pic>
          <p:nvPicPr>
            <p:cNvPr id="15" name="Полилиния 10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2" y="-12"/>
              <a:ext cx="1782" cy="4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1761" cy="4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5" name="Полилиния 7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8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9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Полилиния 21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олилиния 22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10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2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" name="Группа 12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1" name="Группа 13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2" name="Полилиния 14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1" name="Группа 26"/>
          <p:cNvGrpSpPr>
            <a:grpSpLocks/>
          </p:cNvGrpSpPr>
          <p:nvPr userDrawn="1"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2" name="Овал 27"/>
            <p:cNvSpPr/>
            <p:nvPr/>
          </p:nvSpPr>
          <p:spPr>
            <a:xfrm>
              <a:off x="3002785" y="4942076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8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4" name="Прямая соединительная линия 29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30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31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32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3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4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5"/>
            <p:cNvSpPr/>
            <p:nvPr/>
          </p:nvSpPr>
          <p:spPr>
            <a:xfrm>
              <a:off x="3214070" y="5150282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6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7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8"/>
            <p:cNvSpPr/>
            <p:nvPr/>
          </p:nvSpPr>
          <p:spPr>
            <a:xfrm>
              <a:off x="3214764" y="557757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4" name="Группа 39"/>
          <p:cNvGrpSpPr>
            <a:grpSpLocks/>
          </p:cNvGrpSpPr>
          <p:nvPr userDrawn="1"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5" name="Овал 40"/>
            <p:cNvSpPr/>
            <p:nvPr/>
          </p:nvSpPr>
          <p:spPr>
            <a:xfrm>
              <a:off x="3025182" y="4932710"/>
              <a:ext cx="285751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41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7" name="Прямая соединительная линия 42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43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4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5"/>
            <p:cNvSpPr/>
            <p:nvPr/>
          </p:nvSpPr>
          <p:spPr>
            <a:xfrm>
              <a:off x="2943631" y="5287982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6"/>
            <p:cNvSpPr/>
            <p:nvPr/>
          </p:nvSpPr>
          <p:spPr>
            <a:xfrm>
              <a:off x="2950814" y="5433538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7"/>
            <p:cNvSpPr/>
            <p:nvPr/>
          </p:nvSpPr>
          <p:spPr>
            <a:xfrm>
              <a:off x="3015239" y="5571616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8"/>
            <p:cNvSpPr/>
            <p:nvPr/>
          </p:nvSpPr>
          <p:spPr>
            <a:xfrm>
              <a:off x="3232327" y="5144846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9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50"/>
            <p:cNvSpPr/>
            <p:nvPr/>
          </p:nvSpPr>
          <p:spPr>
            <a:xfrm>
              <a:off x="3299780" y="5428820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51"/>
            <p:cNvSpPr/>
            <p:nvPr/>
          </p:nvSpPr>
          <p:spPr>
            <a:xfrm>
              <a:off x="3238550" y="5574669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7" name="Группа 52"/>
          <p:cNvGrpSpPr>
            <a:grpSpLocks/>
          </p:cNvGrpSpPr>
          <p:nvPr userDrawn="1"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8" name="Овал 53"/>
            <p:cNvSpPr/>
            <p:nvPr/>
          </p:nvSpPr>
          <p:spPr>
            <a:xfrm>
              <a:off x="2992334" y="4947228"/>
              <a:ext cx="287234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54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55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41658" y="5408267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6"/>
            <p:cNvSpPr/>
            <p:nvPr/>
          </p:nvSpPr>
          <p:spPr>
            <a:xfrm>
              <a:off x="3058995" y="4894830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7"/>
            <p:cNvSpPr/>
            <p:nvPr/>
          </p:nvSpPr>
          <p:spPr>
            <a:xfrm>
              <a:off x="2997794" y="5157358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8"/>
            <p:cNvSpPr/>
            <p:nvPr/>
          </p:nvSpPr>
          <p:spPr>
            <a:xfrm>
              <a:off x="2919304" y="529092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9"/>
            <p:cNvSpPr/>
            <p:nvPr/>
          </p:nvSpPr>
          <p:spPr>
            <a:xfrm>
              <a:off x="2921759" y="544516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60"/>
            <p:cNvSpPr/>
            <p:nvPr/>
          </p:nvSpPr>
          <p:spPr>
            <a:xfrm>
              <a:off x="2997888" y="5583809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61"/>
            <p:cNvSpPr/>
            <p:nvPr/>
          </p:nvSpPr>
          <p:spPr>
            <a:xfrm>
              <a:off x="3204590" y="5150320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62"/>
            <p:cNvSpPr/>
            <p:nvPr/>
          </p:nvSpPr>
          <p:spPr>
            <a:xfrm>
              <a:off x="3285475" y="529923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63"/>
            <p:cNvSpPr/>
            <p:nvPr/>
          </p:nvSpPr>
          <p:spPr>
            <a:xfrm>
              <a:off x="3279118" y="545227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64"/>
            <p:cNvSpPr/>
            <p:nvPr/>
          </p:nvSpPr>
          <p:spPr>
            <a:xfrm>
              <a:off x="3206129" y="5589796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5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8" name="Группа 20"/>
          <p:cNvGrpSpPr>
            <a:grpSpLocks/>
          </p:cNvGrpSpPr>
          <p:nvPr userDrawn="1"/>
        </p:nvGrpSpPr>
        <p:grpSpPr bwMode="auto">
          <a:xfrm rot="4495045">
            <a:off x="7750969" y="2101056"/>
            <a:ext cx="307975" cy="449263"/>
            <a:chOff x="2857488" y="4883951"/>
            <a:chExt cx="571504" cy="903297"/>
          </a:xfrm>
        </p:grpSpPr>
        <p:sp>
          <p:nvSpPr>
            <p:cNvPr id="19" name="Овал 21"/>
            <p:cNvSpPr/>
            <p:nvPr/>
          </p:nvSpPr>
          <p:spPr>
            <a:xfrm>
              <a:off x="2990264" y="4930260"/>
              <a:ext cx="285753" cy="1436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0" name="Овал 22"/>
            <p:cNvGrpSpPr>
              <a:grpSpLocks/>
            </p:cNvGrpSpPr>
            <p:nvPr/>
          </p:nvGrpSpPr>
          <p:grpSpPr bwMode="auto">
            <a:xfrm rot="-4495045">
              <a:off x="2695896" y="5073032"/>
              <a:ext cx="882485" cy="667422"/>
              <a:chOff x="7650480" y="2151888"/>
              <a:chExt cx="438912" cy="359664"/>
            </a:xfrm>
          </p:grpSpPr>
          <p:pic>
            <p:nvPicPr>
              <p:cNvPr id="31" name="Овал 22">
                <a:hlinkClick r:id="" action="ppaction://hlinkshowjump?jump=nextslide"/>
              </p:cNvPr>
              <p:cNvPicPr>
                <a:picLocks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7650480" y="2151888"/>
                <a:ext cx="438912" cy="359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Text Box 24"/>
              <p:cNvSpPr txBox="1">
                <a:spLocks noChangeArrowheads="1"/>
              </p:cNvSpPr>
              <p:nvPr/>
            </p:nvSpPr>
            <p:spPr bwMode="auto">
              <a:xfrm rot="4495044">
                <a:off x="7770019" y="2194719"/>
                <a:ext cx="21590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21" name="Прямая соединительная линия 23"/>
            <p:cNvCxnSpPr>
              <a:stCxn id="0" idx="0"/>
              <a:endCxn id="0" idx="4"/>
            </p:cNvCxnSpPr>
            <p:nvPr/>
          </p:nvCxnSpPr>
          <p:spPr>
            <a:xfrm rot="16200000" flipH="1">
              <a:off x="2745216" y="5381949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4"/>
            <p:cNvSpPr/>
            <p:nvPr/>
          </p:nvSpPr>
          <p:spPr>
            <a:xfrm>
              <a:off x="3059341" y="4875154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5"/>
            <p:cNvSpPr/>
            <p:nvPr/>
          </p:nvSpPr>
          <p:spPr>
            <a:xfrm>
              <a:off x="2990419" y="514558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2918515" y="5277026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2528" y="542034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997382" y="5560779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209732" y="5147246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81579" y="52768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2750" y="541931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06629" y="5566110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3" name="Группа 33"/>
          <p:cNvGrpSpPr>
            <a:grpSpLocks/>
          </p:cNvGrpSpPr>
          <p:nvPr userDrawn="1"/>
        </p:nvGrpSpPr>
        <p:grpSpPr bwMode="auto">
          <a:xfrm rot="-7840260">
            <a:off x="6442869" y="4836319"/>
            <a:ext cx="307975" cy="449263"/>
            <a:chOff x="2857488" y="4883951"/>
            <a:chExt cx="571504" cy="903297"/>
          </a:xfrm>
        </p:grpSpPr>
        <p:sp>
          <p:nvSpPr>
            <p:cNvPr id="34" name="Овал 34"/>
            <p:cNvSpPr/>
            <p:nvPr/>
          </p:nvSpPr>
          <p:spPr>
            <a:xfrm>
              <a:off x="3021987" y="4930417"/>
              <a:ext cx="285753" cy="1436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5" name="Овал 35"/>
            <p:cNvGrpSpPr>
              <a:grpSpLocks/>
            </p:cNvGrpSpPr>
            <p:nvPr/>
          </p:nvGrpSpPr>
          <p:grpSpPr bwMode="auto">
            <a:xfrm rot="7840260">
              <a:off x="2745369" y="5025624"/>
              <a:ext cx="808945" cy="723984"/>
              <a:chOff x="6412992" y="4846320"/>
              <a:chExt cx="402336" cy="390144"/>
            </a:xfrm>
          </p:grpSpPr>
          <p:pic>
            <p:nvPicPr>
              <p:cNvPr id="46" name="Овал 35">
                <a:hlinkClick r:id="" action="ppaction://hlinkshowjump?jump=previousslide"/>
              </p:cNvPr>
              <p:cNvPicPr>
                <a:picLocks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412992" y="4846320"/>
                <a:ext cx="402336" cy="390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Text Box 10"/>
              <p:cNvSpPr txBox="1">
                <a:spLocks noChangeArrowheads="1"/>
              </p:cNvSpPr>
              <p:nvPr/>
            </p:nvSpPr>
            <p:spPr bwMode="auto">
              <a:xfrm rot="13759740">
                <a:off x="6509544" y="4904581"/>
                <a:ext cx="217488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36" name="Прямая соединительная линия 36"/>
            <p:cNvCxnSpPr>
              <a:stCxn id="0" idx="0"/>
              <a:endCxn id="0" idx="4"/>
            </p:cNvCxnSpPr>
            <p:nvPr/>
          </p:nvCxnSpPr>
          <p:spPr>
            <a:xfrm rot="16200000" flipH="1">
              <a:off x="2751536" y="539324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Овал 37"/>
            <p:cNvSpPr/>
            <p:nvPr/>
          </p:nvSpPr>
          <p:spPr>
            <a:xfrm>
              <a:off x="3069493" y="4883135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8"/>
            <p:cNvSpPr/>
            <p:nvPr/>
          </p:nvSpPr>
          <p:spPr>
            <a:xfrm>
              <a:off x="3002941" y="5142271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9"/>
            <p:cNvSpPr/>
            <p:nvPr/>
          </p:nvSpPr>
          <p:spPr>
            <a:xfrm>
              <a:off x="2940438" y="528694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0"/>
            <p:cNvSpPr/>
            <p:nvPr/>
          </p:nvSpPr>
          <p:spPr>
            <a:xfrm>
              <a:off x="2944112" y="5429238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1"/>
            <p:cNvSpPr/>
            <p:nvPr/>
          </p:nvSpPr>
          <p:spPr>
            <a:xfrm>
              <a:off x="3004696" y="557264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2"/>
            <p:cNvSpPr/>
            <p:nvPr/>
          </p:nvSpPr>
          <p:spPr>
            <a:xfrm>
              <a:off x="3232327" y="5142573"/>
              <a:ext cx="73646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3"/>
            <p:cNvSpPr/>
            <p:nvPr/>
          </p:nvSpPr>
          <p:spPr>
            <a:xfrm>
              <a:off x="3291637" y="5284288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4"/>
            <p:cNvSpPr/>
            <p:nvPr/>
          </p:nvSpPr>
          <p:spPr>
            <a:xfrm>
              <a:off x="3293392" y="542900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5"/>
            <p:cNvSpPr/>
            <p:nvPr/>
          </p:nvSpPr>
          <p:spPr>
            <a:xfrm>
              <a:off x="3229927" y="5573290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48" name="Группа 46"/>
          <p:cNvPicPr>
            <a:picLocks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9038" y="182563"/>
            <a:ext cx="4873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6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2" name="Группа 24"/>
          <p:cNvGrpSpPr>
            <a:grpSpLocks/>
          </p:cNvGrpSpPr>
          <p:nvPr userDrawn="1"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3" name="Овал 25"/>
            <p:cNvSpPr/>
            <p:nvPr/>
          </p:nvSpPr>
          <p:spPr>
            <a:xfrm>
              <a:off x="3002785" y="4942076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5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8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4070" y="5150282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4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5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/>
            <p:cNvSpPr/>
            <p:nvPr/>
          </p:nvSpPr>
          <p:spPr>
            <a:xfrm>
              <a:off x="3214764" y="557757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5" name="Группа 37"/>
          <p:cNvGrpSpPr>
            <a:grpSpLocks/>
          </p:cNvGrpSpPr>
          <p:nvPr userDrawn="1"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6" name="Овал 38"/>
            <p:cNvSpPr/>
            <p:nvPr/>
          </p:nvSpPr>
          <p:spPr>
            <a:xfrm>
              <a:off x="3025182" y="4932710"/>
              <a:ext cx="285751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8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41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2943631" y="5287982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2950814" y="5433538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015239" y="5571616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32327" y="5144846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7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8"/>
            <p:cNvSpPr/>
            <p:nvPr/>
          </p:nvSpPr>
          <p:spPr>
            <a:xfrm>
              <a:off x="3299780" y="5428820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/>
            <p:cNvSpPr/>
            <p:nvPr/>
          </p:nvSpPr>
          <p:spPr>
            <a:xfrm>
              <a:off x="3238550" y="5574669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8" name="Группа 50"/>
          <p:cNvGrpSpPr>
            <a:grpSpLocks/>
          </p:cNvGrpSpPr>
          <p:nvPr userDrawn="1"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9" name="Овал 51"/>
            <p:cNvSpPr/>
            <p:nvPr/>
          </p:nvSpPr>
          <p:spPr>
            <a:xfrm>
              <a:off x="2992334" y="4947228"/>
              <a:ext cx="287234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1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41658" y="5408267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4"/>
            <p:cNvSpPr/>
            <p:nvPr/>
          </p:nvSpPr>
          <p:spPr>
            <a:xfrm>
              <a:off x="3058995" y="4894830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2997794" y="5157358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2919304" y="529092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2921759" y="544516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2997888" y="5583809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204590" y="5150320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60"/>
            <p:cNvSpPr/>
            <p:nvPr/>
          </p:nvSpPr>
          <p:spPr>
            <a:xfrm>
              <a:off x="3285475" y="529923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61"/>
            <p:cNvSpPr/>
            <p:nvPr/>
          </p:nvSpPr>
          <p:spPr>
            <a:xfrm>
              <a:off x="3279118" y="545227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62"/>
            <p:cNvSpPr/>
            <p:nvPr/>
          </p:nvSpPr>
          <p:spPr>
            <a:xfrm>
              <a:off x="3206129" y="5589796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 userDrawn="1"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3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5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1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 userDrawn="1"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0" name="Овал 22"/>
            <p:cNvSpPr/>
            <p:nvPr/>
          </p:nvSpPr>
          <p:spPr>
            <a:xfrm>
              <a:off x="3002785" y="4942076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5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14070" y="5150282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4764" y="557757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4"/>
          <p:cNvGrpSpPr>
            <a:grpSpLocks/>
          </p:cNvGrpSpPr>
          <p:nvPr userDrawn="1"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3" name="Овал 35"/>
            <p:cNvSpPr/>
            <p:nvPr/>
          </p:nvSpPr>
          <p:spPr>
            <a:xfrm>
              <a:off x="3025182" y="4932710"/>
              <a:ext cx="285751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43631" y="5287982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2950814" y="5433538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15239" y="5571616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32327" y="5144846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299780" y="5428820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38550" y="5574669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7"/>
          <p:cNvGrpSpPr>
            <a:grpSpLocks/>
          </p:cNvGrpSpPr>
          <p:nvPr userDrawn="1"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6" name="Овал 48"/>
            <p:cNvSpPr/>
            <p:nvPr/>
          </p:nvSpPr>
          <p:spPr>
            <a:xfrm>
              <a:off x="2992334" y="4947228"/>
              <a:ext cx="287234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41658" y="5408267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51"/>
            <p:cNvSpPr/>
            <p:nvPr/>
          </p:nvSpPr>
          <p:spPr>
            <a:xfrm>
              <a:off x="3058995" y="4894830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2997794" y="5157358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19304" y="529092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2921759" y="544516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2997888" y="5583809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204590" y="5150320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85475" y="529923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79118" y="545227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206129" y="5589796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6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4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 userDrawn="1"/>
        </p:nvGrpSpPr>
        <p:grpSpPr bwMode="auto">
          <a:xfrm rot="7987570">
            <a:off x="7840662" y="4568826"/>
            <a:ext cx="307975" cy="450850"/>
            <a:chOff x="2857488" y="4883951"/>
            <a:chExt cx="571504" cy="903297"/>
          </a:xfrm>
        </p:grpSpPr>
        <p:sp>
          <p:nvSpPr>
            <p:cNvPr id="20" name="Овал 22"/>
            <p:cNvSpPr/>
            <p:nvPr/>
          </p:nvSpPr>
          <p:spPr>
            <a:xfrm>
              <a:off x="3007678" y="4953761"/>
              <a:ext cx="285753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1" name="Овал 23"/>
            <p:cNvGrpSpPr>
              <a:grpSpLocks/>
            </p:cNvGrpSpPr>
            <p:nvPr/>
          </p:nvGrpSpPr>
          <p:grpSpPr bwMode="auto">
            <a:xfrm rot="-7987570">
              <a:off x="2744226" y="5036286"/>
              <a:ext cx="793884" cy="735296"/>
              <a:chOff x="7772400" y="4572000"/>
              <a:chExt cx="396240" cy="396240"/>
            </a:xfrm>
          </p:grpSpPr>
          <p:pic>
            <p:nvPicPr>
              <p:cNvPr id="32" name="Овал 23">
                <a:hlinkClick r:id="" action="ppaction://hlinkshowjump?jump=nextslide"/>
              </p:cNvPr>
              <p:cNvPicPr>
                <a:picLocks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7772400" y="4572000"/>
                <a:ext cx="396240" cy="396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 rot="7987570">
                <a:off x="7862888" y="4633912"/>
                <a:ext cx="217488" cy="277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22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1272" y="5411013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5"/>
            <p:cNvSpPr/>
            <p:nvPr/>
          </p:nvSpPr>
          <p:spPr>
            <a:xfrm>
              <a:off x="3068139" y="4895413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3002106" y="514610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8170" y="5302193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933007" y="5450414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6146" y="5595835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14067" y="5152524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7479" y="528895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87883" y="5446021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20393" y="5595580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4" name="Группа 34"/>
          <p:cNvGrpSpPr>
            <a:grpSpLocks/>
          </p:cNvGrpSpPr>
          <p:nvPr userDrawn="1"/>
        </p:nvGrpSpPr>
        <p:grpSpPr bwMode="auto">
          <a:xfrm rot="-7840260">
            <a:off x="6215062" y="5070476"/>
            <a:ext cx="307975" cy="450850"/>
            <a:chOff x="2857488" y="4883951"/>
            <a:chExt cx="571504" cy="903297"/>
          </a:xfrm>
        </p:grpSpPr>
        <p:sp>
          <p:nvSpPr>
            <p:cNvPr id="35" name="Овал 35"/>
            <p:cNvSpPr/>
            <p:nvPr/>
          </p:nvSpPr>
          <p:spPr>
            <a:xfrm>
              <a:off x="3025182" y="4932710"/>
              <a:ext cx="285751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6" name="Овал 36"/>
            <p:cNvGrpSpPr>
              <a:grpSpLocks/>
            </p:cNvGrpSpPr>
            <p:nvPr/>
          </p:nvGrpSpPr>
          <p:grpSpPr bwMode="auto">
            <a:xfrm rot="7840260">
              <a:off x="2748714" y="5033180"/>
              <a:ext cx="806097" cy="723984"/>
              <a:chOff x="6187440" y="5077968"/>
              <a:chExt cx="402336" cy="390144"/>
            </a:xfrm>
          </p:grpSpPr>
          <p:pic>
            <p:nvPicPr>
              <p:cNvPr id="47" name="Овал 36">
                <a:hlinkClick r:id="" action="ppaction://hlinkshowjump?jump=previousslide"/>
              </p:cNvPr>
              <p:cNvPicPr>
                <a:picLocks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187440" y="5077968"/>
                <a:ext cx="402336" cy="390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Text Box 24"/>
              <p:cNvSpPr txBox="1">
                <a:spLocks noChangeArrowheads="1"/>
              </p:cNvSpPr>
              <p:nvPr/>
            </p:nvSpPr>
            <p:spPr bwMode="auto">
              <a:xfrm rot="13759740">
                <a:off x="6280944" y="5137944"/>
                <a:ext cx="217487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37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0"/>
            <p:cNvSpPr/>
            <p:nvPr/>
          </p:nvSpPr>
          <p:spPr>
            <a:xfrm>
              <a:off x="2943631" y="5287982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1"/>
            <p:cNvSpPr/>
            <p:nvPr/>
          </p:nvSpPr>
          <p:spPr>
            <a:xfrm>
              <a:off x="2950814" y="5433538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2"/>
            <p:cNvSpPr/>
            <p:nvPr/>
          </p:nvSpPr>
          <p:spPr>
            <a:xfrm>
              <a:off x="3015239" y="5571616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3"/>
            <p:cNvSpPr/>
            <p:nvPr/>
          </p:nvSpPr>
          <p:spPr>
            <a:xfrm>
              <a:off x="3232327" y="5144846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5"/>
            <p:cNvSpPr/>
            <p:nvPr/>
          </p:nvSpPr>
          <p:spPr>
            <a:xfrm>
              <a:off x="3299780" y="5428820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6"/>
            <p:cNvSpPr/>
            <p:nvPr/>
          </p:nvSpPr>
          <p:spPr>
            <a:xfrm>
              <a:off x="3238550" y="5574669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9" name="Группа 47"/>
          <p:cNvGrpSpPr>
            <a:grpSpLocks/>
          </p:cNvGrpSpPr>
          <p:nvPr userDrawn="1"/>
        </p:nvGrpSpPr>
        <p:grpSpPr bwMode="auto">
          <a:xfrm rot="4965394">
            <a:off x="8607425" y="6294438"/>
            <a:ext cx="307975" cy="450850"/>
            <a:chOff x="2857488" y="4883951"/>
            <a:chExt cx="571504" cy="903297"/>
          </a:xfrm>
        </p:grpSpPr>
        <p:sp>
          <p:nvSpPr>
            <p:cNvPr id="50" name="Овал 48"/>
            <p:cNvSpPr/>
            <p:nvPr/>
          </p:nvSpPr>
          <p:spPr>
            <a:xfrm>
              <a:off x="2995317" y="4941118"/>
              <a:ext cx="285753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51" name="Овал 49"/>
            <p:cNvGrpSpPr>
              <a:grpSpLocks/>
            </p:cNvGrpSpPr>
            <p:nvPr/>
          </p:nvGrpSpPr>
          <p:grpSpPr bwMode="auto">
            <a:xfrm rot="-4965394">
              <a:off x="2701337" y="5071750"/>
              <a:ext cx="879379" cy="656110"/>
              <a:chOff x="8510016" y="6345936"/>
              <a:chExt cx="438912" cy="353568"/>
            </a:xfrm>
          </p:grpSpPr>
          <p:pic>
            <p:nvPicPr>
              <p:cNvPr id="62" name="Овал 49">
                <a:hlinkClick r:id="" action="ppaction://hlinkshowjump?jump=endshow"/>
              </p:cNvPr>
              <p:cNvPicPr>
                <a:picLocks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8510016" y="6345936"/>
                <a:ext cx="438912" cy="35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" name="Text Box 10"/>
              <p:cNvSpPr txBox="1">
                <a:spLocks noChangeArrowheads="1"/>
              </p:cNvSpPr>
              <p:nvPr/>
            </p:nvSpPr>
            <p:spPr bwMode="auto">
              <a:xfrm rot="4965394">
                <a:off x="8623300" y="6384925"/>
                <a:ext cx="21907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52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41704" y="5409747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Овал 51"/>
            <p:cNvSpPr/>
            <p:nvPr/>
          </p:nvSpPr>
          <p:spPr>
            <a:xfrm>
              <a:off x="3058339" y="4891473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2"/>
            <p:cNvSpPr/>
            <p:nvPr/>
          </p:nvSpPr>
          <p:spPr>
            <a:xfrm>
              <a:off x="3001491" y="5144938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3"/>
            <p:cNvSpPr/>
            <p:nvPr/>
          </p:nvSpPr>
          <p:spPr>
            <a:xfrm>
              <a:off x="2916435" y="52873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4"/>
            <p:cNvSpPr/>
            <p:nvPr/>
          </p:nvSpPr>
          <p:spPr>
            <a:xfrm>
              <a:off x="2921428" y="5445167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5"/>
            <p:cNvSpPr/>
            <p:nvPr/>
          </p:nvSpPr>
          <p:spPr>
            <a:xfrm>
              <a:off x="3000099" y="5584009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6"/>
            <p:cNvSpPr/>
            <p:nvPr/>
          </p:nvSpPr>
          <p:spPr>
            <a:xfrm>
              <a:off x="3203174" y="5147167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7"/>
            <p:cNvSpPr/>
            <p:nvPr/>
          </p:nvSpPr>
          <p:spPr>
            <a:xfrm>
              <a:off x="3286203" y="5299431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58"/>
            <p:cNvSpPr/>
            <p:nvPr/>
          </p:nvSpPr>
          <p:spPr>
            <a:xfrm>
              <a:off x="3280250" y="5449318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59"/>
            <p:cNvSpPr/>
            <p:nvPr/>
          </p:nvSpPr>
          <p:spPr>
            <a:xfrm>
              <a:off x="3201781" y="5586238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1947E2-4D48-4403-A747-82DBE69D5B46}" type="datetimeFigureOut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B18BA3-4356-46F8-89AA-3671271AF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5"/>
          <p:cNvSpPr>
            <a:spLocks noChangeArrowheads="1"/>
          </p:cNvSpPr>
          <p:nvPr/>
        </p:nvSpPr>
        <p:spPr bwMode="auto">
          <a:xfrm>
            <a:off x="0" y="1844675"/>
            <a:ext cx="87899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ВЫРАЩИВАНИЕ ЭКЗОТИЧЕСКИХ РАСТЕНИЙ В ДОМАШНИХ </a:t>
            </a:r>
            <a:r>
              <a:rPr lang="ru-RU" sz="3600" b="1" i="1" dirty="0" smtClean="0">
                <a:solidFill>
                  <a:srgbClr val="FF0000"/>
                </a:solidFill>
              </a:rPr>
              <a:t>УСЛОВИЯХ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РАЙОНОВ КРАЙНЕГО СЕВЕРА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3276600" y="4508500"/>
            <a:ext cx="5473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>
                <a:solidFill>
                  <a:srgbClr val="FF0000"/>
                </a:solidFill>
              </a:rPr>
              <a:t>Автор Ротова Людмила</a:t>
            </a:r>
            <a:r>
              <a:rPr lang="ru-RU" sz="2800" b="1" i="1"/>
              <a:t> </a:t>
            </a:r>
            <a:r>
              <a:rPr lang="ru-RU" sz="2800" b="1" i="1">
                <a:solidFill>
                  <a:srgbClr val="FF0000"/>
                </a:solidFill>
              </a:rPr>
              <a:t>Александровна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2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412875"/>
            <a:ext cx="6913562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2051050" y="260350"/>
            <a:ext cx="5049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Лавр благородный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ChangeArrowheads="1"/>
          </p:cNvSpPr>
          <p:nvPr/>
        </p:nvSpPr>
        <p:spPr bwMode="auto">
          <a:xfrm>
            <a:off x="1979613" y="2603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 b="1" i="1">
              <a:solidFill>
                <a:srgbClr val="FF0000"/>
              </a:solidFill>
            </a:endParaRPr>
          </a:p>
        </p:txBody>
      </p:sp>
      <p:pic>
        <p:nvPicPr>
          <p:cNvPr id="19458" name="Picture 7" descr="DSCN4817Кофе аравийско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1052513"/>
            <a:ext cx="4897438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2195513" y="0"/>
            <a:ext cx="4638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Кофе аравийский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DSC06240 Кофе аравийско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125538"/>
            <a:ext cx="76327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2411413" y="333375"/>
            <a:ext cx="4608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Кофе с плодами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DSC024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341438"/>
            <a:ext cx="6985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1042988" y="404813"/>
            <a:ext cx="7007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Кофе с желтыми плодами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29225"/>
            <a:ext cx="8964613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 descr="DSCN4827Семена коф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1196975"/>
            <a:ext cx="655161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555875" y="260350"/>
            <a:ext cx="3521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Семена кофе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кив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1125538"/>
            <a:ext cx="4560888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3563938" y="404813"/>
            <a:ext cx="142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Киви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276806">
            <a:off x="6554788" y="4803775"/>
            <a:ext cx="259238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киви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51100" y="1412875"/>
            <a:ext cx="42084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3924300" y="565150"/>
            <a:ext cx="142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Киви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41482">
            <a:off x="334963" y="396875"/>
            <a:ext cx="1619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kiwi female flowersDSC_02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16100" y="1196975"/>
            <a:ext cx="52339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2411413" y="333375"/>
            <a:ext cx="4100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Цветение киви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771775" y="476250"/>
            <a:ext cx="3486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Цветки киви</a:t>
            </a:r>
          </a:p>
        </p:txBody>
      </p:sp>
      <p:pic>
        <p:nvPicPr>
          <p:cNvPr id="54278" name="Picture 6" descr="kiwi-ma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484313"/>
            <a:ext cx="7056437" cy="4860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628775"/>
            <a:ext cx="604837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2843213" y="549275"/>
            <a:ext cx="3246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Плоды киви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101_01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160463"/>
            <a:ext cx="7200900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779838" y="204788"/>
            <a:ext cx="1835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Лимон</a:t>
            </a:r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599423">
            <a:off x="-508000" y="508000"/>
            <a:ext cx="244951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196975"/>
            <a:ext cx="7416800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763713" y="333375"/>
            <a:ext cx="5386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Плод киви в разрезе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IMG_01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266825"/>
            <a:ext cx="70580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2771775" y="333375"/>
            <a:ext cx="4156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Киви в природе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398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6" descr="IMG_01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1412875"/>
            <a:ext cx="705643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2411413" y="333375"/>
            <a:ext cx="4156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Киви в природе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50" y="109538"/>
            <a:ext cx="5924550" cy="1238250"/>
          </a:xfrm>
        </p:spPr>
      </p:pic>
      <p:pic>
        <p:nvPicPr>
          <p:cNvPr id="30722" name="Picture 6" descr="IMG_1898 Грана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1341438"/>
            <a:ext cx="7056438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1979613" y="404813"/>
            <a:ext cx="5303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Гранат комнатный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730187">
            <a:off x="7610475" y="5229225"/>
            <a:ext cx="15335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IMG_1900, грана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468438"/>
            <a:ext cx="6913563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1763713" y="404813"/>
            <a:ext cx="5184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0000"/>
                </a:solidFill>
              </a:rPr>
              <a:t>Цветение граната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DSC06165, грана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125538"/>
            <a:ext cx="7704137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2484438" y="333375"/>
            <a:ext cx="4357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Цветы граната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 descr="IMG_9337, гранат,увеличит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216025"/>
            <a:ext cx="7056437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1116013" y="476250"/>
            <a:ext cx="7140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Плод комнатного граната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471325">
            <a:off x="7164388" y="5424488"/>
            <a:ext cx="244951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IMG_00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196975"/>
            <a:ext cx="6840537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2268538" y="404813"/>
            <a:ext cx="4862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Гранат в природе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DSC082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1412875"/>
            <a:ext cx="55435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6"/>
          <p:cNvSpPr>
            <a:spLocks noChangeArrowheads="1"/>
          </p:cNvSpPr>
          <p:nvPr/>
        </p:nvSpPr>
        <p:spPr bwMode="auto">
          <a:xfrm>
            <a:off x="2411413" y="0"/>
            <a:ext cx="44370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rgbClr val="FF0000"/>
                </a:solidFill>
              </a:rPr>
              <a:t>Араукария</a:t>
            </a:r>
            <a:br>
              <a:rPr lang="ru-RU" sz="4000" b="1" i="1">
                <a:solidFill>
                  <a:srgbClr val="FF0000"/>
                </a:solidFill>
              </a:rPr>
            </a:br>
            <a:r>
              <a:rPr lang="ru-RU" sz="4000" b="1" i="1">
                <a:solidFill>
                  <a:srgbClr val="FF0000"/>
                </a:solidFill>
              </a:rPr>
              <a:t>(комнатная ель)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араукар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1196975"/>
            <a:ext cx="4384675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2411413" y="404813"/>
            <a:ext cx="4592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Ветка араукарии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268538" y="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4000" b="1" i="1">
              <a:solidFill>
                <a:srgbClr val="FF0000"/>
              </a:solidFill>
            </a:endParaRPr>
          </a:p>
        </p:txBody>
      </p:sp>
      <p:pic>
        <p:nvPicPr>
          <p:cNvPr id="52230" name="Picture 6" descr="лимон гиб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981075"/>
            <a:ext cx="7273925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0975" y="-63500"/>
            <a:ext cx="244951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7088981" y="4802982"/>
            <a:ext cx="259238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2484438" y="0"/>
            <a:ext cx="420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Цветок лимона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Кукушкина ТВ (29)Араукар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1412875"/>
            <a:ext cx="47529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1476375" y="-11113"/>
            <a:ext cx="5832475" cy="13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0000"/>
                </a:solidFill>
              </a:rPr>
              <a:t>Укоренившиеся веточки араукарии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лаконос американский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611313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1619250" y="476250"/>
            <a:ext cx="5988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Лаконос американский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IMG_0212, Лаконос американский, соцвет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700213"/>
            <a:ext cx="640873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1979613" y="549275"/>
            <a:ext cx="526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Цветение лаконоса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IMG_0202, Лаконос американский, плод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322388"/>
            <a:ext cx="7129463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2627313" y="404813"/>
            <a:ext cx="4410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Плоды лаконоса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Пахиподиу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1196975"/>
            <a:ext cx="44799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2268538" y="260350"/>
            <a:ext cx="5349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Пахиподиум Ламера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30187">
            <a:off x="395288" y="260350"/>
            <a:ext cx="15335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 descr="2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49438" y="1052513"/>
            <a:ext cx="516731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3492500" y="260350"/>
            <a:ext cx="233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Авокадо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60350"/>
            <a:ext cx="2266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4"/>
          <p:cNvSpPr txBox="1">
            <a:spLocks noChangeArrowheads="1"/>
          </p:cNvSpPr>
          <p:nvPr/>
        </p:nvSpPr>
        <p:spPr bwMode="auto">
          <a:xfrm>
            <a:off x="250825" y="1916113"/>
            <a:ext cx="8569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0066"/>
                </a:solidFill>
              </a:rPr>
              <a:t>В презентации использовались фотографии: Кукушкиной Т.В., Ротовой Л.А.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5400000">
            <a:off x="1621632" y="-892969"/>
            <a:ext cx="6369050" cy="867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828213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3135313" y="2205038"/>
            <a:ext cx="3763962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 i="1">
                <a:solidFill>
                  <a:srgbClr val="FF00FF"/>
                </a:solidFill>
              </a:rPr>
              <a:t>Спасибо </a:t>
            </a:r>
          </a:p>
          <a:p>
            <a:pPr algn="ctr"/>
            <a:r>
              <a:rPr lang="ru-RU" sz="5400" b="1" i="1">
                <a:solidFill>
                  <a:srgbClr val="FF00FF"/>
                </a:solidFill>
              </a:rPr>
              <a:t>за </a:t>
            </a:r>
          </a:p>
          <a:p>
            <a:pPr algn="ctr"/>
            <a:r>
              <a:rPr lang="ru-RU" sz="5400" b="1" i="1">
                <a:solidFill>
                  <a:srgbClr val="FF00FF"/>
                </a:solidFill>
              </a:rPr>
              <a:t>внимание!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6"/>
          <p:cNvSpPr>
            <a:spLocks noChangeArrowheads="1"/>
          </p:cNvSpPr>
          <p:nvPr/>
        </p:nvSpPr>
        <p:spPr bwMode="auto">
          <a:xfrm>
            <a:off x="2484438" y="133350"/>
            <a:ext cx="4392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 i="1">
              <a:solidFill>
                <a:srgbClr val="FF0000"/>
              </a:solidFill>
            </a:endParaRPr>
          </a:p>
        </p:txBody>
      </p:sp>
      <p:pic>
        <p:nvPicPr>
          <p:cNvPr id="12290" name="Picture 7" descr="DSC06211, лим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557338"/>
            <a:ext cx="71643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979613" y="260350"/>
            <a:ext cx="48974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0000"/>
                </a:solidFill>
              </a:rPr>
              <a:t>Зеленые плоды лимона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P11800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557338"/>
            <a:ext cx="6553200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979613" y="476250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Лимон с плодами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мандарин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1052513"/>
            <a:ext cx="475138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3132138" y="61913"/>
            <a:ext cx="2879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Мандарин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мандарин-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428750"/>
            <a:ext cx="6985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2195513" y="333375"/>
            <a:ext cx="4960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Мандарин в цвету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Мандарин фрута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236663"/>
            <a:ext cx="7345363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1979613" y="404813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Мандарин с плодами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ChangeArrowheads="1"/>
          </p:cNvSpPr>
          <p:nvPr/>
        </p:nvSpPr>
        <p:spPr bwMode="auto">
          <a:xfrm>
            <a:off x="1692275" y="333375"/>
            <a:ext cx="5256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solidFill>
                <a:srgbClr val="FF0000"/>
              </a:solidFill>
            </a:endParaRPr>
          </a:p>
        </p:txBody>
      </p:sp>
      <p:pic>
        <p:nvPicPr>
          <p:cNvPr id="17410" name="Picture 4" descr="Лавр благородный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1628775"/>
            <a:ext cx="38877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268538" y="692150"/>
            <a:ext cx="5049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Лавр благородный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450861">
            <a:off x="6588125" y="4797425"/>
            <a:ext cx="2266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023626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TS102023626</Template>
  <TotalTime>371</TotalTime>
  <Words>104</Words>
  <Application>Microsoft Office PowerPoint</Application>
  <PresentationFormat>Экран (4:3)</PresentationFormat>
  <Paragraphs>41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TS102023626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Выращивание экзотических растений</dc:title>
  <dc:creator>Ротова Л.А.</dc:creator>
  <cp:lastModifiedBy>revaz</cp:lastModifiedBy>
  <cp:revision>25</cp:revision>
  <dcterms:created xsi:type="dcterms:W3CDTF">2012-07-16T03:45:54Z</dcterms:created>
  <dcterms:modified xsi:type="dcterms:W3CDTF">2013-02-06T19:28:34Z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TC102023626</vt:lpwstr>
  </property>
</Properties>
</file>