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5DEF46A-4D62-46DC-8F4E-4111899295BE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B8EA24-1F6C-4254-A295-2FF60AE2D8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453D3-EC4B-4265-95DF-04006EA0924E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92562-76A5-4AC9-98D7-90BFE0C37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1BF0B-230F-40C0-8D6B-2D5C90F11CE2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FE283-090A-4692-B71D-88E448C9B3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5528D-418A-4CCA-9ECD-95F074A0F6D5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FB52E-AD88-4947-B59C-7920FF9D7D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255F-56BE-4612-89A9-1C7D0631370F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ED34B-B409-479B-87C5-F7FCADABB9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B632B-0BF0-42D3-9E35-4BE492E40C6B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EA9D8-33F1-46B6-9CAB-39A51C1C45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820CD-E9FB-47CB-81F1-A3E801ABC8BC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3E538-574F-4460-979D-C82CFC22DE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9A148-1103-4200-B625-12E3C5A98B93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4D38-1E32-477E-8FD0-92E435102D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3E238-23A3-4773-8F32-D4ED76BDAC29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80531-5C16-4105-9AEB-9E2CE5E6C6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C7BA5-BF3C-4C08-AE17-DE84B1435D6E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907F1-2488-4E11-A90C-33FF3C316D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79743-3D95-409D-9ABE-B7AAF2012EBA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94060-F448-40AD-BFAB-1614FC023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98923-25E5-4657-8374-6D9DA65198BD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0223F-7FD2-4BF1-A461-4C0BC8C7D7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3B04E8-9C05-403F-A976-A50AC8EC2486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EBFB8C-E7E3-4A39-A0A3-6F4695DA4B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3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5041" y="2708920"/>
            <a:ext cx="7175351" cy="1793167"/>
          </a:xfrm>
        </p:spPr>
        <p:txBody>
          <a:bodyPr/>
          <a:lstStyle/>
          <a:p>
            <a:pPr marL="18288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effectLst/>
              </a:rPr>
              <a:t>«Площадь»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2275" y="814388"/>
            <a:ext cx="5786438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3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050" y="836613"/>
            <a:ext cx="5138738" cy="499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539750" y="476250"/>
            <a:ext cx="604837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/>
              <a:t>Решить задачи:</a:t>
            </a:r>
          </a:p>
          <a:p>
            <a:endParaRPr lang="ru-RU" sz="4400"/>
          </a:p>
          <a:p>
            <a:r>
              <a:rPr lang="ru-RU" sz="4400"/>
              <a:t>№ 1065, </a:t>
            </a:r>
          </a:p>
          <a:p>
            <a:r>
              <a:rPr lang="ru-RU" sz="4400"/>
              <a:t>№ 1066, </a:t>
            </a:r>
          </a:p>
          <a:p>
            <a:r>
              <a:rPr lang="ru-RU" sz="4400"/>
              <a:t>№ 1067, </a:t>
            </a:r>
          </a:p>
          <a:p>
            <a:r>
              <a:rPr lang="ru-RU" sz="4400"/>
              <a:t>№ 1069.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effectLst/>
              </a:rPr>
              <a:t>Домашнее задание.</a:t>
            </a:r>
            <a:endParaRPr lang="ru-RU" dirty="0"/>
          </a:p>
        </p:txBody>
      </p:sp>
      <p:sp>
        <p:nvSpPr>
          <p:cNvPr id="17411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marL="44450" indent="0" eaLnBrk="1" hangingPunct="1">
              <a:buFont typeface="Georgia" pitchFamily="18" charset="0"/>
              <a:buNone/>
            </a:pPr>
            <a:r>
              <a:rPr lang="ru-RU" smtClean="0"/>
              <a:t>№ 1068.</a:t>
            </a:r>
          </a:p>
          <a:p>
            <a:pPr marL="44450" indent="0" eaLnBrk="1" hangingPunct="1">
              <a:buFont typeface="Georgia" pitchFamily="18" charset="0"/>
              <a:buNone/>
            </a:pPr>
            <a:r>
              <a:rPr lang="ru-RU" smtClean="0"/>
              <a:t>Выучить определления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marL="44450" indent="0" eaLnBrk="1" hangingPunct="1">
              <a:buFont typeface="Georgia" pitchFamily="18" charset="0"/>
              <a:buNone/>
            </a:pPr>
            <a:r>
              <a:rPr lang="ru-RU" sz="3600" smtClean="0"/>
              <a:t>1 км</a:t>
            </a:r>
            <a:r>
              <a:rPr lang="ru-RU" sz="3600" baseline="30000" smtClean="0"/>
              <a:t>2</a:t>
            </a:r>
            <a:r>
              <a:rPr lang="ru-RU" sz="3600" smtClean="0"/>
              <a:t> = 1 000 000 м</a:t>
            </a:r>
            <a:r>
              <a:rPr lang="ru-RU" sz="3600" baseline="30000" smtClean="0"/>
              <a:t>2</a:t>
            </a:r>
          </a:p>
          <a:p>
            <a:pPr marL="44450" indent="0" eaLnBrk="1" hangingPunct="1">
              <a:buFont typeface="Georgia" pitchFamily="18" charset="0"/>
              <a:buNone/>
            </a:pPr>
            <a:r>
              <a:rPr lang="ru-RU" sz="3600" smtClean="0"/>
              <a:t>1 м</a:t>
            </a:r>
            <a:r>
              <a:rPr lang="ru-RU" sz="3600" baseline="30000" smtClean="0"/>
              <a:t>2</a:t>
            </a:r>
            <a:r>
              <a:rPr lang="ru-RU" sz="3600" smtClean="0"/>
              <a:t> = 100 дм</a:t>
            </a:r>
            <a:r>
              <a:rPr lang="ru-RU" sz="3600" baseline="30000" smtClean="0"/>
              <a:t>2  </a:t>
            </a:r>
            <a:r>
              <a:rPr lang="ru-RU" sz="3600" smtClean="0"/>
              <a:t>= 10 000  см</a:t>
            </a:r>
            <a:r>
              <a:rPr lang="ru-RU" sz="3600" baseline="30000" smtClean="0"/>
              <a:t>2</a:t>
            </a:r>
          </a:p>
          <a:p>
            <a:pPr marL="44450" indent="0" eaLnBrk="1" hangingPunct="1">
              <a:buFont typeface="Georgia" pitchFamily="18" charset="0"/>
              <a:buNone/>
            </a:pPr>
            <a:r>
              <a:rPr lang="ru-RU" sz="3600" smtClean="0"/>
              <a:t>1 дм</a:t>
            </a:r>
            <a:r>
              <a:rPr lang="ru-RU" sz="3600" baseline="30000" smtClean="0"/>
              <a:t>2</a:t>
            </a:r>
            <a:r>
              <a:rPr lang="ru-RU" sz="3600" smtClean="0"/>
              <a:t> = 100 см</a:t>
            </a:r>
            <a:r>
              <a:rPr lang="ru-RU" sz="3600" baseline="30000" smtClean="0"/>
              <a:t>2</a:t>
            </a:r>
            <a:r>
              <a:rPr lang="ru-RU" sz="3600" smtClean="0"/>
              <a:t> </a:t>
            </a:r>
          </a:p>
          <a:p>
            <a:pPr marL="44450" indent="0" eaLnBrk="1" hangingPunct="1">
              <a:buFont typeface="Georgia" pitchFamily="18" charset="0"/>
              <a:buNone/>
            </a:pPr>
            <a:r>
              <a:rPr lang="ru-RU" sz="3600" smtClean="0"/>
              <a:t>1 см</a:t>
            </a:r>
            <a:r>
              <a:rPr lang="ru-RU" sz="3600" baseline="30000" smtClean="0"/>
              <a:t>2</a:t>
            </a:r>
            <a:r>
              <a:rPr lang="ru-RU" sz="3600" smtClean="0"/>
              <a:t> = 100 мм</a:t>
            </a:r>
            <a:r>
              <a:rPr lang="ru-RU" sz="3600" baseline="30000" smtClean="0"/>
              <a:t>2</a:t>
            </a:r>
            <a:endParaRPr lang="ru-RU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811838" y="695325"/>
            <a:ext cx="3332162" cy="1066800"/>
          </a:xfrm>
        </p:spPr>
        <p:txBody>
          <a:bodyPr/>
          <a:lstStyle/>
          <a:p>
            <a:pPr marL="44450" indent="0" eaLnBrk="1" hangingPunct="1">
              <a:buFont typeface="Georgia" pitchFamily="18" charset="0"/>
              <a:buNone/>
            </a:pPr>
            <a:r>
              <a:rPr lang="ru-RU" sz="2800" smtClean="0"/>
              <a:t>4 кв. ед.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128588"/>
            <a:ext cx="2447925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8313" y="3716338"/>
            <a:ext cx="474345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Объект 2"/>
          <p:cNvSpPr txBox="1">
            <a:spLocks/>
          </p:cNvSpPr>
          <p:nvPr/>
        </p:nvSpPr>
        <p:spPr bwMode="auto">
          <a:xfrm>
            <a:off x="5811838" y="3949700"/>
            <a:ext cx="3332162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4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None/>
            </a:pPr>
            <a:r>
              <a:rPr lang="ru-RU" sz="2800">
                <a:solidFill>
                  <a:srgbClr val="404040"/>
                </a:solidFill>
              </a:rPr>
              <a:t>3 кв. ед.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58888" y="657225"/>
            <a:ext cx="6334125" cy="503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7447" y="5454352"/>
            <a:ext cx="4468690" cy="114300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/>
              <a:t>Рис 51</a:t>
            </a:r>
            <a:endParaRPr lang="ru-RU" dirty="0"/>
          </a:p>
        </p:txBody>
      </p:sp>
      <p:pic>
        <p:nvPicPr>
          <p:cNvPr id="9219" name="Рисунок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150" y="333375"/>
            <a:ext cx="5495925" cy="501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11863" y="2492375"/>
            <a:ext cx="2287587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Рисунок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8313" y="2492375"/>
            <a:ext cx="4387850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3449638" y="1196975"/>
            <a:ext cx="22145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 52 (а).</a:t>
            </a:r>
            <a:endParaRPr lang="ru-RU" sz="440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27763" y="2276475"/>
            <a:ext cx="2535237" cy="25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Рисунок 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8313" y="2276475"/>
            <a:ext cx="4972050" cy="25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3335338" y="519113"/>
            <a:ext cx="2473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 52 (б).</a:t>
            </a:r>
            <a:endParaRPr lang="ru-RU" sz="480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900">
                <a:latin typeface="Arial" charset="0"/>
              </a:rPr>
              <a:t> </a:t>
            </a:r>
            <a:endParaRPr lang="ru-RU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1196975"/>
            <a:ext cx="7423150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2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050" y="1052513"/>
            <a:ext cx="4851400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</TotalTime>
  <Words>53</Words>
  <Application>Microsoft Office PowerPoint</Application>
  <PresentationFormat>Экран (4:3)</PresentationFormat>
  <Paragraphs>20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Trebuchet MS</vt:lpstr>
      <vt:lpstr>Arial</vt:lpstr>
      <vt:lpstr>Georgia</vt:lpstr>
      <vt:lpstr>Calibri</vt:lpstr>
      <vt:lpstr>Times New Roman</vt:lpstr>
      <vt:lpstr>Воздушный поток</vt:lpstr>
      <vt:lpstr>«Площадь»</vt:lpstr>
      <vt:lpstr>Слайд 2</vt:lpstr>
      <vt:lpstr>Слайд 3</vt:lpstr>
      <vt:lpstr>Слайд 4</vt:lpstr>
      <vt:lpstr>Рис 51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Домашнее задание.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«Площадь»</dc:title>
  <dc:creator>Schamil</dc:creator>
  <cp:lastModifiedBy>revaz</cp:lastModifiedBy>
  <cp:revision>6</cp:revision>
  <dcterms:created xsi:type="dcterms:W3CDTF">2012-12-06T16:48:00Z</dcterms:created>
  <dcterms:modified xsi:type="dcterms:W3CDTF">2013-02-27T16:16:26Z</dcterms:modified>
</cp:coreProperties>
</file>