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9" r:id="rId3"/>
    <p:sldId id="261" r:id="rId4"/>
    <p:sldId id="262" r:id="rId5"/>
    <p:sldId id="272" r:id="rId6"/>
    <p:sldId id="260" r:id="rId7"/>
    <p:sldId id="275" r:id="rId8"/>
    <p:sldId id="265" r:id="rId9"/>
    <p:sldId id="266" r:id="rId10"/>
    <p:sldId id="278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9F23C9-7B78-4FC5-8E4D-24481C240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03D2-6C54-4BE1-81F3-A41B6EE9D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A2B5-18F7-4A77-BCD8-52200D777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085B45-9F2D-4A41-B6BA-A8E9FCD6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45A8FC-E2DE-444B-A1A7-98FC0556D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60BAF4-7BAE-48FA-B6CE-41A1CC61E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328C-84A7-4D5F-A94D-089D4BD2B9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7563F-35EF-44AA-B79D-644FCEB82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BFE2-A44F-4C27-B92F-0C37800D3E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275EA-732C-47CD-B260-C261D9254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3EB8-B2A9-42A1-8950-1FD0C16A9A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07D1-1485-4A59-A47E-1C17F6EBD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A4C46-5479-4B28-900D-8EDB902B99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34E5D-D6ED-4666-8D08-DDF194C33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9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96E6F4-4E72-46EB-B1AF-072B11EB8FB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>
    <p:diamond/>
    <p:sndAc>
      <p:stSnd>
        <p:snd r:embed="rId1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ortwisdom.ru/proverbs/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1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24300" y="1268413"/>
            <a:ext cx="3887788" cy="2130425"/>
          </a:xfrm>
        </p:spPr>
        <p:txBody>
          <a:bodyPr/>
          <a:lstStyle/>
          <a:p>
            <a:r>
              <a:rPr lang="ru-RU" sz="5100"/>
              <a:t>                 </a:t>
            </a:r>
            <a:r>
              <a:rPr lang="ru-RU" sz="5400"/>
              <a:t>Классный</a:t>
            </a:r>
            <a:r>
              <a:rPr lang="ru-RU" sz="4800"/>
              <a:t>   </a:t>
            </a:r>
            <a:br>
              <a:rPr lang="ru-RU" sz="4800"/>
            </a:br>
            <a:r>
              <a:rPr lang="ru-RU" sz="4800"/>
              <a:t>         </a:t>
            </a:r>
            <a:r>
              <a:rPr lang="ru-RU"/>
              <a:t>ЧАС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508500"/>
            <a:ext cx="7740650" cy="11303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4800"/>
              <a:t>Тема : Что такое доброта? </a:t>
            </a:r>
          </a:p>
        </p:txBody>
      </p:sp>
      <p:pic>
        <p:nvPicPr>
          <p:cNvPr id="2054" name="Picture 6" descr="bogorodiza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3851275" cy="3716338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5" name="Picture 9" descr="4dc099b43255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404813"/>
            <a:ext cx="8351838" cy="6119812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WordArt 5"/>
          <p:cNvSpPr>
            <a:spLocks noChangeArrowheads="1" noChangeShapeType="1" noTextEdit="1"/>
          </p:cNvSpPr>
          <p:nvPr/>
        </p:nvSpPr>
        <p:spPr bwMode="auto">
          <a:xfrm>
            <a:off x="263525" y="260350"/>
            <a:ext cx="7693025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5"/>
              </a:avLst>
            </a:prstTxWarp>
          </a:bodyPr>
          <a:lstStyle/>
          <a:p>
            <a:pPr algn="ctr"/>
            <a:r>
              <a:rPr lang="ru-RU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«Добро, которое  ты  </a:t>
            </a:r>
          </a:p>
          <a:p>
            <a:pPr algn="ctr"/>
            <a:r>
              <a:rPr lang="ru-RU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делаешь  от  сердца, </a:t>
            </a:r>
          </a:p>
          <a:p>
            <a:pPr algn="ctr"/>
            <a:r>
              <a:rPr lang="ru-RU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ты  делаешь  всегда  себе»</a:t>
            </a:r>
          </a:p>
          <a:p>
            <a:pPr algn="ctr"/>
            <a:r>
              <a:rPr lang="ru-RU" sz="20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Л.Н.Толстой</a:t>
            </a: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2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9" name="Rectangle 1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424862" cy="1341438"/>
          </a:xfrm>
        </p:spPr>
        <p:txBody>
          <a:bodyPr/>
          <a:lstStyle/>
          <a:p>
            <a:r>
              <a:rPr lang="ru-RU" sz="3200"/>
              <a:t>Спасибо за внимание!</a:t>
            </a:r>
            <a:br>
              <a:rPr lang="ru-RU" sz="3200"/>
            </a:br>
            <a:r>
              <a:rPr lang="ru-RU" sz="3200"/>
              <a:t>Спасибо за доброту!</a:t>
            </a:r>
          </a:p>
        </p:txBody>
      </p:sp>
      <p:pic>
        <p:nvPicPr>
          <p:cNvPr id="106503" name="Picture 7" descr="dgtljyduyd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1600200"/>
            <a:ext cx="7848600" cy="4852988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Используемые ресурсы: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  <a:hlinkClick r:id="rId3"/>
              </a:rPr>
              <a:t>http://images.yandex.ru/</a:t>
            </a:r>
            <a:r>
              <a:rPr lang="ru-RU">
                <a:solidFill>
                  <a:schemeClr val="tx2"/>
                </a:solidFill>
              </a:rPr>
              <a:t> </a:t>
            </a:r>
            <a:endParaRPr lang="en-US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  <a:hlinkClick r:id="rId4"/>
              </a:rPr>
              <a:t>http://shortwisdom.ru/proverbs/11</a:t>
            </a:r>
            <a:endParaRPr lang="en-US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w.w.w.liveinternet.ru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Музыкальное сопровождение:песня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«Дорогою добра»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доброта 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latin typeface="Arial" charset="0"/>
              </a:rPr>
              <a:t>Доброта – это то, что свершается добровольно, бескорыстно, для всеобщей пользы и для своей пользы, а не во вред себе</a:t>
            </a:r>
            <a:r>
              <a:rPr lang="ru-RU" sz="2800" b="1"/>
              <a:t>.</a:t>
            </a:r>
          </a:p>
          <a:p>
            <a:endParaRPr lang="ru-RU" sz="2800"/>
          </a:p>
        </p:txBody>
      </p:sp>
      <p:pic>
        <p:nvPicPr>
          <p:cNvPr id="25605" name="Picture 5" descr="78307861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91075" y="1600200"/>
            <a:ext cx="3759200" cy="4530725"/>
          </a:xfrm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 есть в каждом из нас 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5259387"/>
          </a:xfrm>
        </p:spPr>
        <p:txBody>
          <a:bodyPr/>
          <a:lstStyle/>
          <a:p>
            <a:endParaRPr lang="ru-RU"/>
          </a:p>
        </p:txBody>
      </p:sp>
      <p:pic>
        <p:nvPicPr>
          <p:cNvPr id="27657" name="Picture 9" descr="Картинка 80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484313"/>
            <a:ext cx="8377238" cy="511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 -это делать друг другу приятное и всем делиться 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7" name="Picture 5" descr="Картинка 163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484313"/>
            <a:ext cx="8448675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Доброта-это внимание и забота!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81" name="Picture 5" descr="id16772-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341438"/>
            <a:ext cx="8593138" cy="5327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Картинка 14 из 988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1438"/>
            <a:ext cx="7740650" cy="5516562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 rot="10777364" flipV="1">
            <a:off x="1343025" y="220663"/>
            <a:ext cx="5189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 i="0">
                <a:solidFill>
                  <a:schemeClr val="tx2"/>
                </a:solidFill>
                <a:latin typeface="Arial" charset="0"/>
              </a:rPr>
              <a:t>Доброта- это тогда, когда все друг другу друзья !</a:t>
            </a:r>
          </a:p>
        </p:txBody>
      </p:sp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     Пословицы о доброте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04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724525" y="1600200"/>
            <a:ext cx="2962275" cy="40608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Кто помогает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людям, у того и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свои желания </a:t>
            </a:r>
          </a:p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сбываются.</a:t>
            </a:r>
          </a:p>
          <a:p>
            <a:pPr algn="ctr">
              <a:buFont typeface="Wingdings" pitchFamily="2" charset="2"/>
              <a:buNone/>
            </a:pPr>
            <a:endParaRPr lang="ru-RU" sz="2400" b="1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>
                <a:solidFill>
                  <a:schemeClr val="tx2"/>
                </a:solidFill>
                <a:latin typeface="Arial" charset="0"/>
              </a:rPr>
              <a:t> </a:t>
            </a:r>
            <a:r>
              <a:rPr lang="ru-RU" sz="1800" b="1" i="1">
                <a:solidFill>
                  <a:schemeClr val="tx2"/>
                </a:solidFill>
                <a:latin typeface="Arial" charset="0"/>
              </a:rPr>
              <a:t>английская пословица</a:t>
            </a:r>
            <a:r>
              <a:rPr lang="ru-RU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656138" y="3941763"/>
            <a:ext cx="4030662" cy="2189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400" b="1"/>
          </a:p>
          <a:p>
            <a:pPr algn="ctr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sz="1600" b="1" i="1"/>
              <a:t> </a:t>
            </a:r>
            <a:r>
              <a:rPr lang="ru-RU" sz="1600"/>
              <a:t> </a:t>
            </a:r>
          </a:p>
        </p:txBody>
      </p:sp>
      <p:pic>
        <p:nvPicPr>
          <p:cNvPr id="104454" name="Picture 6" descr="Картинка 495 из 9860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1052513"/>
            <a:ext cx="5329237" cy="5689600"/>
          </a:xfrm>
          <a:noFill/>
          <a:ln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ru-RU" sz="2800" b="1"/>
              <a:t>Красота до вечера , а доброта навек.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0_51426_f239fe60_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412875"/>
            <a:ext cx="8640763" cy="5256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5888"/>
            <a:ext cx="8435975" cy="1368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000" b="1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chemeClr val="tx2"/>
                </a:solidFill>
                <a:latin typeface="Arial" charset="0"/>
              </a:rPr>
              <a:t>Не суди по силе рук , а суди по силе сердца.</a:t>
            </a: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227763" y="1412875"/>
            <a:ext cx="20732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3200" i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2775" name="Picture 7" descr="0_4d627_2d41494b_XL"/>
          <p:cNvPicPr>
            <a:picLocks noChangeAspect="1" noChangeArrowheads="1" noCrop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1188" y="1341438"/>
            <a:ext cx="8075612" cy="5111750"/>
          </a:xfrm>
          <a:noFill/>
          <a:ln/>
        </p:spPr>
      </p:pic>
      <p:pic>
        <p:nvPicPr>
          <p:cNvPr id="32779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39200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audio>
          </p:childTnLst>
        </p:cTn>
      </p:par>
    </p:tnLst>
    <p:bldLst>
      <p:bldP spid="32771" grpId="0" uiExpand="1" build="p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331</TotalTime>
  <Words>107</Words>
  <Application>Microsoft Office PowerPoint</Application>
  <PresentationFormat>Экран (4:3)</PresentationFormat>
  <Paragraphs>33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Склон</vt:lpstr>
      <vt:lpstr>                 Классный             ЧАС</vt:lpstr>
      <vt:lpstr>Что такое доброта ?</vt:lpstr>
      <vt:lpstr>Доброта есть в каждом из нас !</vt:lpstr>
      <vt:lpstr>Доброта -это делать друг другу приятное и всем делиться !</vt:lpstr>
      <vt:lpstr>Доброта-это внимание и забота!</vt:lpstr>
      <vt:lpstr>Слайд 6</vt:lpstr>
      <vt:lpstr>     Пословицы о доброте </vt:lpstr>
      <vt:lpstr>Красота до вечера , а доброта навек.</vt:lpstr>
      <vt:lpstr> </vt:lpstr>
      <vt:lpstr>Слайд 10</vt:lpstr>
      <vt:lpstr>Слайд 11</vt:lpstr>
      <vt:lpstr>Спасибо за внимание! Спасибо за доброту!</vt:lpstr>
      <vt:lpstr>Используемые ресурсы:</vt:lpstr>
    </vt:vector>
  </TitlesOfParts>
  <Company>MyHome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</dc:title>
  <dc:creator>Users</dc:creator>
  <cp:lastModifiedBy>revaz</cp:lastModifiedBy>
  <cp:revision>17</cp:revision>
  <dcterms:created xsi:type="dcterms:W3CDTF">2011-11-06T13:47:37Z</dcterms:created>
  <dcterms:modified xsi:type="dcterms:W3CDTF">2013-02-24T17:54:18Z</dcterms:modified>
</cp:coreProperties>
</file>