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7"/>
  </p:notesMasterIdLst>
  <p:sldIdLst>
    <p:sldId id="256" r:id="rId2"/>
    <p:sldId id="257" r:id="rId3"/>
    <p:sldId id="280" r:id="rId4"/>
    <p:sldId id="271" r:id="rId5"/>
    <p:sldId id="258" r:id="rId6"/>
    <p:sldId id="273" r:id="rId7"/>
    <p:sldId id="259" r:id="rId8"/>
    <p:sldId id="274" r:id="rId9"/>
    <p:sldId id="260" r:id="rId10"/>
    <p:sldId id="275" r:id="rId11"/>
    <p:sldId id="261" r:id="rId12"/>
    <p:sldId id="282" r:id="rId13"/>
    <p:sldId id="284" r:id="rId14"/>
    <p:sldId id="286" r:id="rId15"/>
    <p:sldId id="288" r:id="rId16"/>
    <p:sldId id="276" r:id="rId17"/>
    <p:sldId id="262" r:id="rId18"/>
    <p:sldId id="277" r:id="rId19"/>
    <p:sldId id="265" r:id="rId20"/>
    <p:sldId id="264" r:id="rId21"/>
    <p:sldId id="279" r:id="rId22"/>
    <p:sldId id="278" r:id="rId23"/>
    <p:sldId id="268" r:id="rId24"/>
    <p:sldId id="272" r:id="rId25"/>
    <p:sldId id="27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sha" initials="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3237" autoAdjust="0"/>
  </p:normalViewPr>
  <p:slideViewPr>
    <p:cSldViewPr>
      <p:cViewPr>
        <p:scale>
          <a:sx n="75" d="100"/>
          <a:sy n="75" d="100"/>
        </p:scale>
        <p:origin x="-62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C0F464-AE20-4509-8181-4EB8BA5A3D69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81162A-30EA-470E-96DE-F743DA3D2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18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-data.com/picfilesc/picc24101.php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free-extras.com/images/pumpkin_bread-863.htm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ree-extras.com/images/pumpkin_bread-863.htm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tonynewell/2149144869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The Tall Green Shop in England </a:t>
            </a:r>
            <a:r>
              <a:rPr lang="en-US" smtClean="0"/>
              <a:t>- http://www.flickr.com/photos/c-l-english/5142056099/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Cabbage -</a:t>
            </a:r>
            <a:r>
              <a:rPr lang="en-US" smtClean="0"/>
              <a:t> </a:t>
            </a:r>
            <a:r>
              <a:rPr lang="ru-RU" smtClean="0"/>
              <a:t>http://rastimsami.ru/uploads/posts/2011-01/1294232156_ttar_cabbage_03_h_launch.jpg&amp;imgrefurl 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Carrot -</a:t>
            </a:r>
            <a:r>
              <a:rPr lang="en-US" smtClean="0"/>
              <a:t> </a:t>
            </a:r>
            <a:r>
              <a:rPr lang="ru-RU" smtClean="0"/>
              <a:t>http://istarted.ru/wp-content/uploads/2010/10/carrot.jpg&amp;imgrefurl 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Tomato -</a:t>
            </a:r>
            <a:r>
              <a:rPr lang="en-US" smtClean="0"/>
              <a:t> </a:t>
            </a:r>
            <a:r>
              <a:rPr lang="ru-RU" smtClean="0"/>
              <a:t>http://www.wowoman.ru/wp-content/uploads/2010/02/tomato.jpg&amp;imgrefurl 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Potato -</a:t>
            </a:r>
            <a:r>
              <a:rPr lang="en-US" smtClean="0"/>
              <a:t> </a:t>
            </a:r>
            <a:r>
              <a:rPr lang="ru-RU" smtClean="0"/>
              <a:t>http://lenob.ru/wp-content/uploads/2010/08/potato-potassium-lg.jpg&amp;imgrefurl 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Banana -</a:t>
            </a:r>
            <a:r>
              <a:rPr lang="en-US" smtClean="0"/>
              <a:t> </a:t>
            </a:r>
            <a:r>
              <a:rPr lang="ru-RU" smtClean="0"/>
              <a:t>http://liveseed.net/uploads/posts/2010-12/1291722103_banana.jpg&amp;imgrefurl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Green apple -</a:t>
            </a:r>
            <a:r>
              <a:rPr lang="en-US" smtClean="0"/>
              <a:t> </a:t>
            </a:r>
            <a:r>
              <a:rPr lang="ru-RU" smtClean="0"/>
              <a:t>http://www.asia.ru/images/target/photo/50616959/Green_Apple.jpg&amp;imgrefurl 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Red apple -</a:t>
            </a:r>
            <a:r>
              <a:rPr lang="en-US" smtClean="0"/>
              <a:t> </a:t>
            </a:r>
            <a:r>
              <a:rPr lang="ru-RU" smtClean="0"/>
              <a:t>http://ru-iphone.com/files/apple_1.jpg&amp;imgrefurl 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Lemon </a:t>
            </a:r>
            <a:r>
              <a:rPr lang="en-US" smtClean="0"/>
              <a:t>- </a:t>
            </a:r>
            <a:r>
              <a:rPr lang="ru-RU" smtClean="0"/>
              <a:t>http://marinadedave.files.wordpress.com/2008/04/lemon1.jpg&amp;imgrefurl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Orange - </a:t>
            </a:r>
            <a:r>
              <a:rPr lang="ru-RU" smtClean="0"/>
              <a:t>http://img0.liveinternet.ru/images/attach/c/1//56/766/56766260_1269193900_798orange.jpg&amp;imgrefurl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D32FD5-C1FE-4EF9-8DC1-B021494C87CC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Moo-Moo's Milk Shake Shop </a:t>
            </a:r>
            <a:r>
              <a:rPr lang="en-US" smtClean="0"/>
              <a:t>- http://www.flickr.com/photos/21428529@N00/5479499880/</a:t>
            </a:r>
            <a:endParaRPr lang="ru-RU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Butter - </a:t>
            </a:r>
            <a:r>
              <a:rPr lang="ru-RU" smtClean="0"/>
              <a:t>http://popsop.ru/ 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Milk</a:t>
            </a:r>
            <a:r>
              <a:rPr lang="en-US" smtClean="0"/>
              <a:t> - </a:t>
            </a:r>
            <a:r>
              <a:rPr lang="ru-RU" smtClean="0"/>
              <a:t>http://img0.liveinternet.ru/images/attach/c/2//71/75/71075740_1298400474_PaperMilk.jpg&amp;imgrefurl 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Eggs</a:t>
            </a:r>
            <a:r>
              <a:rPr lang="en-US" smtClean="0"/>
              <a:t> - </a:t>
            </a:r>
            <a:r>
              <a:rPr lang="ru-RU" smtClean="0"/>
              <a:t>http://family-planet.ru/wp-content/uploads/2011/03/eggs1.jpg&amp;imgrefurl 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Cheese -</a:t>
            </a:r>
            <a:r>
              <a:rPr lang="en-US" smtClean="0"/>
              <a:t> </a:t>
            </a:r>
            <a:r>
              <a:rPr lang="ru-RU" smtClean="0"/>
              <a:t>http://www.cheesemania.ru/cpics/whence_cheese1.jpg&amp;imgrefurl 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4EC00F-3A96-4EF7-810A-313095EE1830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solidFill>
                  <a:srgbClr val="FF0000"/>
                </a:solidFill>
              </a:rPr>
              <a:t>Angelica, NY : Angelica Sweet Shop - </a:t>
            </a:r>
            <a:r>
              <a:rPr lang="ru-RU" u="sng" smtClean="0">
                <a:hlinkClick r:id="rId3"/>
              </a:rPr>
              <a:t>http://www.city-data.com/picfilesc/picc24101.php</a:t>
            </a:r>
            <a:endParaRPr lang="en-US" u="sng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Coffee - </a:t>
            </a:r>
            <a:r>
              <a:rPr lang="ru-RU" smtClean="0"/>
              <a:t>http://dic.academic.ru/pictures/wiki/files/65/A_small_cup_of_coffee.JPG&amp;imgrefurl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Tea - </a:t>
            </a:r>
            <a:r>
              <a:rPr lang="ru-RU" smtClean="0"/>
              <a:t>http://dobrochan.ru/src/jpg/1004/tea.jpg&amp;imgrefurl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Cakes - </a:t>
            </a:r>
            <a:r>
              <a:rPr lang="ru-RU" smtClean="0"/>
              <a:t>http://tortemm.altervista.org/images/cake-royale.jpg&amp;imgrefur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Chocolate - </a:t>
            </a:r>
            <a:r>
              <a:rPr lang="ru-RU" smtClean="0"/>
              <a:t>http://dic.academic.ru/pictures/wiki/files/67/Chocolate.jpg&amp;imgrefurl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Bread - </a:t>
            </a:r>
            <a:r>
              <a:rPr lang="ru-RU" u="sng" smtClean="0">
                <a:hlinkClick r:id="rId4"/>
              </a:rPr>
              <a:t>http://free-extras.com/images/pumpkin_bread-863.htm</a:t>
            </a:r>
            <a:endParaRPr lang="en-US" u="sng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5F1E1B-DD6F-48F9-9FE1-98959CCF6162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The Old King's School Shop - </a:t>
            </a:r>
            <a:r>
              <a:rPr lang="en-US" smtClean="0"/>
              <a:t>http://www.flickr.com/photos/bixentro/319693840/ 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Pen -</a:t>
            </a:r>
            <a:r>
              <a:rPr lang="en-US" smtClean="0"/>
              <a:t>  </a:t>
            </a:r>
            <a:r>
              <a:rPr lang="ru-RU" smtClean="0"/>
              <a:t>http://files.ladoshki.com/data/news/2008-10/SureFire_Pen_1.jpg&amp;imgrefurl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Book -</a:t>
            </a:r>
            <a:r>
              <a:rPr lang="en-US" smtClean="0"/>
              <a:t> </a:t>
            </a:r>
            <a:r>
              <a:rPr lang="ru-RU" smtClean="0"/>
              <a:t>http://img1.liveinternet.ru/images/attach/c/1//55/782/55782266_open_book.jpg&amp;imgrefurl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Bag - </a:t>
            </a:r>
            <a:r>
              <a:rPr lang="ru-RU" smtClean="0"/>
              <a:t>http://1form.ru/wp-content/uploads/2010/01/school_bag.jpg&amp;imgrefurl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Pencil - </a:t>
            </a:r>
            <a:r>
              <a:rPr lang="ru-RU" smtClean="0"/>
              <a:t>http://www.happy-pm.com/images/pencils3.jpg&amp;imgrefurl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BE8747-6C84-46DB-BC2C-77EF276EAD96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Hamleys - </a:t>
            </a:r>
            <a:r>
              <a:rPr lang="ru-RU" smtClean="0"/>
              <a:t>http://www.yelp.co.uk/biz_photos/SApdMneCNUC0SKMZblXiRg?select=5ZDOAuk60PieGmB8LmxZ2g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Toys -</a:t>
            </a:r>
            <a:r>
              <a:rPr lang="en-US" smtClean="0"/>
              <a:t> </a:t>
            </a:r>
            <a:r>
              <a:rPr lang="ru-RU" smtClean="0"/>
              <a:t>http://www.pm-plus.ru/Img%2520new/s_toys.jpg&amp;imgrefurl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45D5D2-23BF-4E9C-92AB-A70D97F3B53A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Pets -  </a:t>
            </a:r>
            <a:r>
              <a:rPr lang="ru-RU" dirty="0" smtClean="0"/>
              <a:t>http://zoofun.com.ua/media//pets.jpg&amp;imgrefurl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Pet Shop - </a:t>
            </a:r>
            <a:r>
              <a:rPr lang="ru-RU" dirty="0" smtClean="0"/>
              <a:t>http://3.bp.blogspot.com/-Undc7ZJKq1U/TV_Kq5foWMI/AAAAAAAAAWE/btntC6XTiI0/s1600/pet_shop_600.jpg&amp;imgrefurl</a:t>
            </a:r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AA4503-864C-4E52-9BD3-F010D8B958A8}" type="slidenum">
              <a:rPr lang="ru-RU" sz="1200"/>
              <a:pPr algn="r"/>
              <a:t>19</a:t>
            </a:fld>
            <a:endParaRPr 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Kitchen - </a:t>
            </a:r>
            <a:r>
              <a:rPr lang="ru-RU" dirty="0" smtClean="0"/>
              <a:t>http://www.countryliving.com/cm/countryliving/images/Tp/kitchen-reno-1-de.jpg&amp;imgrefurl</a:t>
            </a:r>
            <a:endParaRPr lang="en-US" dirty="0" smtClean="0"/>
          </a:p>
          <a:p>
            <a:r>
              <a:rPr lang="en-US" b="1" dirty="0" smtClean="0"/>
              <a:t>Sandwich -</a:t>
            </a:r>
            <a:r>
              <a:rPr lang="en-US" dirty="0" smtClean="0"/>
              <a:t> </a:t>
            </a:r>
            <a:r>
              <a:rPr lang="ru-RU" dirty="0" smtClean="0"/>
              <a:t>http://www.cimus.ru/i/catalog/big/502.jpg&amp;imgrefurl </a:t>
            </a:r>
            <a:endParaRPr lang="en-US" dirty="0" smtClean="0"/>
          </a:p>
          <a:p>
            <a:r>
              <a:rPr lang="en-US" b="1" dirty="0" smtClean="0"/>
              <a:t>Porridge -</a:t>
            </a:r>
            <a:r>
              <a:rPr lang="en-US" dirty="0" smtClean="0"/>
              <a:t> </a:t>
            </a:r>
            <a:r>
              <a:rPr lang="ru-RU" dirty="0" smtClean="0"/>
              <a:t>http://www.beingdiabetic.co.nz/images/2010/porridge.jpg&amp;imgrefurl 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Butter - </a:t>
            </a:r>
            <a:r>
              <a:rPr lang="ru-RU" dirty="0" smtClean="0"/>
              <a:t>http://popsop.ru/ 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Milk</a:t>
            </a:r>
            <a:r>
              <a:rPr lang="en-US" dirty="0" smtClean="0"/>
              <a:t> - </a:t>
            </a:r>
            <a:r>
              <a:rPr lang="ru-RU" dirty="0" smtClean="0"/>
              <a:t>http://img0.liveinternet.ru/images/attach/c/2//71/75/71075740_1298400474_PaperMilk.jpg&amp;imgrefurl 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Eggs</a:t>
            </a:r>
            <a:r>
              <a:rPr lang="en-US" dirty="0" smtClean="0"/>
              <a:t> - </a:t>
            </a:r>
            <a:r>
              <a:rPr lang="ru-RU" dirty="0" smtClean="0"/>
              <a:t>http://family-planet.ru/wp-content/uploads/2011/03/eggs1.jpg&amp;imgrefurl 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Cheese -</a:t>
            </a:r>
            <a:r>
              <a:rPr lang="en-US" dirty="0" smtClean="0"/>
              <a:t> </a:t>
            </a:r>
            <a:r>
              <a:rPr lang="ru-RU" dirty="0" smtClean="0"/>
              <a:t>http://www.cheesemania.ru/cpics/whence_cheese1.jpg&amp;imgrefurl 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Coffee - </a:t>
            </a:r>
            <a:r>
              <a:rPr lang="ru-RU" dirty="0" smtClean="0"/>
              <a:t>http://dic.academic.ru/pictures/wiki/files/65/A_small_cup_of_coffee.JPG&amp;imgrefurl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Tea - </a:t>
            </a:r>
            <a:r>
              <a:rPr lang="ru-RU" dirty="0" smtClean="0"/>
              <a:t>http://dobrochan.ru/src/jpg/1004/tea.jpg&amp;imgrefurl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Cakes - </a:t>
            </a:r>
            <a:r>
              <a:rPr lang="ru-RU" dirty="0" smtClean="0"/>
              <a:t>http://tortemm.altervista.org/images/cake-royale.jpg&amp;imgrefur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Chocolate - </a:t>
            </a:r>
            <a:r>
              <a:rPr lang="ru-RU" dirty="0" smtClean="0"/>
              <a:t>http://dic.academic.ru/pictures/wiki/files/67/Chocolate.jpg&amp;imgrefurl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Bread - </a:t>
            </a:r>
            <a:r>
              <a:rPr lang="ru-RU" u="sng" dirty="0" smtClean="0">
                <a:hlinkClick r:id="rId3"/>
              </a:rPr>
              <a:t>http://free-extras.com/images/pumpkin_bread-863.htm</a:t>
            </a:r>
            <a:endParaRPr lang="en-US" u="sng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Juice -</a:t>
            </a:r>
            <a:r>
              <a:rPr lang="en-US" dirty="0" smtClean="0"/>
              <a:t> </a:t>
            </a:r>
            <a:r>
              <a:rPr lang="ru-RU" dirty="0" smtClean="0"/>
              <a:t>http://www.smorodinka.net/images/orange-juice.jpg&amp;imgrefurl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Nuts - </a:t>
            </a:r>
            <a:r>
              <a:rPr lang="ru-RU" dirty="0" smtClean="0"/>
              <a:t>http://scienceblog.ru/wp-content/uploads/2008/12/nut_splash.jpg&amp;imgrefurl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Honey -</a:t>
            </a:r>
            <a:r>
              <a:rPr lang="en-US" dirty="0" smtClean="0"/>
              <a:t> </a:t>
            </a:r>
            <a:r>
              <a:rPr lang="ru-RU" dirty="0" smtClean="0"/>
              <a:t>http://molozhe.ru/wp-content/uploads/2010/05/Honey-massage.jpg&amp;imgrefurl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Jam -</a:t>
            </a:r>
            <a:r>
              <a:rPr lang="en-US" dirty="0" smtClean="0"/>
              <a:t> </a:t>
            </a:r>
            <a:r>
              <a:rPr lang="ru-RU" dirty="0" smtClean="0"/>
              <a:t>http://home-jams-pickles.ru/wp-content/uploads/2009/07/Jam-from-apricots.jpg&amp;imgrefurl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Ice cream - </a:t>
            </a:r>
            <a:r>
              <a:rPr lang="ru-RU" dirty="0" smtClean="0"/>
              <a:t>http://our-daily.com/wp-content/uploads/2010/08/ice-cream-cone1.jpg&amp;imgrefurl</a:t>
            </a: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41FA39-D621-4FCD-89AD-D5FE52AAFD31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Kitchen table - </a:t>
            </a:r>
            <a:r>
              <a:rPr lang="ru-RU" smtClean="0"/>
              <a:t>http://styleandinterior.ru/wp-content/uploads/2011/03/kitchen-table-480.jpg&amp;imgrefurl</a:t>
            </a:r>
            <a:endParaRPr lang="en-US" smtClean="0"/>
          </a:p>
          <a:p>
            <a:r>
              <a:rPr lang="en-US" b="1" smtClean="0"/>
              <a:t>Family at the table - </a:t>
            </a:r>
            <a:r>
              <a:rPr lang="ru-RU" u="sng" smtClean="0">
                <a:hlinkClick r:id="rId3"/>
              </a:rPr>
              <a:t>http://www.flickr.com/photos/tonynewell/2149144869/</a:t>
            </a:r>
            <a:endParaRPr lang="ru-RU" smtClean="0"/>
          </a:p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25A3C2-9617-4157-BE24-7D906F2B0B72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45088 w 794"/>
                <a:gd name="T1" fmla="*/ 35325 h 414"/>
                <a:gd name="T2" fmla="*/ 129752 w 794"/>
                <a:gd name="T3" fmla="*/ 28447 h 414"/>
                <a:gd name="T4" fmla="*/ 101630 w 794"/>
                <a:gd name="T5" fmla="*/ 18797 h 414"/>
                <a:gd name="T6" fmla="*/ 12970 w 794"/>
                <a:gd name="T7" fmla="*/ 0 h 414"/>
                <a:gd name="T8" fmla="*/ 4183 w 794"/>
                <a:gd name="T9" fmla="*/ 1781 h 414"/>
                <a:gd name="T10" fmla="*/ 0 w 794"/>
                <a:gd name="T11" fmla="*/ 7429 h 414"/>
                <a:gd name="T12" fmla="*/ 5098 w 794"/>
                <a:gd name="T13" fmla="*/ 13874 h 414"/>
                <a:gd name="T14" fmla="*/ 104152 w 794"/>
                <a:gd name="T15" fmla="*/ 36600 h 414"/>
                <a:gd name="T16" fmla="*/ 125855 w 794"/>
                <a:gd name="T17" fmla="*/ 35145 h 414"/>
                <a:gd name="T18" fmla="*/ 143402 w 794"/>
                <a:gd name="T19" fmla="*/ 37027 h 414"/>
                <a:gd name="T20" fmla="*/ 145088 w 794"/>
                <a:gd name="T21" fmla="*/ 35325 h 414"/>
                <a:gd name="T22" fmla="*/ 145088 w 794"/>
                <a:gd name="T23" fmla="*/ 3532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777 w 1586"/>
                <a:gd name="T1" fmla="*/ 0 h 821"/>
                <a:gd name="T2" fmla="*/ 7546 w 1586"/>
                <a:gd name="T3" fmla="*/ 1441 h 821"/>
                <a:gd name="T4" fmla="*/ 8096 w 1586"/>
                <a:gd name="T5" fmla="*/ 1771 h 821"/>
                <a:gd name="T6" fmla="*/ 8993 w 1586"/>
                <a:gd name="T7" fmla="*/ 2198 h 821"/>
                <a:gd name="T8" fmla="*/ 8874 w 1586"/>
                <a:gd name="T9" fmla="*/ 2279 h 821"/>
                <a:gd name="T10" fmla="*/ 7653 w 1586"/>
                <a:gd name="T11" fmla="*/ 2184 h 821"/>
                <a:gd name="T12" fmla="*/ 6491 w 1586"/>
                <a:gd name="T13" fmla="*/ 2251 h 821"/>
                <a:gd name="T14" fmla="*/ 235 w 1586"/>
                <a:gd name="T15" fmla="*/ 829 h 821"/>
                <a:gd name="T16" fmla="*/ 0 w 1586"/>
                <a:gd name="T17" fmla="*/ 417 h 821"/>
                <a:gd name="T18" fmla="*/ 260 w 1586"/>
                <a:gd name="T19" fmla="*/ 88 h 821"/>
                <a:gd name="T20" fmla="*/ 777 w 1586"/>
                <a:gd name="T21" fmla="*/ 0 h 821"/>
                <a:gd name="T22" fmla="*/ 77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915 h 747"/>
                <a:gd name="T2" fmla="*/ 5294 w 1049"/>
                <a:gd name="T3" fmla="*/ 2105 h 747"/>
                <a:gd name="T4" fmla="*/ 5393 w 1049"/>
                <a:gd name="T5" fmla="*/ 1505 h 747"/>
                <a:gd name="T6" fmla="*/ 6024 w 1049"/>
                <a:gd name="T7" fmla="*/ 1190 h 747"/>
                <a:gd name="T8" fmla="*/ 448 w 1049"/>
                <a:gd name="T9" fmla="*/ 0 h 747"/>
                <a:gd name="T10" fmla="*/ 0 w 1049"/>
                <a:gd name="T11" fmla="*/ 357 h 747"/>
                <a:gd name="T12" fmla="*/ 0 w 1049"/>
                <a:gd name="T13" fmla="*/ 915 h 747"/>
                <a:gd name="T14" fmla="*/ 0 w 1049"/>
                <a:gd name="T15" fmla="*/ 9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619 w 150"/>
                  <a:gd name="T1" fmla="*/ 0 h 173"/>
                  <a:gd name="T2" fmla="*/ 228 w 150"/>
                  <a:gd name="T3" fmla="*/ 192 h 173"/>
                  <a:gd name="T4" fmla="*/ 0 w 150"/>
                  <a:gd name="T5" fmla="*/ 502 h 173"/>
                  <a:gd name="T6" fmla="*/ 451 w 150"/>
                  <a:gd name="T7" fmla="*/ 464 h 173"/>
                  <a:gd name="T8" fmla="*/ 581 w 150"/>
                  <a:gd name="T9" fmla="*/ 245 h 173"/>
                  <a:gd name="T10" fmla="*/ 847 w 150"/>
                  <a:gd name="T11" fmla="*/ 78 h 173"/>
                  <a:gd name="T12" fmla="*/ 619 w 150"/>
                  <a:gd name="T13" fmla="*/ 0 h 173"/>
                  <a:gd name="T14" fmla="*/ 6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890 w 1684"/>
                  <a:gd name="T1" fmla="*/ 0 h 880"/>
                  <a:gd name="T2" fmla="*/ 360 w 1684"/>
                  <a:gd name="T3" fmla="*/ 146 h 880"/>
                  <a:gd name="T4" fmla="*/ 0 w 1684"/>
                  <a:gd name="T5" fmla="*/ 582 h 880"/>
                  <a:gd name="T6" fmla="*/ 384 w 1684"/>
                  <a:gd name="T7" fmla="*/ 1004 h 880"/>
                  <a:gd name="T8" fmla="*/ 6749 w 1684"/>
                  <a:gd name="T9" fmla="*/ 2425 h 880"/>
                  <a:gd name="T10" fmla="*/ 8120 w 1684"/>
                  <a:gd name="T11" fmla="*/ 2336 h 880"/>
                  <a:gd name="T12" fmla="*/ 9231 w 1684"/>
                  <a:gd name="T13" fmla="*/ 2462 h 880"/>
                  <a:gd name="T14" fmla="*/ 9616 w 1684"/>
                  <a:gd name="T15" fmla="*/ 2262 h 880"/>
                  <a:gd name="T16" fmla="*/ 8576 w 1684"/>
                  <a:gd name="T17" fmla="*/ 1857 h 880"/>
                  <a:gd name="T18" fmla="*/ 8153 w 1684"/>
                  <a:gd name="T19" fmla="*/ 1434 h 880"/>
                  <a:gd name="T20" fmla="*/ 7820 w 1684"/>
                  <a:gd name="T21" fmla="*/ 1474 h 880"/>
                  <a:gd name="T22" fmla="*/ 8216 w 1684"/>
                  <a:gd name="T23" fmla="*/ 1857 h 880"/>
                  <a:gd name="T24" fmla="*/ 9011 w 1684"/>
                  <a:gd name="T25" fmla="*/ 2265 h 880"/>
                  <a:gd name="T26" fmla="*/ 8070 w 1684"/>
                  <a:gd name="T27" fmla="*/ 2201 h 880"/>
                  <a:gd name="T28" fmla="*/ 6960 w 1684"/>
                  <a:gd name="T29" fmla="*/ 2275 h 880"/>
                  <a:gd name="T30" fmla="*/ 7165 w 1684"/>
                  <a:gd name="T31" fmla="*/ 1817 h 880"/>
                  <a:gd name="T32" fmla="*/ 7641 w 1684"/>
                  <a:gd name="T33" fmla="*/ 1505 h 880"/>
                  <a:gd name="T34" fmla="*/ 7084 w 1684"/>
                  <a:gd name="T35" fmla="*/ 1544 h 880"/>
                  <a:gd name="T36" fmla="*/ 6652 w 1684"/>
                  <a:gd name="T37" fmla="*/ 1841 h 880"/>
                  <a:gd name="T38" fmla="*/ 6505 w 1684"/>
                  <a:gd name="T39" fmla="*/ 2214 h 880"/>
                  <a:gd name="T40" fmla="*/ 612 w 1684"/>
                  <a:gd name="T41" fmla="*/ 867 h 880"/>
                  <a:gd name="T42" fmla="*/ 456 w 1684"/>
                  <a:gd name="T43" fmla="*/ 601 h 880"/>
                  <a:gd name="T44" fmla="*/ 588 w 1684"/>
                  <a:gd name="T45" fmla="*/ 267 h 880"/>
                  <a:gd name="T46" fmla="*/ 1237 w 1684"/>
                  <a:gd name="T47" fmla="*/ 0 h 880"/>
                  <a:gd name="T48" fmla="*/ 890 w 1684"/>
                  <a:gd name="T49" fmla="*/ 0 h 880"/>
                  <a:gd name="T50" fmla="*/ 89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572 w 1190"/>
                  <a:gd name="T1" fmla="*/ 0 h 500"/>
                  <a:gd name="T2" fmla="*/ 6795 w 1190"/>
                  <a:gd name="T3" fmla="*/ 1368 h 500"/>
                  <a:gd name="T4" fmla="*/ 6140 w 1190"/>
                  <a:gd name="T5" fmla="*/ 1396 h 500"/>
                  <a:gd name="T6" fmla="*/ 0 w 1190"/>
                  <a:gd name="T7" fmla="*/ 75 h 500"/>
                  <a:gd name="T8" fmla="*/ 572 w 1190"/>
                  <a:gd name="T9" fmla="*/ 0 h 500"/>
                  <a:gd name="T10" fmla="*/ 57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668 w 160"/>
                  <a:gd name="T1" fmla="*/ 0 h 335"/>
                  <a:gd name="T2" fmla="*/ 109 w 160"/>
                  <a:gd name="T3" fmla="*/ 293 h 335"/>
                  <a:gd name="T4" fmla="*/ 0 w 160"/>
                  <a:gd name="T5" fmla="*/ 630 h 335"/>
                  <a:gd name="T6" fmla="*/ 192 w 160"/>
                  <a:gd name="T7" fmla="*/ 862 h 335"/>
                  <a:gd name="T8" fmla="*/ 539 w 160"/>
                  <a:gd name="T9" fmla="*/ 919 h 335"/>
                  <a:gd name="T10" fmla="*/ 437 w 160"/>
                  <a:gd name="T11" fmla="*/ 421 h 335"/>
                  <a:gd name="T12" fmla="*/ 919 w 160"/>
                  <a:gd name="T13" fmla="*/ 48 h 335"/>
                  <a:gd name="T14" fmla="*/ 668 w 160"/>
                  <a:gd name="T15" fmla="*/ 0 h 335"/>
                  <a:gd name="T16" fmla="*/ 66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81 w 489"/>
                  <a:gd name="T1" fmla="*/ 97 h 296"/>
                  <a:gd name="T2" fmla="*/ 900 w 489"/>
                  <a:gd name="T3" fmla="*/ 186 h 296"/>
                  <a:gd name="T4" fmla="*/ 1826 w 489"/>
                  <a:gd name="T5" fmla="*/ 386 h 296"/>
                  <a:gd name="T6" fmla="*/ 2480 w 489"/>
                  <a:gd name="T7" fmla="*/ 685 h 296"/>
                  <a:gd name="T8" fmla="*/ 1837 w 489"/>
                  <a:gd name="T9" fmla="*/ 647 h 296"/>
                  <a:gd name="T10" fmla="*/ 781 w 489"/>
                  <a:gd name="T11" fmla="*/ 411 h 296"/>
                  <a:gd name="T12" fmla="*/ 281 w 489"/>
                  <a:gd name="T13" fmla="*/ 225 h 296"/>
                  <a:gd name="T14" fmla="*/ 601 w 489"/>
                  <a:gd name="T15" fmla="*/ 459 h 296"/>
                  <a:gd name="T16" fmla="*/ 1532 w 489"/>
                  <a:gd name="T17" fmla="*/ 759 h 296"/>
                  <a:gd name="T18" fmla="*/ 2624 w 489"/>
                  <a:gd name="T19" fmla="*/ 834 h 296"/>
                  <a:gd name="T20" fmla="*/ 2754 w 489"/>
                  <a:gd name="T21" fmla="*/ 630 h 296"/>
                  <a:gd name="T22" fmla="*/ 2220 w 489"/>
                  <a:gd name="T23" fmla="*/ 338 h 296"/>
                  <a:gd name="T24" fmla="*/ 957 w 489"/>
                  <a:gd name="T25" fmla="*/ 48 h 296"/>
                  <a:gd name="T26" fmla="*/ 0 w 489"/>
                  <a:gd name="T27" fmla="*/ 0 h 296"/>
                  <a:gd name="T28" fmla="*/ 81 w 489"/>
                  <a:gd name="T29" fmla="*/ 97 h 296"/>
                  <a:gd name="T30" fmla="*/ 81 w 489"/>
                  <a:gd name="T31" fmla="*/ 9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248 w 794"/>
                <a:gd name="T1" fmla="*/ 70 h 414"/>
                <a:gd name="T2" fmla="*/ 222 w 794"/>
                <a:gd name="T3" fmla="*/ 57 h 414"/>
                <a:gd name="T4" fmla="*/ 173 w 794"/>
                <a:gd name="T5" fmla="*/ 37 h 414"/>
                <a:gd name="T6" fmla="*/ 22 w 794"/>
                <a:gd name="T7" fmla="*/ 0 h 414"/>
                <a:gd name="T8" fmla="*/ 7 w 794"/>
                <a:gd name="T9" fmla="*/ 4 h 414"/>
                <a:gd name="T10" fmla="*/ 0 w 794"/>
                <a:gd name="T11" fmla="*/ 15 h 414"/>
                <a:gd name="T12" fmla="*/ 8 w 794"/>
                <a:gd name="T13" fmla="*/ 28 h 414"/>
                <a:gd name="T14" fmla="*/ 178 w 794"/>
                <a:gd name="T15" fmla="*/ 73 h 414"/>
                <a:gd name="T16" fmla="*/ 215 w 794"/>
                <a:gd name="T17" fmla="*/ 69 h 414"/>
                <a:gd name="T18" fmla="*/ 246 w 794"/>
                <a:gd name="T19" fmla="*/ 74 h 414"/>
                <a:gd name="T20" fmla="*/ 248 w 794"/>
                <a:gd name="T21" fmla="*/ 70 h 414"/>
                <a:gd name="T22" fmla="*/ 248 w 794"/>
                <a:gd name="T23" fmla="*/ 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 w 1586"/>
                <a:gd name="T1" fmla="*/ 0 h 821"/>
                <a:gd name="T2" fmla="*/ 13 w 1586"/>
                <a:gd name="T3" fmla="*/ 3 h 821"/>
                <a:gd name="T4" fmla="*/ 14 w 1586"/>
                <a:gd name="T5" fmla="*/ 4 h 821"/>
                <a:gd name="T6" fmla="*/ 15 w 1586"/>
                <a:gd name="T7" fmla="*/ 4 h 821"/>
                <a:gd name="T8" fmla="*/ 15 w 1586"/>
                <a:gd name="T9" fmla="*/ 5 h 821"/>
                <a:gd name="T10" fmla="*/ 13 w 1586"/>
                <a:gd name="T11" fmla="*/ 4 h 821"/>
                <a:gd name="T12" fmla="*/ 11 w 1586"/>
                <a:gd name="T13" fmla="*/ 5 h 821"/>
                <a:gd name="T14" fmla="*/ 0 w 1586"/>
                <a:gd name="T15" fmla="*/ 2 h 821"/>
                <a:gd name="T16" fmla="*/ 0 w 1586"/>
                <a:gd name="T17" fmla="*/ 1 h 821"/>
                <a:gd name="T18" fmla="*/ 0 w 1586"/>
                <a:gd name="T19" fmla="*/ 0 h 821"/>
                <a:gd name="T20" fmla="*/ 1 w 1586"/>
                <a:gd name="T21" fmla="*/ 0 h 821"/>
                <a:gd name="T22" fmla="*/ 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2 h 747"/>
                <a:gd name="T2" fmla="*/ 9 w 1049"/>
                <a:gd name="T3" fmla="*/ 4 h 747"/>
                <a:gd name="T4" fmla="*/ 9 w 1049"/>
                <a:gd name="T5" fmla="*/ 3 h 747"/>
                <a:gd name="T6" fmla="*/ 10 w 1049"/>
                <a:gd name="T7" fmla="*/ 2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2 h 747"/>
                <a:gd name="T14" fmla="*/ 0 w 1049"/>
                <a:gd name="T15" fmla="*/ 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 w 150"/>
                  <a:gd name="T1" fmla="*/ 0 h 173"/>
                  <a:gd name="T2" fmla="*/ 0 w 150"/>
                  <a:gd name="T3" fmla="*/ 0 h 173"/>
                  <a:gd name="T4" fmla="*/ 0 w 150"/>
                  <a:gd name="T5" fmla="*/ 1 h 173"/>
                  <a:gd name="T6" fmla="*/ 1 w 150"/>
                  <a:gd name="T7" fmla="*/ 1 h 173"/>
                  <a:gd name="T8" fmla="*/ 1 w 150"/>
                  <a:gd name="T9" fmla="*/ 0 h 173"/>
                  <a:gd name="T10" fmla="*/ 2 w 150"/>
                  <a:gd name="T11" fmla="*/ 0 h 173"/>
                  <a:gd name="T12" fmla="*/ 1 w 150"/>
                  <a:gd name="T13" fmla="*/ 0 h 173"/>
                  <a:gd name="T14" fmla="*/ 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 w 1684"/>
                  <a:gd name="T1" fmla="*/ 0 h 880"/>
                  <a:gd name="T2" fmla="*/ 1 w 1684"/>
                  <a:gd name="T3" fmla="*/ 0 h 880"/>
                  <a:gd name="T4" fmla="*/ 0 w 1684"/>
                  <a:gd name="T5" fmla="*/ 1 h 880"/>
                  <a:gd name="T6" fmla="*/ 1 w 1684"/>
                  <a:gd name="T7" fmla="*/ 2 h 880"/>
                  <a:gd name="T8" fmla="*/ 11 w 1684"/>
                  <a:gd name="T9" fmla="*/ 5 h 880"/>
                  <a:gd name="T10" fmla="*/ 14 w 1684"/>
                  <a:gd name="T11" fmla="*/ 5 h 880"/>
                  <a:gd name="T12" fmla="*/ 16 w 1684"/>
                  <a:gd name="T13" fmla="*/ 5 h 880"/>
                  <a:gd name="T14" fmla="*/ 17 w 1684"/>
                  <a:gd name="T15" fmla="*/ 5 h 880"/>
                  <a:gd name="T16" fmla="*/ 15 w 1684"/>
                  <a:gd name="T17" fmla="*/ 4 h 880"/>
                  <a:gd name="T18" fmla="*/ 14 w 1684"/>
                  <a:gd name="T19" fmla="*/ 3 h 880"/>
                  <a:gd name="T20" fmla="*/ 13 w 1684"/>
                  <a:gd name="T21" fmla="*/ 3 h 880"/>
                  <a:gd name="T22" fmla="*/ 14 w 1684"/>
                  <a:gd name="T23" fmla="*/ 4 h 880"/>
                  <a:gd name="T24" fmla="*/ 15 w 1684"/>
                  <a:gd name="T25" fmla="*/ 5 h 880"/>
                  <a:gd name="T26" fmla="*/ 14 w 1684"/>
                  <a:gd name="T27" fmla="*/ 4 h 880"/>
                  <a:gd name="T28" fmla="*/ 12 w 1684"/>
                  <a:gd name="T29" fmla="*/ 5 h 880"/>
                  <a:gd name="T30" fmla="*/ 12 w 1684"/>
                  <a:gd name="T31" fmla="*/ 4 h 880"/>
                  <a:gd name="T32" fmla="*/ 13 w 1684"/>
                  <a:gd name="T33" fmla="*/ 3 h 880"/>
                  <a:gd name="T34" fmla="*/ 12 w 1684"/>
                  <a:gd name="T35" fmla="*/ 3 h 880"/>
                  <a:gd name="T36" fmla="*/ 11 w 1684"/>
                  <a:gd name="T37" fmla="*/ 4 h 880"/>
                  <a:gd name="T38" fmla="*/ 11 w 1684"/>
                  <a:gd name="T39" fmla="*/ 4 h 880"/>
                  <a:gd name="T40" fmla="*/ 1 w 1684"/>
                  <a:gd name="T41" fmla="*/ 2 h 880"/>
                  <a:gd name="T42" fmla="*/ 1 w 1684"/>
                  <a:gd name="T43" fmla="*/ 1 h 880"/>
                  <a:gd name="T44" fmla="*/ 1 w 1684"/>
                  <a:gd name="T45" fmla="*/ 0 h 880"/>
                  <a:gd name="T46" fmla="*/ 2 w 1684"/>
                  <a:gd name="T47" fmla="*/ 0 h 880"/>
                  <a:gd name="T48" fmla="*/ 2 w 1684"/>
                  <a:gd name="T49" fmla="*/ 0 h 880"/>
                  <a:gd name="T50" fmla="*/ 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 w 1190"/>
                  <a:gd name="T1" fmla="*/ 0 h 500"/>
                  <a:gd name="T2" fmla="*/ 12 w 1190"/>
                  <a:gd name="T3" fmla="*/ 2 h 500"/>
                  <a:gd name="T4" fmla="*/ 11 w 1190"/>
                  <a:gd name="T5" fmla="*/ 3 h 500"/>
                  <a:gd name="T6" fmla="*/ 0 w 1190"/>
                  <a:gd name="T7" fmla="*/ 0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 w 160"/>
                  <a:gd name="T1" fmla="*/ 0 h 335"/>
                  <a:gd name="T2" fmla="*/ 0 w 160"/>
                  <a:gd name="T3" fmla="*/ 1 h 335"/>
                  <a:gd name="T4" fmla="*/ 0 w 160"/>
                  <a:gd name="T5" fmla="*/ 1 h 335"/>
                  <a:gd name="T6" fmla="*/ 0 w 160"/>
                  <a:gd name="T7" fmla="*/ 2 h 335"/>
                  <a:gd name="T8" fmla="*/ 1 w 160"/>
                  <a:gd name="T9" fmla="*/ 2 h 335"/>
                  <a:gd name="T10" fmla="*/ 1 w 160"/>
                  <a:gd name="T11" fmla="*/ 1 h 335"/>
                  <a:gd name="T12" fmla="*/ 2 w 160"/>
                  <a:gd name="T13" fmla="*/ 0 h 335"/>
                  <a:gd name="T14" fmla="*/ 1 w 160"/>
                  <a:gd name="T15" fmla="*/ 0 h 335"/>
                  <a:gd name="T16" fmla="*/ 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2 w 489"/>
                  <a:gd name="T3" fmla="*/ 0 h 296"/>
                  <a:gd name="T4" fmla="*/ 3 w 489"/>
                  <a:gd name="T5" fmla="*/ 1 h 296"/>
                  <a:gd name="T6" fmla="*/ 4 w 489"/>
                  <a:gd name="T7" fmla="*/ 1 h 296"/>
                  <a:gd name="T8" fmla="*/ 3 w 489"/>
                  <a:gd name="T9" fmla="*/ 1 h 296"/>
                  <a:gd name="T10" fmla="*/ 2 w 489"/>
                  <a:gd name="T11" fmla="*/ 1 h 296"/>
                  <a:gd name="T12" fmla="*/ 0 w 489"/>
                  <a:gd name="T13" fmla="*/ 0 h 296"/>
                  <a:gd name="T14" fmla="*/ 1 w 489"/>
                  <a:gd name="T15" fmla="*/ 1 h 296"/>
                  <a:gd name="T16" fmla="*/ 3 w 489"/>
                  <a:gd name="T17" fmla="*/ 1 h 296"/>
                  <a:gd name="T18" fmla="*/ 4 w 489"/>
                  <a:gd name="T19" fmla="*/ 2 h 296"/>
                  <a:gd name="T20" fmla="*/ 5 w 489"/>
                  <a:gd name="T21" fmla="*/ 1 h 296"/>
                  <a:gd name="T22" fmla="*/ 4 w 489"/>
                  <a:gd name="T23" fmla="*/ 1 h 296"/>
                  <a:gd name="T24" fmla="*/ 2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B47FA-CC9D-4B5C-AFF5-35E89ADDE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03B7-0628-497D-8E03-79C4BDEF9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36B78-FD10-4D4A-8B6E-40663AAC4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E9C2D-B027-4207-B038-4AE230598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D88CA-EBE5-4844-B014-C15B398CA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A1538-9BAA-4639-BA55-0951828BE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EFE28-328A-4709-848A-648DE6D14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9D1C9-F041-4989-BCE0-38A06515F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1EBDE-0F4D-4773-83B8-D05020E7F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7D677-BA1D-43E2-8582-221F94969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150B5-B851-4B9A-90BB-05991B3DD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18E08-DC44-41EB-BE9D-25003DB61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52392E-5EBC-4111-BFC8-D0AC83951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50 w 2177"/>
                <a:gd name="T1" fmla="*/ 40 h 1298"/>
                <a:gd name="T2" fmla="*/ 45 w 2177"/>
                <a:gd name="T3" fmla="*/ 35 h 1298"/>
                <a:gd name="T4" fmla="*/ 42 w 2177"/>
                <a:gd name="T5" fmla="*/ 15 h 1298"/>
                <a:gd name="T6" fmla="*/ 67 w 2177"/>
                <a:gd name="T7" fmla="*/ 11 h 1298"/>
                <a:gd name="T8" fmla="*/ 69 w 2177"/>
                <a:gd name="T9" fmla="*/ 7 h 1298"/>
                <a:gd name="T10" fmla="*/ 66 w 2177"/>
                <a:gd name="T11" fmla="*/ 4 h 1298"/>
                <a:gd name="T12" fmla="*/ 40 w 2177"/>
                <a:gd name="T13" fmla="*/ 7 h 1298"/>
                <a:gd name="T14" fmla="*/ 39 w 2177"/>
                <a:gd name="T15" fmla="*/ 1 h 1298"/>
                <a:gd name="T16" fmla="*/ 34 w 2177"/>
                <a:gd name="T17" fmla="*/ 0 h 1298"/>
                <a:gd name="T18" fmla="*/ 30 w 2177"/>
                <a:gd name="T19" fmla="*/ 1 h 1298"/>
                <a:gd name="T20" fmla="*/ 28 w 2177"/>
                <a:gd name="T21" fmla="*/ 4 h 1298"/>
                <a:gd name="T22" fmla="*/ 30 w 2177"/>
                <a:gd name="T23" fmla="*/ 9 h 1298"/>
                <a:gd name="T24" fmla="*/ 21 w 2177"/>
                <a:gd name="T25" fmla="*/ 14 h 1298"/>
                <a:gd name="T26" fmla="*/ 31 w 2177"/>
                <a:gd name="T27" fmla="*/ 15 h 1298"/>
                <a:gd name="T28" fmla="*/ 35 w 2177"/>
                <a:gd name="T29" fmla="*/ 28 h 1298"/>
                <a:gd name="T30" fmla="*/ 5 w 2177"/>
                <a:gd name="T31" fmla="*/ 15 h 1298"/>
                <a:gd name="T32" fmla="*/ 2 w 2177"/>
                <a:gd name="T33" fmla="*/ 16 h 1298"/>
                <a:gd name="T34" fmla="*/ 0 w 2177"/>
                <a:gd name="T35" fmla="*/ 20 h 1298"/>
                <a:gd name="T36" fmla="*/ 2 w 2177"/>
                <a:gd name="T37" fmla="*/ 25 h 1298"/>
                <a:gd name="T38" fmla="*/ 36 w 2177"/>
                <a:gd name="T39" fmla="*/ 41 h 1298"/>
                <a:gd name="T40" fmla="*/ 44 w 2177"/>
                <a:gd name="T41" fmla="*/ 40 h 1298"/>
                <a:gd name="T42" fmla="*/ 50 w 2177"/>
                <a:gd name="T43" fmla="*/ 41 h 1298"/>
                <a:gd name="T44" fmla="*/ 50 w 2177"/>
                <a:gd name="T45" fmla="*/ 40 h 1298"/>
                <a:gd name="T46" fmla="*/ 50 w 2177"/>
                <a:gd name="T47" fmla="*/ 4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3 w 143"/>
                <a:gd name="T3" fmla="*/ 0 h 258"/>
                <a:gd name="T4" fmla="*/ 4 w 143"/>
                <a:gd name="T5" fmla="*/ 8 h 258"/>
                <a:gd name="T6" fmla="*/ 0 w 143"/>
                <a:gd name="T7" fmla="*/ 9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4 w 1586"/>
                <a:gd name="T1" fmla="*/ 0 h 821"/>
                <a:gd name="T2" fmla="*/ 41 w 1586"/>
                <a:gd name="T3" fmla="*/ 16 h 821"/>
                <a:gd name="T4" fmla="*/ 44 w 1586"/>
                <a:gd name="T5" fmla="*/ 19 h 821"/>
                <a:gd name="T6" fmla="*/ 49 w 1586"/>
                <a:gd name="T7" fmla="*/ 24 h 821"/>
                <a:gd name="T8" fmla="*/ 48 w 1586"/>
                <a:gd name="T9" fmla="*/ 25 h 821"/>
                <a:gd name="T10" fmla="*/ 42 w 1586"/>
                <a:gd name="T11" fmla="*/ 24 h 821"/>
                <a:gd name="T12" fmla="*/ 35 w 1586"/>
                <a:gd name="T13" fmla="*/ 25 h 821"/>
                <a:gd name="T14" fmla="*/ 1 w 1586"/>
                <a:gd name="T15" fmla="*/ 9 h 821"/>
                <a:gd name="T16" fmla="*/ 0 w 1586"/>
                <a:gd name="T17" fmla="*/ 4 h 821"/>
                <a:gd name="T18" fmla="*/ 1 w 1586"/>
                <a:gd name="T19" fmla="*/ 1 h 821"/>
                <a:gd name="T20" fmla="*/ 4 w 1586"/>
                <a:gd name="T21" fmla="*/ 0 h 821"/>
                <a:gd name="T22" fmla="*/ 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1 h 747"/>
                <a:gd name="T2" fmla="*/ 29 w 1049"/>
                <a:gd name="T3" fmla="*/ 24 h 747"/>
                <a:gd name="T4" fmla="*/ 30 w 1049"/>
                <a:gd name="T5" fmla="*/ 17 h 747"/>
                <a:gd name="T6" fmla="*/ 33 w 1049"/>
                <a:gd name="T7" fmla="*/ 14 h 747"/>
                <a:gd name="T8" fmla="*/ 3 w 1049"/>
                <a:gd name="T9" fmla="*/ 0 h 747"/>
                <a:gd name="T10" fmla="*/ 0 w 1049"/>
                <a:gd name="T11" fmla="*/ 4 h 747"/>
                <a:gd name="T12" fmla="*/ 0 w 1049"/>
                <a:gd name="T13" fmla="*/ 11 h 747"/>
                <a:gd name="T14" fmla="*/ 0 w 1049"/>
                <a:gd name="T15" fmla="*/ 1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4 w 272"/>
                <a:gd name="T3" fmla="*/ 0 h 241"/>
                <a:gd name="T4" fmla="*/ 7 w 272"/>
                <a:gd name="T5" fmla="*/ 2 h 241"/>
                <a:gd name="T6" fmla="*/ 8 w 272"/>
                <a:gd name="T7" fmla="*/ 5 h 241"/>
                <a:gd name="T8" fmla="*/ 5 w 272"/>
                <a:gd name="T9" fmla="*/ 5 h 241"/>
                <a:gd name="T10" fmla="*/ 1 w 272"/>
                <a:gd name="T11" fmla="*/ 8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5 w 152"/>
                <a:gd name="T1" fmla="*/ 1 h 224"/>
                <a:gd name="T2" fmla="*/ 5 w 152"/>
                <a:gd name="T3" fmla="*/ 7 h 224"/>
                <a:gd name="T4" fmla="*/ 0 w 152"/>
                <a:gd name="T5" fmla="*/ 1 h 224"/>
                <a:gd name="T6" fmla="*/ 3 w 152"/>
                <a:gd name="T7" fmla="*/ 0 h 224"/>
                <a:gd name="T8" fmla="*/ 5 w 152"/>
                <a:gd name="T9" fmla="*/ 1 h 224"/>
                <a:gd name="T10" fmla="*/ 5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3 h 764"/>
                <a:gd name="T2" fmla="*/ 3 w 386"/>
                <a:gd name="T3" fmla="*/ 0 h 764"/>
                <a:gd name="T4" fmla="*/ 8 w 386"/>
                <a:gd name="T5" fmla="*/ 1 h 764"/>
                <a:gd name="T6" fmla="*/ 13 w 386"/>
                <a:gd name="T7" fmla="*/ 24 h 764"/>
                <a:gd name="T8" fmla="*/ 9 w 386"/>
                <a:gd name="T9" fmla="*/ 23 h 764"/>
                <a:gd name="T10" fmla="*/ 5 w 386"/>
                <a:gd name="T11" fmla="*/ 22 h 764"/>
                <a:gd name="T12" fmla="*/ 0 w 386"/>
                <a:gd name="T13" fmla="*/ 3 h 764"/>
                <a:gd name="T14" fmla="*/ 0 w 386"/>
                <a:gd name="T15" fmla="*/ 3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22 w 728"/>
                <a:gd name="T1" fmla="*/ 0 h 348"/>
                <a:gd name="T2" fmla="*/ 0 w 728"/>
                <a:gd name="T3" fmla="*/ 4 h 348"/>
                <a:gd name="T4" fmla="*/ 1 w 728"/>
                <a:gd name="T5" fmla="*/ 11 h 348"/>
                <a:gd name="T6" fmla="*/ 23 w 728"/>
                <a:gd name="T7" fmla="*/ 8 h 348"/>
                <a:gd name="T8" fmla="*/ 23 w 728"/>
                <a:gd name="T9" fmla="*/ 2 h 348"/>
                <a:gd name="T10" fmla="*/ 22 w 728"/>
                <a:gd name="T11" fmla="*/ 0 h 348"/>
                <a:gd name="T12" fmla="*/ 2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9 w 312"/>
                <a:gd name="T1" fmla="*/ 0 h 135"/>
                <a:gd name="T2" fmla="*/ 0 w 312"/>
                <a:gd name="T3" fmla="*/ 2 h 135"/>
                <a:gd name="T4" fmla="*/ 10 w 312"/>
                <a:gd name="T5" fmla="*/ 4 h 135"/>
                <a:gd name="T6" fmla="*/ 9 w 312"/>
                <a:gd name="T7" fmla="*/ 0 h 135"/>
                <a:gd name="T8" fmla="*/ 9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3 h 175"/>
                    <a:gd name="T2" fmla="*/ 4 w 313"/>
                    <a:gd name="T3" fmla="*/ 0 h 175"/>
                    <a:gd name="T4" fmla="*/ 7 w 313"/>
                    <a:gd name="T5" fmla="*/ 0 h 175"/>
                    <a:gd name="T6" fmla="*/ 10 w 313"/>
                    <a:gd name="T7" fmla="*/ 0 h 175"/>
                    <a:gd name="T8" fmla="*/ 10 w 313"/>
                    <a:gd name="T9" fmla="*/ 2 h 175"/>
                    <a:gd name="T10" fmla="*/ 6 w 313"/>
                    <a:gd name="T11" fmla="*/ 2 h 175"/>
                    <a:gd name="T12" fmla="*/ 3 w 313"/>
                    <a:gd name="T13" fmla="*/ 3 h 175"/>
                    <a:gd name="T14" fmla="*/ 1 w 313"/>
                    <a:gd name="T15" fmla="*/ 5 h 175"/>
                    <a:gd name="T16" fmla="*/ 0 w 313"/>
                    <a:gd name="T17" fmla="*/ 3 h 175"/>
                    <a:gd name="T18" fmla="*/ 0 w 313"/>
                    <a:gd name="T19" fmla="*/ 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 h 266"/>
                    <a:gd name="T2" fmla="*/ 5 w 230"/>
                    <a:gd name="T3" fmla="*/ 9 h 266"/>
                    <a:gd name="T4" fmla="*/ 8 w 230"/>
                    <a:gd name="T5" fmla="*/ 8 h 266"/>
                    <a:gd name="T6" fmla="*/ 7 w 230"/>
                    <a:gd name="T7" fmla="*/ 1 h 266"/>
                    <a:gd name="T8" fmla="*/ 6 w 230"/>
                    <a:gd name="T9" fmla="*/ 0 h 266"/>
                    <a:gd name="T10" fmla="*/ 6 w 230"/>
                    <a:gd name="T11" fmla="*/ 7 h 266"/>
                    <a:gd name="T12" fmla="*/ 3 w 230"/>
                    <a:gd name="T13" fmla="*/ 1 h 266"/>
                    <a:gd name="T14" fmla="*/ 0 w 230"/>
                    <a:gd name="T15" fmla="*/ 2 h 266"/>
                    <a:gd name="T16" fmla="*/ 0 w 230"/>
                    <a:gd name="T17" fmla="*/ 2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1 w 87"/>
                    <a:gd name="T3" fmla="*/ 3 h 234"/>
                    <a:gd name="T4" fmla="*/ 1 w 87"/>
                    <a:gd name="T5" fmla="*/ 5 h 234"/>
                    <a:gd name="T6" fmla="*/ 0 w 87"/>
                    <a:gd name="T7" fmla="*/ 8 h 234"/>
                    <a:gd name="T8" fmla="*/ 2 w 87"/>
                    <a:gd name="T9" fmla="*/ 7 h 234"/>
                    <a:gd name="T10" fmla="*/ 2 w 87"/>
                    <a:gd name="T11" fmla="*/ 4 h 234"/>
                    <a:gd name="T12" fmla="*/ 1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4 w 1190"/>
                  <a:gd name="T1" fmla="*/ 0 h 500"/>
                  <a:gd name="T2" fmla="*/ 38 w 1190"/>
                  <a:gd name="T3" fmla="*/ 16 h 500"/>
                  <a:gd name="T4" fmla="*/ 34 w 1190"/>
                  <a:gd name="T5" fmla="*/ 16 h 500"/>
                  <a:gd name="T6" fmla="*/ 0 w 1190"/>
                  <a:gd name="T7" fmla="*/ 1 h 500"/>
                  <a:gd name="T8" fmla="*/ 4 w 1190"/>
                  <a:gd name="T9" fmla="*/ 0 h 500"/>
                  <a:gd name="T10" fmla="*/ 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2 h 296"/>
                  <a:gd name="T2" fmla="*/ 5 w 489"/>
                  <a:gd name="T3" fmla="*/ 3 h 296"/>
                  <a:gd name="T4" fmla="*/ 10 w 489"/>
                  <a:gd name="T5" fmla="*/ 5 h 296"/>
                  <a:gd name="T6" fmla="*/ 13 w 489"/>
                  <a:gd name="T7" fmla="*/ 8 h 296"/>
                  <a:gd name="T8" fmla="*/ 10 w 489"/>
                  <a:gd name="T9" fmla="*/ 8 h 296"/>
                  <a:gd name="T10" fmla="*/ 4 w 489"/>
                  <a:gd name="T11" fmla="*/ 5 h 296"/>
                  <a:gd name="T12" fmla="*/ 1 w 489"/>
                  <a:gd name="T13" fmla="*/ 3 h 296"/>
                  <a:gd name="T14" fmla="*/ 3 w 489"/>
                  <a:gd name="T15" fmla="*/ 6 h 296"/>
                  <a:gd name="T16" fmla="*/ 8 w 489"/>
                  <a:gd name="T17" fmla="*/ 9 h 296"/>
                  <a:gd name="T18" fmla="*/ 14 w 489"/>
                  <a:gd name="T19" fmla="*/ 10 h 296"/>
                  <a:gd name="T20" fmla="*/ 15 w 489"/>
                  <a:gd name="T21" fmla="*/ 7 h 296"/>
                  <a:gd name="T22" fmla="*/ 12 w 489"/>
                  <a:gd name="T23" fmla="*/ 4 h 296"/>
                  <a:gd name="T24" fmla="*/ 5 w 489"/>
                  <a:gd name="T25" fmla="*/ 1 h 296"/>
                  <a:gd name="T26" fmla="*/ 0 w 489"/>
                  <a:gd name="T27" fmla="*/ 0 h 296"/>
                  <a:gd name="T28" fmla="*/ 0 w 489"/>
                  <a:gd name="T29" fmla="*/ 2 h 296"/>
                  <a:gd name="T30" fmla="*/ 0 w 489"/>
                  <a:gd name="T31" fmla="*/ 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3 w 213"/>
                  <a:gd name="T3" fmla="*/ 0 h 478"/>
                  <a:gd name="T4" fmla="*/ 3 w 213"/>
                  <a:gd name="T5" fmla="*/ 6 h 478"/>
                  <a:gd name="T6" fmla="*/ 4 w 213"/>
                  <a:gd name="T7" fmla="*/ 10 h 478"/>
                  <a:gd name="T8" fmla="*/ 7 w 213"/>
                  <a:gd name="T9" fmla="*/ 14 h 478"/>
                  <a:gd name="T10" fmla="*/ 4 w 213"/>
                  <a:gd name="T11" fmla="*/ 14 h 478"/>
                  <a:gd name="T12" fmla="*/ 1 w 213"/>
                  <a:gd name="T13" fmla="*/ 10 h 478"/>
                  <a:gd name="T14" fmla="*/ 0 w 213"/>
                  <a:gd name="T15" fmla="*/ 1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4 w 150"/>
                    <a:gd name="T1" fmla="*/ 0 h 173"/>
                    <a:gd name="T2" fmla="*/ 2 w 150"/>
                    <a:gd name="T3" fmla="*/ 3 h 173"/>
                    <a:gd name="T4" fmla="*/ 0 w 150"/>
                    <a:gd name="T5" fmla="*/ 6 h 173"/>
                    <a:gd name="T6" fmla="*/ 3 w 150"/>
                    <a:gd name="T7" fmla="*/ 5 h 173"/>
                    <a:gd name="T8" fmla="*/ 4 w 150"/>
                    <a:gd name="T9" fmla="*/ 3 h 173"/>
                    <a:gd name="T10" fmla="*/ 5 w 150"/>
                    <a:gd name="T11" fmla="*/ 1 h 173"/>
                    <a:gd name="T12" fmla="*/ 4 w 150"/>
                    <a:gd name="T13" fmla="*/ 0 h 173"/>
                    <a:gd name="T14" fmla="*/ 4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5 w 1684"/>
                    <a:gd name="T1" fmla="*/ 0 h 880"/>
                    <a:gd name="T2" fmla="*/ 2 w 1684"/>
                    <a:gd name="T3" fmla="*/ 2 h 880"/>
                    <a:gd name="T4" fmla="*/ 0 w 1684"/>
                    <a:gd name="T5" fmla="*/ 7 h 880"/>
                    <a:gd name="T6" fmla="*/ 3 w 1684"/>
                    <a:gd name="T7" fmla="*/ 12 h 880"/>
                    <a:gd name="T8" fmla="*/ 37 w 1684"/>
                    <a:gd name="T9" fmla="*/ 28 h 880"/>
                    <a:gd name="T10" fmla="*/ 45 w 1684"/>
                    <a:gd name="T11" fmla="*/ 27 h 880"/>
                    <a:gd name="T12" fmla="*/ 51 w 1684"/>
                    <a:gd name="T13" fmla="*/ 28 h 880"/>
                    <a:gd name="T14" fmla="*/ 53 w 1684"/>
                    <a:gd name="T15" fmla="*/ 26 h 880"/>
                    <a:gd name="T16" fmla="*/ 47 w 1684"/>
                    <a:gd name="T17" fmla="*/ 21 h 880"/>
                    <a:gd name="T18" fmla="*/ 45 w 1684"/>
                    <a:gd name="T19" fmla="*/ 16 h 880"/>
                    <a:gd name="T20" fmla="*/ 43 w 1684"/>
                    <a:gd name="T21" fmla="*/ 17 h 880"/>
                    <a:gd name="T22" fmla="*/ 45 w 1684"/>
                    <a:gd name="T23" fmla="*/ 21 h 880"/>
                    <a:gd name="T24" fmla="*/ 50 w 1684"/>
                    <a:gd name="T25" fmla="*/ 26 h 880"/>
                    <a:gd name="T26" fmla="*/ 45 w 1684"/>
                    <a:gd name="T27" fmla="*/ 25 h 880"/>
                    <a:gd name="T28" fmla="*/ 39 w 1684"/>
                    <a:gd name="T29" fmla="*/ 26 h 880"/>
                    <a:gd name="T30" fmla="*/ 40 w 1684"/>
                    <a:gd name="T31" fmla="*/ 21 h 880"/>
                    <a:gd name="T32" fmla="*/ 42 w 1684"/>
                    <a:gd name="T33" fmla="*/ 17 h 880"/>
                    <a:gd name="T34" fmla="*/ 39 w 1684"/>
                    <a:gd name="T35" fmla="*/ 18 h 880"/>
                    <a:gd name="T36" fmla="*/ 37 w 1684"/>
                    <a:gd name="T37" fmla="*/ 21 h 880"/>
                    <a:gd name="T38" fmla="*/ 36 w 1684"/>
                    <a:gd name="T39" fmla="*/ 25 h 880"/>
                    <a:gd name="T40" fmla="*/ 4 w 1684"/>
                    <a:gd name="T41" fmla="*/ 10 h 880"/>
                    <a:gd name="T42" fmla="*/ 3 w 1684"/>
                    <a:gd name="T43" fmla="*/ 7 h 880"/>
                    <a:gd name="T44" fmla="*/ 4 w 1684"/>
                    <a:gd name="T45" fmla="*/ 3 h 880"/>
                    <a:gd name="T46" fmla="*/ 7 w 1684"/>
                    <a:gd name="T47" fmla="*/ 0 h 880"/>
                    <a:gd name="T48" fmla="*/ 5 w 1684"/>
                    <a:gd name="T49" fmla="*/ 0 h 880"/>
                    <a:gd name="T50" fmla="*/ 5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4 w 160"/>
                    <a:gd name="T1" fmla="*/ 0 h 335"/>
                    <a:gd name="T2" fmla="*/ 1 w 160"/>
                    <a:gd name="T3" fmla="*/ 3 h 335"/>
                    <a:gd name="T4" fmla="*/ 0 w 160"/>
                    <a:gd name="T5" fmla="*/ 7 h 335"/>
                    <a:gd name="T6" fmla="*/ 2 w 160"/>
                    <a:gd name="T7" fmla="*/ 9 h 335"/>
                    <a:gd name="T8" fmla="*/ 3 w 160"/>
                    <a:gd name="T9" fmla="*/ 10 h 335"/>
                    <a:gd name="T10" fmla="*/ 3 w 160"/>
                    <a:gd name="T11" fmla="*/ 4 h 335"/>
                    <a:gd name="T12" fmla="*/ 5 w 160"/>
                    <a:gd name="T13" fmla="*/ 0 h 335"/>
                    <a:gd name="T14" fmla="*/ 4 w 160"/>
                    <a:gd name="T15" fmla="*/ 0 h 335"/>
                    <a:gd name="T16" fmla="*/ 4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7 w 642"/>
                    <a:gd name="T1" fmla="*/ 28 h 1188"/>
                    <a:gd name="T2" fmla="*/ 0 w 642"/>
                    <a:gd name="T3" fmla="*/ 4 h 1188"/>
                    <a:gd name="T4" fmla="*/ 3 w 642"/>
                    <a:gd name="T5" fmla="*/ 2 h 1188"/>
                    <a:gd name="T6" fmla="*/ 9 w 642"/>
                    <a:gd name="T7" fmla="*/ 0 h 1188"/>
                    <a:gd name="T8" fmla="*/ 13 w 642"/>
                    <a:gd name="T9" fmla="*/ 2 h 1188"/>
                    <a:gd name="T10" fmla="*/ 21 w 642"/>
                    <a:gd name="T11" fmla="*/ 38 h 1188"/>
                    <a:gd name="T12" fmla="*/ 18 w 642"/>
                    <a:gd name="T13" fmla="*/ 35 h 1188"/>
                    <a:gd name="T14" fmla="*/ 12 w 642"/>
                    <a:gd name="T15" fmla="*/ 4 h 1188"/>
                    <a:gd name="T16" fmla="*/ 8 w 642"/>
                    <a:gd name="T17" fmla="*/ 2 h 1188"/>
                    <a:gd name="T18" fmla="*/ 4 w 642"/>
                    <a:gd name="T19" fmla="*/ 3 h 1188"/>
                    <a:gd name="T20" fmla="*/ 3 w 642"/>
                    <a:gd name="T21" fmla="*/ 5 h 1188"/>
                    <a:gd name="T22" fmla="*/ 10 w 642"/>
                    <a:gd name="T23" fmla="*/ 29 h 1188"/>
                    <a:gd name="T24" fmla="*/ 7 w 642"/>
                    <a:gd name="T25" fmla="*/ 28 h 1188"/>
                    <a:gd name="T26" fmla="*/ 7 w 642"/>
                    <a:gd name="T27" fmla="*/ 2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3 w 192"/>
                    <a:gd name="T3" fmla="*/ 7 h 504"/>
                    <a:gd name="T4" fmla="*/ 4 w 192"/>
                    <a:gd name="T5" fmla="*/ 10 h 504"/>
                    <a:gd name="T6" fmla="*/ 4 w 192"/>
                    <a:gd name="T7" fmla="*/ 16 h 504"/>
                    <a:gd name="T8" fmla="*/ 6 w 192"/>
                    <a:gd name="T9" fmla="*/ 16 h 504"/>
                    <a:gd name="T10" fmla="*/ 6 w 192"/>
                    <a:gd name="T11" fmla="*/ 12 h 504"/>
                    <a:gd name="T12" fmla="*/ 6 w 192"/>
                    <a:gd name="T13" fmla="*/ 7 h 504"/>
                    <a:gd name="T14" fmla="*/ 4 w 192"/>
                    <a:gd name="T15" fmla="*/ 2 h 504"/>
                    <a:gd name="T16" fmla="*/ 2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0 w 390"/>
                    <a:gd name="T1" fmla="*/ 0 h 269"/>
                    <a:gd name="T2" fmla="*/ 9 w 390"/>
                    <a:gd name="T3" fmla="*/ 1 h 269"/>
                    <a:gd name="T4" fmla="*/ 8 w 390"/>
                    <a:gd name="T5" fmla="*/ 3 h 269"/>
                    <a:gd name="T6" fmla="*/ 0 w 390"/>
                    <a:gd name="T7" fmla="*/ 6 h 269"/>
                    <a:gd name="T8" fmla="*/ 0 w 390"/>
                    <a:gd name="T9" fmla="*/ 7 h 269"/>
                    <a:gd name="T10" fmla="*/ 9 w 390"/>
                    <a:gd name="T11" fmla="*/ 8 h 269"/>
                    <a:gd name="T12" fmla="*/ 10 w 390"/>
                    <a:gd name="T13" fmla="*/ 9 h 269"/>
                    <a:gd name="T14" fmla="*/ 13 w 390"/>
                    <a:gd name="T15" fmla="*/ 9 h 269"/>
                    <a:gd name="T16" fmla="*/ 12 w 390"/>
                    <a:gd name="T17" fmla="*/ 6 h 269"/>
                    <a:gd name="T18" fmla="*/ 4 w 390"/>
                    <a:gd name="T19" fmla="*/ 6 h 269"/>
                    <a:gd name="T20" fmla="*/ 11 w 390"/>
                    <a:gd name="T21" fmla="*/ 3 h 269"/>
                    <a:gd name="T22" fmla="*/ 10 w 390"/>
                    <a:gd name="T23" fmla="*/ 0 h 269"/>
                    <a:gd name="T24" fmla="*/ 10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5 h 424"/>
                    <a:gd name="T2" fmla="*/ 27 w 941"/>
                    <a:gd name="T3" fmla="*/ 0 h 424"/>
                    <a:gd name="T4" fmla="*/ 29 w 941"/>
                    <a:gd name="T5" fmla="*/ 3 h 424"/>
                    <a:gd name="T6" fmla="*/ 30 w 941"/>
                    <a:gd name="T7" fmla="*/ 6 h 424"/>
                    <a:gd name="T8" fmla="*/ 29 w 941"/>
                    <a:gd name="T9" fmla="*/ 9 h 424"/>
                    <a:gd name="T10" fmla="*/ 2 w 941"/>
                    <a:gd name="T11" fmla="*/ 14 h 424"/>
                    <a:gd name="T12" fmla="*/ 2 w 941"/>
                    <a:gd name="T13" fmla="*/ 12 h 424"/>
                    <a:gd name="T14" fmla="*/ 27 w 941"/>
                    <a:gd name="T15" fmla="*/ 8 h 424"/>
                    <a:gd name="T16" fmla="*/ 28 w 941"/>
                    <a:gd name="T17" fmla="*/ 5 h 424"/>
                    <a:gd name="T18" fmla="*/ 27 w 941"/>
                    <a:gd name="T19" fmla="*/ 2 h 424"/>
                    <a:gd name="T20" fmla="*/ 0 w 941"/>
                    <a:gd name="T21" fmla="*/ 6 h 424"/>
                    <a:gd name="T22" fmla="*/ 0 w 941"/>
                    <a:gd name="T23" fmla="*/ 5 h 424"/>
                    <a:gd name="T24" fmla="*/ 0 w 941"/>
                    <a:gd name="T25" fmla="*/ 5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 h 173"/>
                    <a:gd name="T2" fmla="*/ 3 w 488"/>
                    <a:gd name="T3" fmla="*/ 5 h 173"/>
                    <a:gd name="T4" fmla="*/ 7 w 488"/>
                    <a:gd name="T5" fmla="*/ 5 h 173"/>
                    <a:gd name="T6" fmla="*/ 14 w 488"/>
                    <a:gd name="T7" fmla="*/ 3 h 173"/>
                    <a:gd name="T8" fmla="*/ 16 w 488"/>
                    <a:gd name="T9" fmla="*/ 1 h 173"/>
                    <a:gd name="T10" fmla="*/ 14 w 488"/>
                    <a:gd name="T11" fmla="*/ 0 h 173"/>
                    <a:gd name="T12" fmla="*/ 8 w 488"/>
                    <a:gd name="T13" fmla="*/ 0 h 173"/>
                    <a:gd name="T14" fmla="*/ 4 w 488"/>
                    <a:gd name="T15" fmla="*/ 0 h 173"/>
                    <a:gd name="T16" fmla="*/ 1 w 488"/>
                    <a:gd name="T17" fmla="*/ 2 h 173"/>
                    <a:gd name="T18" fmla="*/ 4 w 488"/>
                    <a:gd name="T19" fmla="*/ 2 h 173"/>
                    <a:gd name="T20" fmla="*/ 9 w 488"/>
                    <a:gd name="T21" fmla="*/ 1 h 173"/>
                    <a:gd name="T22" fmla="*/ 14 w 488"/>
                    <a:gd name="T23" fmla="*/ 1 h 173"/>
                    <a:gd name="T24" fmla="*/ 9 w 488"/>
                    <a:gd name="T25" fmla="*/ 3 h 173"/>
                    <a:gd name="T26" fmla="*/ 5 w 488"/>
                    <a:gd name="T27" fmla="*/ 3 h 173"/>
                    <a:gd name="T28" fmla="*/ 0 w 488"/>
                    <a:gd name="T29" fmla="*/ 3 h 173"/>
                    <a:gd name="T30" fmla="*/ 0 w 488"/>
                    <a:gd name="T31" fmla="*/ 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 w 772"/>
                <a:gd name="T1" fmla="*/ 50 h 3266"/>
                <a:gd name="T2" fmla="*/ 1 w 772"/>
                <a:gd name="T3" fmla="*/ 47 h 3266"/>
                <a:gd name="T4" fmla="*/ 1 w 772"/>
                <a:gd name="T5" fmla="*/ 44 h 3266"/>
                <a:gd name="T6" fmla="*/ 1 w 772"/>
                <a:gd name="T7" fmla="*/ 41 h 3266"/>
                <a:gd name="T8" fmla="*/ 1 w 772"/>
                <a:gd name="T9" fmla="*/ 36 h 3266"/>
                <a:gd name="T10" fmla="*/ 1 w 772"/>
                <a:gd name="T11" fmla="*/ 33 h 3266"/>
                <a:gd name="T12" fmla="*/ 1 w 772"/>
                <a:gd name="T13" fmla="*/ 31 h 3266"/>
                <a:gd name="T14" fmla="*/ 1 w 772"/>
                <a:gd name="T15" fmla="*/ 30 h 3266"/>
                <a:gd name="T16" fmla="*/ 1 w 772"/>
                <a:gd name="T17" fmla="*/ 28 h 3266"/>
                <a:gd name="T18" fmla="*/ 1 w 772"/>
                <a:gd name="T19" fmla="*/ 25 h 3266"/>
                <a:gd name="T20" fmla="*/ 1 w 772"/>
                <a:gd name="T21" fmla="*/ 18 h 3266"/>
                <a:gd name="T22" fmla="*/ 1 w 772"/>
                <a:gd name="T23" fmla="*/ 15 h 3266"/>
                <a:gd name="T24" fmla="*/ 1 w 772"/>
                <a:gd name="T25" fmla="*/ 11 h 3266"/>
                <a:gd name="T26" fmla="*/ 1 w 772"/>
                <a:gd name="T27" fmla="*/ 10 h 3266"/>
                <a:gd name="T28" fmla="*/ 0 w 772"/>
                <a:gd name="T29" fmla="*/ 7 h 3266"/>
                <a:gd name="T30" fmla="*/ 0 w 772"/>
                <a:gd name="T31" fmla="*/ 0 h 3266"/>
                <a:gd name="T32" fmla="*/ 0 w 772"/>
                <a:gd name="T33" fmla="*/ 6 h 3266"/>
                <a:gd name="T34" fmla="*/ 0 w 772"/>
                <a:gd name="T35" fmla="*/ 10 h 3266"/>
                <a:gd name="T36" fmla="*/ 1 w 772"/>
                <a:gd name="T37" fmla="*/ 12 h 3266"/>
                <a:gd name="T38" fmla="*/ 1 w 772"/>
                <a:gd name="T39" fmla="*/ 13 h 3266"/>
                <a:gd name="T40" fmla="*/ 1 w 772"/>
                <a:gd name="T41" fmla="*/ 17 h 3266"/>
                <a:gd name="T42" fmla="*/ 1 w 772"/>
                <a:gd name="T43" fmla="*/ 20 h 3266"/>
                <a:gd name="T44" fmla="*/ 0 w 772"/>
                <a:gd name="T45" fmla="*/ 26 h 3266"/>
                <a:gd name="T46" fmla="*/ 0 w 772"/>
                <a:gd name="T47" fmla="*/ 30 h 3266"/>
                <a:gd name="T48" fmla="*/ 1 w 772"/>
                <a:gd name="T49" fmla="*/ 33 h 3266"/>
                <a:gd name="T50" fmla="*/ 1 w 772"/>
                <a:gd name="T51" fmla="*/ 35 h 3266"/>
                <a:gd name="T52" fmla="*/ 0 w 772"/>
                <a:gd name="T53" fmla="*/ 39 h 3266"/>
                <a:gd name="T54" fmla="*/ 0 w 772"/>
                <a:gd name="T55" fmla="*/ 43 h 3266"/>
                <a:gd name="T56" fmla="*/ 0 w 772"/>
                <a:gd name="T57" fmla="*/ 48 h 3266"/>
                <a:gd name="T58" fmla="*/ 1 w 772"/>
                <a:gd name="T59" fmla="*/ 50 h 3266"/>
                <a:gd name="T60" fmla="*/ 1 w 772"/>
                <a:gd name="T61" fmla="*/ 52 h 3266"/>
                <a:gd name="T62" fmla="*/ 1 w 772"/>
                <a:gd name="T63" fmla="*/ 50 h 3266"/>
                <a:gd name="T64" fmla="*/ 1 w 772"/>
                <a:gd name="T65" fmla="*/ 5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 w 772"/>
                <a:gd name="T1" fmla="*/ 99 h 3266"/>
                <a:gd name="T2" fmla="*/ 1 w 772"/>
                <a:gd name="T3" fmla="*/ 93 h 3266"/>
                <a:gd name="T4" fmla="*/ 1 w 772"/>
                <a:gd name="T5" fmla="*/ 87 h 3266"/>
                <a:gd name="T6" fmla="*/ 1 w 772"/>
                <a:gd name="T7" fmla="*/ 80 h 3266"/>
                <a:gd name="T8" fmla="*/ 1 w 772"/>
                <a:gd name="T9" fmla="*/ 71 h 3266"/>
                <a:gd name="T10" fmla="*/ 1 w 772"/>
                <a:gd name="T11" fmla="*/ 65 h 3266"/>
                <a:gd name="T12" fmla="*/ 1 w 772"/>
                <a:gd name="T13" fmla="*/ 61 h 3266"/>
                <a:gd name="T14" fmla="*/ 1 w 772"/>
                <a:gd name="T15" fmla="*/ 59 h 3266"/>
                <a:gd name="T16" fmla="*/ 1 w 772"/>
                <a:gd name="T17" fmla="*/ 55 h 3266"/>
                <a:gd name="T18" fmla="*/ 1 w 772"/>
                <a:gd name="T19" fmla="*/ 50 h 3266"/>
                <a:gd name="T20" fmla="*/ 1 w 772"/>
                <a:gd name="T21" fmla="*/ 37 h 3266"/>
                <a:gd name="T22" fmla="*/ 1 w 772"/>
                <a:gd name="T23" fmla="*/ 30 h 3266"/>
                <a:gd name="T24" fmla="*/ 1 w 772"/>
                <a:gd name="T25" fmla="*/ 23 h 3266"/>
                <a:gd name="T26" fmla="*/ 1 w 772"/>
                <a:gd name="T27" fmla="*/ 19 h 3266"/>
                <a:gd name="T28" fmla="*/ 0 w 772"/>
                <a:gd name="T29" fmla="*/ 14 h 3266"/>
                <a:gd name="T30" fmla="*/ 0 w 772"/>
                <a:gd name="T31" fmla="*/ 0 h 3266"/>
                <a:gd name="T32" fmla="*/ 0 w 772"/>
                <a:gd name="T33" fmla="*/ 12 h 3266"/>
                <a:gd name="T34" fmla="*/ 0 w 772"/>
                <a:gd name="T35" fmla="*/ 20 h 3266"/>
                <a:gd name="T36" fmla="*/ 1 w 772"/>
                <a:gd name="T37" fmla="*/ 24 h 3266"/>
                <a:gd name="T38" fmla="*/ 1 w 772"/>
                <a:gd name="T39" fmla="*/ 27 h 3266"/>
                <a:gd name="T40" fmla="*/ 1 w 772"/>
                <a:gd name="T41" fmla="*/ 33 h 3266"/>
                <a:gd name="T42" fmla="*/ 1 w 772"/>
                <a:gd name="T43" fmla="*/ 40 h 3266"/>
                <a:gd name="T44" fmla="*/ 0 w 772"/>
                <a:gd name="T45" fmla="*/ 52 h 3266"/>
                <a:gd name="T46" fmla="*/ 0 w 772"/>
                <a:gd name="T47" fmla="*/ 60 h 3266"/>
                <a:gd name="T48" fmla="*/ 1 w 772"/>
                <a:gd name="T49" fmla="*/ 65 h 3266"/>
                <a:gd name="T50" fmla="*/ 1 w 772"/>
                <a:gd name="T51" fmla="*/ 69 h 3266"/>
                <a:gd name="T52" fmla="*/ 0 w 772"/>
                <a:gd name="T53" fmla="*/ 77 h 3266"/>
                <a:gd name="T54" fmla="*/ 0 w 772"/>
                <a:gd name="T55" fmla="*/ 85 h 3266"/>
                <a:gd name="T56" fmla="*/ 0 w 772"/>
                <a:gd name="T57" fmla="*/ 94 h 3266"/>
                <a:gd name="T58" fmla="*/ 1 w 772"/>
                <a:gd name="T59" fmla="*/ 99 h 3266"/>
                <a:gd name="T60" fmla="*/ 1 w 772"/>
                <a:gd name="T61" fmla="*/ 103 h 3266"/>
                <a:gd name="T62" fmla="*/ 1 w 772"/>
                <a:gd name="T63" fmla="*/ 99 h 3266"/>
                <a:gd name="T64" fmla="*/ 1 w 772"/>
                <a:gd name="T65" fmla="*/ 9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2 h 806"/>
                  <a:gd name="T4" fmla="*/ 0 w 245"/>
                  <a:gd name="T5" fmla="*/ 5 h 806"/>
                  <a:gd name="T6" fmla="*/ 0 w 245"/>
                  <a:gd name="T7" fmla="*/ 5 h 806"/>
                  <a:gd name="T8" fmla="*/ 0 w 245"/>
                  <a:gd name="T9" fmla="*/ 2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1 h 349"/>
                    <a:gd name="T4" fmla="*/ 1 w 604"/>
                    <a:gd name="T5" fmla="*/ 2 h 349"/>
                    <a:gd name="T6" fmla="*/ 1 w 604"/>
                    <a:gd name="T7" fmla="*/ 1 h 349"/>
                    <a:gd name="T8" fmla="*/ 1 w 604"/>
                    <a:gd name="T9" fmla="*/ 0 h 349"/>
                    <a:gd name="T10" fmla="*/ 1 w 604"/>
                    <a:gd name="T11" fmla="*/ 1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 w 1064"/>
                    <a:gd name="T1" fmla="*/ 1 h 1230"/>
                    <a:gd name="T2" fmla="*/ 1 w 1064"/>
                    <a:gd name="T3" fmla="*/ 2 h 1230"/>
                    <a:gd name="T4" fmla="*/ 0 w 1064"/>
                    <a:gd name="T5" fmla="*/ 4 h 1230"/>
                    <a:gd name="T6" fmla="*/ 0 w 1064"/>
                    <a:gd name="T7" fmla="*/ 6 h 1230"/>
                    <a:gd name="T8" fmla="*/ 0 w 1064"/>
                    <a:gd name="T9" fmla="*/ 7 h 1230"/>
                    <a:gd name="T10" fmla="*/ 0 w 1064"/>
                    <a:gd name="T11" fmla="*/ 7 h 1230"/>
                    <a:gd name="T12" fmla="*/ 1 w 1064"/>
                    <a:gd name="T13" fmla="*/ 5 h 1230"/>
                    <a:gd name="T14" fmla="*/ 1 w 1064"/>
                    <a:gd name="T15" fmla="*/ 3 h 1230"/>
                    <a:gd name="T16" fmla="*/ 1 w 1064"/>
                    <a:gd name="T17" fmla="*/ 1 h 1230"/>
                    <a:gd name="T18" fmla="*/ 1 w 1064"/>
                    <a:gd name="T19" fmla="*/ 0 h 1230"/>
                    <a:gd name="T20" fmla="*/ 1 w 1064"/>
                    <a:gd name="T21" fmla="*/ 0 h 1230"/>
                    <a:gd name="T22" fmla="*/ 1 w 1064"/>
                    <a:gd name="T23" fmla="*/ 0 h 1230"/>
                    <a:gd name="T24" fmla="*/ 1 w 1064"/>
                    <a:gd name="T25" fmla="*/ 1 h 1230"/>
                    <a:gd name="T26" fmla="*/ 1 w 1064"/>
                    <a:gd name="T27" fmla="*/ 2 h 1230"/>
                    <a:gd name="T28" fmla="*/ 1 w 1064"/>
                    <a:gd name="T29" fmla="*/ 4 h 1230"/>
                    <a:gd name="T30" fmla="*/ 1 w 1064"/>
                    <a:gd name="T31" fmla="*/ 6 h 1230"/>
                    <a:gd name="T32" fmla="*/ 0 w 1064"/>
                    <a:gd name="T33" fmla="*/ 6 h 1230"/>
                    <a:gd name="T34" fmla="*/ 0 w 1064"/>
                    <a:gd name="T35" fmla="*/ 5 h 1230"/>
                    <a:gd name="T36" fmla="*/ 1 w 1064"/>
                    <a:gd name="T37" fmla="*/ 3 h 1230"/>
                    <a:gd name="T38" fmla="*/ 1 w 1064"/>
                    <a:gd name="T39" fmla="*/ 1 h 1230"/>
                    <a:gd name="T40" fmla="*/ 1 w 1064"/>
                    <a:gd name="T41" fmla="*/ 1 h 1230"/>
                    <a:gd name="T42" fmla="*/ 1 w 1064"/>
                    <a:gd name="T43" fmla="*/ 1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2 w 2002"/>
                    <a:gd name="T1" fmla="*/ 0 h 2521"/>
                    <a:gd name="T2" fmla="*/ 0 w 2002"/>
                    <a:gd name="T3" fmla="*/ 15 h 2521"/>
                    <a:gd name="T4" fmla="*/ 0 w 2002"/>
                    <a:gd name="T5" fmla="*/ 14 h 2521"/>
                    <a:gd name="T6" fmla="*/ 2 w 2002"/>
                    <a:gd name="T7" fmla="*/ 0 h 2521"/>
                    <a:gd name="T8" fmla="*/ 2 w 2002"/>
                    <a:gd name="T9" fmla="*/ 0 h 2521"/>
                    <a:gd name="T10" fmla="*/ 2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16 h 3771"/>
                    <a:gd name="T2" fmla="*/ 1 w 3007"/>
                    <a:gd name="T3" fmla="*/ 16 h 3771"/>
                    <a:gd name="T4" fmla="*/ 1 w 3007"/>
                    <a:gd name="T5" fmla="*/ 17 h 3771"/>
                    <a:gd name="T6" fmla="*/ 1 w 3007"/>
                    <a:gd name="T7" fmla="*/ 16 h 3771"/>
                    <a:gd name="T8" fmla="*/ 1 w 3007"/>
                    <a:gd name="T9" fmla="*/ 15 h 3771"/>
                    <a:gd name="T10" fmla="*/ 1 w 3007"/>
                    <a:gd name="T11" fmla="*/ 16 h 3771"/>
                    <a:gd name="T12" fmla="*/ 1 w 3007"/>
                    <a:gd name="T13" fmla="*/ 16 h 3771"/>
                    <a:gd name="T14" fmla="*/ 3 w 3007"/>
                    <a:gd name="T15" fmla="*/ 2 h 3771"/>
                    <a:gd name="T16" fmla="*/ 3 w 3007"/>
                    <a:gd name="T17" fmla="*/ 1 h 3771"/>
                    <a:gd name="T18" fmla="*/ 2 w 3007"/>
                    <a:gd name="T19" fmla="*/ 0 h 3771"/>
                    <a:gd name="T20" fmla="*/ 3 w 3007"/>
                    <a:gd name="T21" fmla="*/ 0 h 3771"/>
                    <a:gd name="T22" fmla="*/ 3 w 3007"/>
                    <a:gd name="T23" fmla="*/ 2 h 3771"/>
                    <a:gd name="T24" fmla="*/ 1 w 3007"/>
                    <a:gd name="T25" fmla="*/ 19 h 3771"/>
                    <a:gd name="T26" fmla="*/ 1 w 3007"/>
                    <a:gd name="T27" fmla="*/ 20 h 3771"/>
                    <a:gd name="T28" fmla="*/ 0 w 3007"/>
                    <a:gd name="T29" fmla="*/ 22 h 3771"/>
                    <a:gd name="T30" fmla="*/ 0 w 3007"/>
                    <a:gd name="T31" fmla="*/ 21 h 3771"/>
                    <a:gd name="T32" fmla="*/ 0 w 3007"/>
                    <a:gd name="T33" fmla="*/ 21 h 3771"/>
                    <a:gd name="T34" fmla="*/ 1 w 3007"/>
                    <a:gd name="T35" fmla="*/ 20 h 3771"/>
                    <a:gd name="T36" fmla="*/ 0 w 3007"/>
                    <a:gd name="T37" fmla="*/ 19 h 3771"/>
                    <a:gd name="T38" fmla="*/ 0 w 3007"/>
                    <a:gd name="T39" fmla="*/ 18 h 3771"/>
                    <a:gd name="T40" fmla="*/ 1 w 3007"/>
                    <a:gd name="T41" fmla="*/ 19 h 3771"/>
                    <a:gd name="T42" fmla="*/ 1 w 3007"/>
                    <a:gd name="T43" fmla="*/ 18 h 3771"/>
                    <a:gd name="T44" fmla="*/ 1 w 3007"/>
                    <a:gd name="T45" fmla="*/ 19 h 3771"/>
                    <a:gd name="T46" fmla="*/ 1 w 3007"/>
                    <a:gd name="T47" fmla="*/ 18 h 3771"/>
                    <a:gd name="T48" fmla="*/ 1 w 3007"/>
                    <a:gd name="T49" fmla="*/ 18 h 3771"/>
                    <a:gd name="T50" fmla="*/ 0 w 3007"/>
                    <a:gd name="T51" fmla="*/ 16 h 3771"/>
                    <a:gd name="T52" fmla="*/ 0 w 3007"/>
                    <a:gd name="T53" fmla="*/ 1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1 h 342"/>
                    <a:gd name="T4" fmla="*/ 1 w 673"/>
                    <a:gd name="T5" fmla="*/ 2 h 342"/>
                    <a:gd name="T6" fmla="*/ 1 w 673"/>
                    <a:gd name="T7" fmla="*/ 2 h 342"/>
                    <a:gd name="T8" fmla="*/ 1 w 673"/>
                    <a:gd name="T9" fmla="*/ 1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1 w 716"/>
                    <a:gd name="T3" fmla="*/ 1 h 403"/>
                    <a:gd name="T4" fmla="*/ 1 w 716"/>
                    <a:gd name="T5" fmla="*/ 2 h 403"/>
                    <a:gd name="T6" fmla="*/ 1 w 716"/>
                    <a:gd name="T7" fmla="*/ 2 h 403"/>
                    <a:gd name="T8" fmla="*/ 1 w 716"/>
                    <a:gd name="T9" fmla="*/ 1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1 h 411"/>
                    <a:gd name="T4" fmla="*/ 1 w 717"/>
                    <a:gd name="T5" fmla="*/ 3 h 411"/>
                    <a:gd name="T6" fmla="*/ 1 w 717"/>
                    <a:gd name="T7" fmla="*/ 2 h 411"/>
                    <a:gd name="T8" fmla="*/ 1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1 h 386"/>
                    <a:gd name="T4" fmla="*/ 1 w 709"/>
                    <a:gd name="T5" fmla="*/ 2 h 386"/>
                    <a:gd name="T6" fmla="*/ 1 w 709"/>
                    <a:gd name="T7" fmla="*/ 2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5" Type="http://schemas.openxmlformats.org/officeDocument/2006/relationships/image" Target="../media/image5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152400"/>
            <a:ext cx="6400800" cy="965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b="1" smtClean="0"/>
              <a:t>Let’s go </a:t>
            </a:r>
            <a:r>
              <a:rPr lang="en-US" b="1" smtClean="0">
                <a:latin typeface="Arial" charset="0"/>
              </a:rPr>
              <a:t>to</a:t>
            </a:r>
            <a:r>
              <a:rPr lang="en-US" b="1" smtClean="0"/>
              <a:t> the shop!</a:t>
            </a:r>
            <a:endParaRPr lang="ru-RU" b="1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048000"/>
            <a:ext cx="6553200" cy="213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200" dirty="0" smtClean="0"/>
              <a:t>Урок для 4 класса по М.З. </a:t>
            </a:r>
            <a:r>
              <a:rPr lang="ru-RU" sz="2200" dirty="0" err="1" smtClean="0"/>
              <a:t>Биболетовой</a:t>
            </a:r>
            <a:endParaRPr lang="ru-RU" sz="2200" dirty="0" smtClean="0"/>
          </a:p>
          <a:p>
            <a:pPr algn="r" eaLnBrk="1" hangingPunct="1">
              <a:lnSpc>
                <a:spcPct val="80000"/>
              </a:lnSpc>
              <a:defRPr/>
            </a:pPr>
            <a:endParaRPr lang="ru-RU" sz="2200" dirty="0" smtClean="0"/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200" dirty="0" smtClean="0"/>
              <a:t>Автор: Чубенко Н.Г.,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200" dirty="0" smtClean="0"/>
              <a:t>учитель английского языка,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200" dirty="0" smtClean="0"/>
              <a:t>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sz="2200" dirty="0" smtClean="0"/>
              <a:t> </a:t>
            </a: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533400"/>
            <a:ext cx="7696200" cy="4953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Sweets    - </a:t>
            </a:r>
            <a:r>
              <a:rPr lang="ru-RU" dirty="0" smtClean="0">
                <a:solidFill>
                  <a:srgbClr val="0070C0"/>
                </a:solidFill>
              </a:rPr>
              <a:t>конфеты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Cakes       -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торты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Juice        -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сок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Lollipops    -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леденцы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Ice-cream -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мороженое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Jam           -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джем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Chocolate  -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шоколад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Honey        -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мёд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D88CA-EBE5-4844-B014-C15B398CA67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Рисунок 5" descr="яблоко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0" y="2133600"/>
            <a:ext cx="990600" cy="778328"/>
          </a:xfrm>
          <a:prstGeom prst="rect">
            <a:avLst/>
          </a:prstGeom>
        </p:spPr>
      </p:pic>
      <p:pic>
        <p:nvPicPr>
          <p:cNvPr id="7" name="Рисунок 6" descr="honey1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10200" y="3962400"/>
            <a:ext cx="1333500" cy="1047750"/>
          </a:xfrm>
          <a:prstGeom prst="rect">
            <a:avLst/>
          </a:prstGeom>
        </p:spPr>
      </p:pic>
      <p:pic>
        <p:nvPicPr>
          <p:cNvPr id="8" name="Рисунок 7" descr="cake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10200" y="762000"/>
            <a:ext cx="1333500" cy="1047750"/>
          </a:xfrm>
          <a:prstGeom prst="rect">
            <a:avLst/>
          </a:prstGeom>
        </p:spPr>
      </p:pic>
      <p:pic>
        <p:nvPicPr>
          <p:cNvPr id="9" name="Рисунок 8" descr="ice-cream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05600" y="2819400"/>
            <a:ext cx="133350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315200" cy="8382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Let’s go to </a:t>
            </a:r>
            <a:r>
              <a:rPr lang="en-US" sz="4000" b="1" dirty="0" smtClean="0">
                <a:solidFill>
                  <a:srgbClr val="0000FF"/>
                </a:solidFill>
              </a:rPr>
              <a:t>The Book Shop</a:t>
            </a:r>
            <a:r>
              <a:rPr lang="en-US" sz="4000" b="1" dirty="0" smtClean="0"/>
              <a:t>!</a:t>
            </a:r>
            <a:endParaRPr lang="ru-RU" sz="4000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1910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What things can you see in The Book Shop?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FF0000"/>
                </a:solidFill>
              </a:rPr>
              <a:t>I can see … in The Book Shop.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What would you like to buy in The Book Shop?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FF0000"/>
                </a:solidFill>
              </a:rPr>
              <a:t>I would like to buy …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0000"/>
                </a:solidFill>
              </a:rPr>
              <a:t>in The Book Shop. 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8196" name="Picture 5" descr="phot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1676400"/>
            <a:ext cx="3352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5353050" y="6146800"/>
            <a:ext cx="3257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The Old King’s School Shop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8" y="4537075"/>
            <a:ext cx="1512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90800" y="5078413"/>
            <a:ext cx="2563813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5303838"/>
            <a:ext cx="19050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05D987-2DCB-42BE-9C9D-80550CFE4D09}" type="slidenum">
              <a:rPr lang="ru-RU" smtClean="0"/>
              <a:pPr/>
              <a:t>11</a:t>
            </a:fld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3" name="Picture 5" descr="55141625_00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106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boo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1125538"/>
            <a:ext cx="5594350" cy="5591175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73138"/>
          </a:xfrm>
        </p:spPr>
        <p:txBody>
          <a:bodyPr/>
          <a:lstStyle/>
          <a:p>
            <a:r>
              <a:rPr lang="en-US" dirty="0"/>
              <a:t>Books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magazine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1196975"/>
            <a:ext cx="5329238" cy="5661025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044575"/>
          </a:xfrm>
        </p:spPr>
        <p:txBody>
          <a:bodyPr/>
          <a:lstStyle/>
          <a:p>
            <a:r>
              <a:rPr lang="en-US" dirty="0"/>
              <a:t>Magazines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Comics</a:t>
            </a:r>
            <a:endParaRPr lang="ru-RU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213" y="2133599"/>
            <a:ext cx="3233737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609600"/>
            <a:ext cx="76962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 book –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книга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a pen –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ручка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a pencil –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карандаш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a ruler –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линейка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an exercise book –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тетрадь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a CD disc-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диск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a magazine –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журнал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comics -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комиксы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D88CA-EBE5-4844-B014-C15B398CA67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315200" cy="838200"/>
          </a:xfrm>
        </p:spPr>
        <p:txBody>
          <a:bodyPr/>
          <a:lstStyle/>
          <a:p>
            <a:pPr eaLnBrk="1" hangingPunct="1"/>
            <a:r>
              <a:rPr lang="en-US" sz="4000" b="1" smtClean="0"/>
              <a:t>Let’s go to </a:t>
            </a:r>
            <a:r>
              <a:rPr lang="en-US" sz="4000" b="1" smtClean="0">
                <a:solidFill>
                  <a:srgbClr val="00CC00"/>
                </a:solidFill>
              </a:rPr>
              <a:t>The Toys Shop</a:t>
            </a:r>
            <a:r>
              <a:rPr lang="en-US" sz="4000" b="1" smtClean="0"/>
              <a:t>!</a:t>
            </a:r>
            <a:endParaRPr lang="ru-RU" sz="4000" b="1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1910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What things can you see in The Toys Shop?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FF0000"/>
                </a:solidFill>
              </a:rPr>
              <a:t>I can see … in The Toys Shop.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What would you like to buy in The Toys Shop?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FF0000"/>
                </a:solidFill>
              </a:rPr>
              <a:t>I would like to buy …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0000"/>
                </a:solidFill>
              </a:rPr>
              <a:t>in The Toys Shop. </a:t>
            </a:r>
            <a:endParaRPr lang="ru-RU" sz="2400" smtClean="0">
              <a:solidFill>
                <a:srgbClr val="FF000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81525" y="3276600"/>
            <a:ext cx="40782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6069013" y="6324600"/>
            <a:ext cx="1103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Hamleys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81525" y="1030288"/>
            <a:ext cx="23749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2859E2-8D67-4E36-A798-577CC02BA821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914400"/>
            <a:ext cx="7696200" cy="4572000"/>
          </a:xfrm>
        </p:spPr>
        <p:txBody>
          <a:bodyPr/>
          <a:lstStyle/>
          <a:p>
            <a:pPr>
              <a:buNone/>
            </a:pPr>
            <a:r>
              <a:rPr lang="en-US" smtClean="0">
                <a:solidFill>
                  <a:srgbClr val="0070C0"/>
                </a:solidFill>
              </a:rPr>
              <a:t>Toys  -</a:t>
            </a:r>
            <a:r>
              <a:rPr lang="ru-RU" smtClean="0">
                <a:solidFill>
                  <a:srgbClr val="0070C0"/>
                </a:solidFill>
              </a:rPr>
              <a:t> игрушки</a:t>
            </a:r>
          </a:p>
          <a:p>
            <a:pPr>
              <a:buNone/>
            </a:pPr>
            <a:r>
              <a:rPr lang="en-US" smtClean="0">
                <a:solidFill>
                  <a:srgbClr val="0070C0"/>
                </a:solidFill>
              </a:rPr>
              <a:t>A teddy bear – </a:t>
            </a:r>
            <a:r>
              <a:rPr lang="ru-RU" smtClean="0">
                <a:solidFill>
                  <a:srgbClr val="0070C0"/>
                </a:solidFill>
              </a:rPr>
              <a:t>плюшевый мишка</a:t>
            </a:r>
          </a:p>
          <a:p>
            <a:pPr>
              <a:buNone/>
            </a:pPr>
            <a:r>
              <a:rPr lang="en-US" smtClean="0">
                <a:solidFill>
                  <a:srgbClr val="0070C0"/>
                </a:solidFill>
              </a:rPr>
              <a:t>A doll – </a:t>
            </a:r>
            <a:r>
              <a:rPr lang="ru-RU" smtClean="0">
                <a:solidFill>
                  <a:srgbClr val="0070C0"/>
                </a:solidFill>
              </a:rPr>
              <a:t>кукла</a:t>
            </a:r>
          </a:p>
          <a:p>
            <a:pPr>
              <a:buNone/>
            </a:pPr>
            <a:r>
              <a:rPr lang="en-US" smtClean="0">
                <a:solidFill>
                  <a:srgbClr val="0070C0"/>
                </a:solidFill>
              </a:rPr>
              <a:t>A ball – </a:t>
            </a:r>
            <a:r>
              <a:rPr lang="ru-RU" smtClean="0">
                <a:solidFill>
                  <a:srgbClr val="0070C0"/>
                </a:solidFill>
              </a:rPr>
              <a:t>мяч</a:t>
            </a:r>
          </a:p>
          <a:p>
            <a:pPr>
              <a:buNone/>
            </a:pPr>
            <a:r>
              <a:rPr lang="en-US" smtClean="0">
                <a:solidFill>
                  <a:srgbClr val="0070C0"/>
                </a:solidFill>
              </a:rPr>
              <a:t>Lego – </a:t>
            </a:r>
            <a:r>
              <a:rPr lang="ru-RU" smtClean="0">
                <a:solidFill>
                  <a:srgbClr val="0070C0"/>
                </a:solidFill>
              </a:rPr>
              <a:t>лего</a:t>
            </a:r>
          </a:p>
          <a:p>
            <a:pPr>
              <a:buNone/>
            </a:pPr>
            <a:r>
              <a:rPr lang="en-US" smtClean="0">
                <a:solidFill>
                  <a:srgbClr val="0070C0"/>
                </a:solidFill>
              </a:rPr>
              <a:t>Cars – </a:t>
            </a:r>
            <a:r>
              <a:rPr lang="ru-RU" smtClean="0">
                <a:solidFill>
                  <a:srgbClr val="0070C0"/>
                </a:solidFill>
              </a:rPr>
              <a:t>машинки</a:t>
            </a:r>
          </a:p>
          <a:p>
            <a:pPr>
              <a:buNone/>
            </a:pPr>
            <a:r>
              <a:rPr lang="en-US" smtClean="0">
                <a:solidFill>
                  <a:srgbClr val="0070C0"/>
                </a:solidFill>
              </a:rPr>
              <a:t>A bike -</a:t>
            </a:r>
            <a:r>
              <a:rPr lang="ru-RU" smtClean="0">
                <a:solidFill>
                  <a:srgbClr val="0070C0"/>
                </a:solidFill>
              </a:rPr>
              <a:t>велосипед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D88CA-EBE5-4844-B014-C15B398CA67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315200" cy="838200"/>
          </a:xfrm>
        </p:spPr>
        <p:txBody>
          <a:bodyPr/>
          <a:lstStyle/>
          <a:p>
            <a:pPr eaLnBrk="1" hangingPunct="1"/>
            <a:r>
              <a:rPr lang="en-US" b="1" dirty="0" smtClean="0"/>
              <a:t>Let’s go to </a:t>
            </a:r>
            <a:r>
              <a:rPr lang="en-US" sz="3200" b="1" dirty="0" smtClean="0">
                <a:solidFill>
                  <a:srgbClr val="FF0000"/>
                </a:solidFill>
              </a:rPr>
              <a:t>The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Clothing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Shop</a:t>
            </a:r>
            <a:r>
              <a:rPr lang="en-US" b="1" dirty="0" smtClean="0"/>
              <a:t>!</a:t>
            </a:r>
            <a:endParaRPr lang="ru-RU" b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71600"/>
            <a:ext cx="41910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What things can you see in The Clothing Shop?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 can see … in The Clothing Shop.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What would you like to buy in The Clothing Shop?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 would like to buy …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in The Clothing Shop. 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953000" y="1449022"/>
            <a:ext cx="2620963" cy="160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953000" y="3524071"/>
            <a:ext cx="3925888" cy="323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AD36A0-92FE-4A77-83C6-428FFC29A818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58000" cy="838200"/>
          </a:xfrm>
        </p:spPr>
        <p:txBody>
          <a:bodyPr/>
          <a:lstStyle/>
          <a:p>
            <a:pPr eaLnBrk="1" hangingPunct="1"/>
            <a:r>
              <a:rPr lang="en-US" b="1" smtClean="0"/>
              <a:t>Phonetic exercises</a:t>
            </a:r>
            <a:r>
              <a:rPr lang="en-US" smtClean="0"/>
              <a:t> </a:t>
            </a:r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6962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/>
              <a:t>[</a:t>
            </a:r>
            <a:r>
              <a:rPr lang="en-US" b="1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</a:t>
            </a:r>
            <a:r>
              <a:rPr lang="en-US" b="1" dirty="0" smtClean="0"/>
              <a:t>]: h</a:t>
            </a:r>
            <a:r>
              <a:rPr lang="en-US" b="1" dirty="0" smtClean="0">
                <a:solidFill>
                  <a:srgbClr val="0000FF"/>
                </a:solidFill>
              </a:rPr>
              <a:t>o</a:t>
            </a:r>
            <a:r>
              <a:rPr lang="en-US" b="1" dirty="0" smtClean="0"/>
              <a:t>pe, cl</a:t>
            </a:r>
            <a:r>
              <a:rPr lang="en-US" b="1" dirty="0" smtClean="0">
                <a:solidFill>
                  <a:srgbClr val="0000FF"/>
                </a:solidFill>
              </a:rPr>
              <a:t>o</a:t>
            </a:r>
            <a:r>
              <a:rPr lang="en-US" b="1" dirty="0" smtClean="0"/>
              <a:t>thes, sh</a:t>
            </a:r>
            <a:r>
              <a:rPr lang="en-US" b="1" dirty="0" smtClean="0">
                <a:solidFill>
                  <a:srgbClr val="0000FF"/>
                </a:solidFill>
              </a:rPr>
              <a:t>ow</a:t>
            </a:r>
            <a:r>
              <a:rPr lang="en-US" b="1" dirty="0" smtClean="0"/>
              <a:t>, c</a:t>
            </a:r>
            <a:r>
              <a:rPr lang="en-US" b="1" dirty="0" smtClean="0">
                <a:solidFill>
                  <a:srgbClr val="0000FF"/>
                </a:solidFill>
              </a:rPr>
              <a:t>oa</a:t>
            </a:r>
            <a:r>
              <a:rPr lang="en-US" b="1" dirty="0" smtClean="0"/>
              <a:t>t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[</a:t>
            </a:r>
            <a:r>
              <a:rPr lang="en-US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</a:t>
            </a:r>
            <a:r>
              <a:rPr lang="en-US" b="1" dirty="0" smtClean="0"/>
              <a:t>]: aw</a:t>
            </a:r>
            <a:r>
              <a:rPr lang="en-US" b="1" dirty="0" smtClean="0">
                <a:solidFill>
                  <a:schemeClr val="tx2"/>
                </a:solidFill>
              </a:rPr>
              <a:t>ay</a:t>
            </a:r>
            <a:r>
              <a:rPr lang="en-US" b="1" dirty="0" smtClean="0"/>
              <a:t>, pl</a:t>
            </a:r>
            <a:r>
              <a:rPr lang="en-US" b="1" dirty="0" smtClean="0">
                <a:solidFill>
                  <a:schemeClr val="tx2"/>
                </a:solidFill>
              </a:rPr>
              <a:t>ay</a:t>
            </a:r>
            <a:r>
              <a:rPr lang="en-US" b="1" dirty="0" smtClean="0"/>
              <a:t>, r</a:t>
            </a:r>
            <a:r>
              <a:rPr lang="en-US" b="1" dirty="0" smtClean="0">
                <a:solidFill>
                  <a:srgbClr val="FF0000"/>
                </a:solidFill>
              </a:rPr>
              <a:t>ai</a:t>
            </a:r>
            <a:r>
              <a:rPr lang="en-US" b="1" dirty="0" smtClean="0"/>
              <a:t>ncoat, tr</a:t>
            </a:r>
            <a:r>
              <a:rPr lang="en-US" b="1" dirty="0" smtClean="0">
                <a:solidFill>
                  <a:schemeClr val="tx2"/>
                </a:solidFill>
              </a:rPr>
              <a:t>ai</a:t>
            </a:r>
            <a:r>
              <a:rPr lang="en-US" b="1" dirty="0" smtClean="0"/>
              <a:t>ners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[</a:t>
            </a:r>
            <a:r>
              <a:rPr lang="en-US" b="1" dirty="0" smtClean="0">
                <a:solidFill>
                  <a:srgbClr val="0000FF"/>
                </a:solidFill>
                <a:latin typeface="MS Mincho" pitchFamily="49" charset="-128"/>
                <a:ea typeface="MS Mincho" pitchFamily="49" charset="-128"/>
              </a:rPr>
              <a:t>S</a:t>
            </a:r>
            <a:r>
              <a:rPr lang="en-US" b="1" dirty="0" smtClean="0"/>
              <a:t>]: </a:t>
            </a:r>
            <a:r>
              <a:rPr lang="en-US" b="1" dirty="0" smtClean="0">
                <a:solidFill>
                  <a:srgbClr val="0000FF"/>
                </a:solidFill>
              </a:rPr>
              <a:t>sh</a:t>
            </a:r>
            <a:r>
              <a:rPr lang="en-US" b="1" dirty="0" smtClean="0"/>
              <a:t>irt, T-</a:t>
            </a:r>
            <a:r>
              <a:rPr lang="en-US" b="1" dirty="0" smtClean="0">
                <a:solidFill>
                  <a:srgbClr val="0000FF"/>
                </a:solidFill>
              </a:rPr>
              <a:t>sh</a:t>
            </a:r>
            <a:r>
              <a:rPr lang="en-US" b="1" dirty="0" smtClean="0"/>
              <a:t>irt, </a:t>
            </a:r>
            <a:r>
              <a:rPr lang="en-US" b="1" dirty="0" smtClean="0">
                <a:solidFill>
                  <a:srgbClr val="0000FF"/>
                </a:solidFill>
              </a:rPr>
              <a:t>sh</a:t>
            </a:r>
            <a:r>
              <a:rPr lang="en-US" b="1" dirty="0" smtClean="0"/>
              <a:t>oes, </a:t>
            </a:r>
            <a:r>
              <a:rPr lang="en-US" b="1" dirty="0" smtClean="0">
                <a:solidFill>
                  <a:srgbClr val="0000FF"/>
                </a:solidFill>
              </a:rPr>
              <a:t>sh</a:t>
            </a:r>
            <a:r>
              <a:rPr lang="en-US" b="1" dirty="0" smtClean="0"/>
              <a:t>orts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[</a:t>
            </a:r>
            <a:r>
              <a:rPr lang="en-US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b="1" dirty="0" smtClean="0"/>
              <a:t>]: r</a:t>
            </a:r>
            <a:r>
              <a:rPr lang="en-US" b="1" dirty="0" smtClean="0">
                <a:solidFill>
                  <a:srgbClr val="0000FF"/>
                </a:solidFill>
              </a:rPr>
              <a:t>e</a:t>
            </a:r>
            <a:r>
              <a:rPr lang="en-US" b="1" dirty="0" smtClean="0"/>
              <a:t>d, h</a:t>
            </a:r>
            <a:r>
              <a:rPr lang="en-US" b="1" dirty="0" smtClean="0">
                <a:solidFill>
                  <a:srgbClr val="0000FF"/>
                </a:solidFill>
              </a:rPr>
              <a:t>e</a:t>
            </a:r>
            <a:r>
              <a:rPr lang="en-US" b="1" dirty="0" smtClean="0"/>
              <a:t>lp, dr</a:t>
            </a:r>
            <a:r>
              <a:rPr lang="en-US" b="1" dirty="0" smtClean="0">
                <a:solidFill>
                  <a:srgbClr val="0000FF"/>
                </a:solidFill>
              </a:rPr>
              <a:t>e</a:t>
            </a:r>
            <a:r>
              <a:rPr lang="en-US" b="1" dirty="0" smtClean="0"/>
              <a:t>ss, sw</a:t>
            </a:r>
            <a:r>
              <a:rPr lang="en-US" b="1" dirty="0" smtClean="0">
                <a:solidFill>
                  <a:srgbClr val="0000FF"/>
                </a:solidFill>
              </a:rPr>
              <a:t>ea</a:t>
            </a:r>
            <a:r>
              <a:rPr lang="en-US" b="1" dirty="0" smtClean="0"/>
              <a:t>ter</a:t>
            </a:r>
            <a:endParaRPr lang="ru-RU" b="1" dirty="0" smtClean="0"/>
          </a:p>
          <a:p>
            <a:pPr eaLnBrk="1" hangingPunct="1">
              <a:buFontTx/>
              <a:buNone/>
            </a:pPr>
            <a:r>
              <a:rPr lang="en-US" b="1" dirty="0" smtClean="0"/>
              <a:t>[</a:t>
            </a: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u:</a:t>
            </a:r>
            <a:r>
              <a:rPr lang="en-US" b="1" dirty="0" smtClean="0"/>
              <a:t>]: r</a:t>
            </a:r>
            <a:r>
              <a:rPr lang="en-US" b="1" dirty="0" smtClean="0">
                <a:solidFill>
                  <a:srgbClr val="FF0000"/>
                </a:solidFill>
              </a:rPr>
              <a:t>oo</a:t>
            </a:r>
            <a:r>
              <a:rPr lang="en-US" b="1" dirty="0" smtClean="0"/>
              <a:t>m, bl</a:t>
            </a:r>
            <a:r>
              <a:rPr lang="en-US" b="1" dirty="0" smtClean="0">
                <a:solidFill>
                  <a:srgbClr val="FF0000"/>
                </a:solidFill>
              </a:rPr>
              <a:t>ue</a:t>
            </a:r>
            <a:r>
              <a:rPr lang="en-US" b="1" dirty="0" smtClean="0"/>
              <a:t>, b</a:t>
            </a:r>
            <a:r>
              <a:rPr lang="en-US" b="1" dirty="0" smtClean="0">
                <a:solidFill>
                  <a:srgbClr val="FF0000"/>
                </a:solidFill>
              </a:rPr>
              <a:t>oo</a:t>
            </a:r>
            <a:r>
              <a:rPr lang="en-US" b="1" dirty="0" smtClean="0"/>
              <a:t>ts, sh</a:t>
            </a:r>
            <a:r>
              <a:rPr lang="en-US" b="1" dirty="0" smtClean="0">
                <a:solidFill>
                  <a:srgbClr val="FF0000"/>
                </a:solidFill>
              </a:rPr>
              <a:t>oe</a:t>
            </a:r>
            <a:r>
              <a:rPr lang="en-US" b="1" dirty="0" smtClean="0"/>
              <a:t>s</a:t>
            </a:r>
          </a:p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b="1" dirty="0" smtClean="0"/>
          </a:p>
        </p:txBody>
      </p:sp>
      <p:sp>
        <p:nvSpPr>
          <p:cNvPr id="410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9AD61F-5621-499E-8E80-75155EF71F8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467600" cy="8382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CC00"/>
                </a:solidFill>
              </a:rPr>
              <a:t>Shopping for clothes</a:t>
            </a:r>
            <a:endParaRPr lang="ru-RU" sz="4000" b="1" dirty="0" smtClean="0">
              <a:solidFill>
                <a:srgbClr val="00CC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696200" cy="434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500" b="1" dirty="0" smtClean="0">
                <a:solidFill>
                  <a:srgbClr val="0000FF"/>
                </a:solidFill>
              </a:rPr>
              <a:t>a T-shirt			shoes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500" b="1" dirty="0" smtClean="0">
                <a:solidFill>
                  <a:srgbClr val="0000FF"/>
                </a:solidFill>
              </a:rPr>
              <a:t>a sweater			</a:t>
            </a:r>
            <a:r>
              <a:rPr lang="en-US" sz="2500" b="1" dirty="0" smtClean="0">
                <a:solidFill>
                  <a:schemeClr val="tx2"/>
                </a:solidFill>
              </a:rPr>
              <a:t>jeans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500" b="1" dirty="0" smtClean="0">
                <a:solidFill>
                  <a:srgbClr val="0000FF"/>
                </a:solidFill>
              </a:rPr>
              <a:t>a cap				trainers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500" b="1" dirty="0" smtClean="0">
                <a:solidFill>
                  <a:srgbClr val="0000FF"/>
                </a:solidFill>
              </a:rPr>
              <a:t>a suit				mittens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500" b="1" dirty="0" smtClean="0">
                <a:solidFill>
                  <a:srgbClr val="0000FF"/>
                </a:solidFill>
              </a:rPr>
              <a:t>a raincoat			</a:t>
            </a:r>
            <a:r>
              <a:rPr lang="en-US" sz="2500" b="1" dirty="0" smtClean="0">
                <a:solidFill>
                  <a:schemeClr val="tx2"/>
                </a:solidFill>
              </a:rPr>
              <a:t>shorts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500" b="1" dirty="0" smtClean="0">
                <a:solidFill>
                  <a:srgbClr val="0000FF"/>
                </a:solidFill>
              </a:rPr>
              <a:t>a coat			boots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500" b="1" dirty="0" smtClean="0">
                <a:solidFill>
                  <a:srgbClr val="0000FF"/>
                </a:solidFill>
              </a:rPr>
              <a:t>an umbrella			dresses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500" b="1" dirty="0" smtClean="0">
                <a:solidFill>
                  <a:srgbClr val="0000FF"/>
                </a:solidFill>
              </a:rPr>
              <a:t>a scarf			</a:t>
            </a:r>
            <a:r>
              <a:rPr lang="en-US" sz="2500" b="1" dirty="0" smtClean="0">
                <a:solidFill>
                  <a:schemeClr val="tx2"/>
                </a:solidFill>
              </a:rPr>
              <a:t>trousers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500" b="1" dirty="0" smtClean="0">
                <a:solidFill>
                  <a:srgbClr val="0000FF"/>
                </a:solidFill>
              </a:rPr>
              <a:t>a hat				</a:t>
            </a:r>
            <a:r>
              <a:rPr lang="en-US" sz="2500" b="1" dirty="0" smtClean="0">
                <a:solidFill>
                  <a:schemeClr val="tx2"/>
                </a:solidFill>
              </a:rPr>
              <a:t>clothes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500" b="1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500" dirty="0" smtClean="0"/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1676400" y="59436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SEE:</a:t>
            </a:r>
            <a:r>
              <a:rPr lang="en-US" sz="2400" dirty="0"/>
              <a:t> Student’s book – </a:t>
            </a:r>
            <a:r>
              <a:rPr lang="en-US" sz="2400" dirty="0" smtClean="0"/>
              <a:t>Unit6, </a:t>
            </a:r>
            <a:r>
              <a:rPr lang="en-US" sz="2400" dirty="0"/>
              <a:t>p. </a:t>
            </a:r>
            <a:r>
              <a:rPr lang="en-US" sz="2400" dirty="0" smtClean="0"/>
              <a:t>25, </a:t>
            </a:r>
            <a:r>
              <a:rPr lang="en-US" sz="2400" dirty="0"/>
              <a:t>ex. </a:t>
            </a:r>
            <a:r>
              <a:rPr lang="en-US" sz="2400" dirty="0" smtClean="0"/>
              <a:t>1</a:t>
            </a:r>
            <a:endParaRPr lang="ru-RU" sz="2400" dirty="0"/>
          </a:p>
        </p:txBody>
      </p:sp>
      <p:sp>
        <p:nvSpPr>
          <p:cNvPr id="1229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144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Grammar Rule !!!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Слова </a:t>
            </a:r>
            <a:r>
              <a:rPr lang="en-US" sz="2800" dirty="0" smtClean="0">
                <a:solidFill>
                  <a:srgbClr val="FF0000"/>
                </a:solidFill>
              </a:rPr>
              <a:t>trousers, jeans, shorts, clothes </a:t>
            </a:r>
            <a:r>
              <a:rPr lang="ru-RU" sz="2800" dirty="0" smtClean="0"/>
              <a:t>употребляются только во </a:t>
            </a:r>
            <a:r>
              <a:rPr lang="ru-RU" sz="2800" dirty="0" smtClean="0">
                <a:solidFill>
                  <a:srgbClr val="FF0000"/>
                </a:solidFill>
              </a:rPr>
              <a:t>множественном числе</a:t>
            </a:r>
            <a:r>
              <a:rPr lang="ru-RU" sz="2800" dirty="0" smtClean="0"/>
              <a:t>.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My jeans are blue. How much are the trousers? His shorts were dirty.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D88CA-EBE5-4844-B014-C15B398CA67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906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Action time: </a:t>
            </a:r>
            <a:r>
              <a:rPr lang="en-US" sz="2800" b="1" dirty="0" smtClean="0">
                <a:solidFill>
                  <a:srgbClr val="FF0000"/>
                </a:solidFill>
              </a:rPr>
              <a:t>Let`s sing and dance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143000"/>
            <a:ext cx="7696200" cy="4343400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Clap clap </a:t>
            </a:r>
            <a:r>
              <a:rPr lang="en-US" sz="2400" b="1" dirty="0" err="1" smtClean="0">
                <a:solidFill>
                  <a:srgbClr val="00B050"/>
                </a:solidFill>
              </a:rPr>
              <a:t>clap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endParaRPr lang="en-US" sz="1400" dirty="0" smtClean="0"/>
          </a:p>
          <a:p>
            <a:r>
              <a:rPr lang="en-US" sz="1800" dirty="0" smtClean="0"/>
              <a:t>Clap! Clap! Clap! Stamp! Stamp! Stamp!</a:t>
            </a:r>
            <a:br>
              <a:rPr lang="en-US" sz="1800" dirty="0" smtClean="0"/>
            </a:br>
            <a:r>
              <a:rPr lang="en-US" sz="1800" dirty="0" smtClean="0"/>
              <a:t>Hear what a lovely noise we make. Stretch up high! Shake! Shake! Shake!</a:t>
            </a:r>
            <a:br>
              <a:rPr lang="en-US" sz="1800" dirty="0" smtClean="0"/>
            </a:br>
            <a:r>
              <a:rPr lang="en-US" sz="1800" dirty="0" smtClean="0"/>
              <a:t>Are we wide awake?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Clap! Clap! Clap! Stamp! Stamp! Stamp!</a:t>
            </a:r>
            <a:br>
              <a:rPr lang="en-US" sz="1800" dirty="0" smtClean="0"/>
            </a:br>
            <a:r>
              <a:rPr lang="en-US" sz="1800" dirty="0" smtClean="0"/>
              <a:t>Hear what a lovely noise we make. Stretch up high! Shake! Shake! Shake!</a:t>
            </a:r>
            <a:br>
              <a:rPr lang="en-US" sz="1800" dirty="0" smtClean="0"/>
            </a:br>
            <a:r>
              <a:rPr lang="en-US" sz="1800" dirty="0" smtClean="0"/>
              <a:t>Are we wide awake?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Now wiggle your fingers. </a:t>
            </a:r>
            <a:r>
              <a:rPr lang="en-US" sz="1800" dirty="0" err="1" smtClean="0"/>
              <a:t>Scrunchy</a:t>
            </a:r>
            <a:r>
              <a:rPr lang="en-US" sz="1800" dirty="0" smtClean="0"/>
              <a:t> up your nose. Touch your head, shoulders, knees and toes. Dance all around, sing </a:t>
            </a:r>
            <a:r>
              <a:rPr lang="en-US" sz="1800" dirty="0" err="1" smtClean="0"/>
              <a:t>tra</a:t>
            </a:r>
            <a:r>
              <a:rPr lang="en-US" sz="1800" dirty="0" smtClean="0"/>
              <a:t>-la-la-la-la. Now run on the spot and stop!</a:t>
            </a:r>
            <a:br>
              <a:rPr lang="en-US" sz="18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D88CA-EBE5-4844-B014-C15B398CA67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185863" y="115888"/>
            <a:ext cx="5353050" cy="762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Let’s go shopping!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905001" y="2049394"/>
            <a:ext cx="3962399" cy="263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1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52400" y="40386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13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1828800" y="5334000"/>
            <a:ext cx="1624012" cy="12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14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5882481" y="5181600"/>
            <a:ext cx="1813719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15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1408906" y="838200"/>
            <a:ext cx="10779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8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4110037" y="852488"/>
            <a:ext cx="12287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3" name="Picture 19"/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6477000" y="2286000"/>
            <a:ext cx="1671637" cy="111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4" name="Picture 20"/>
          <p:cNvPicPr>
            <a:picLocks noChangeAspect="1" noChangeArrowheads="1"/>
          </p:cNvPicPr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63500" y="815975"/>
            <a:ext cx="136683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5" name="Picture 21"/>
          <p:cNvPicPr>
            <a:picLocks noChangeAspect="1" noChangeArrowheads="1"/>
          </p:cNvPicPr>
          <p:nvPr/>
        </p:nvPicPr>
        <p:blipFill>
          <a:blip r:embed="rId11" cstate="email"/>
          <a:stretch>
            <a:fillRect/>
          </a:stretch>
        </p:blipFill>
        <p:spPr bwMode="auto">
          <a:xfrm>
            <a:off x="5791200" y="3505200"/>
            <a:ext cx="152479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6" name="Picture 22"/>
          <p:cNvPicPr>
            <a:picLocks noChangeAspect="1" noChangeArrowheads="1"/>
          </p:cNvPicPr>
          <p:nvPr/>
        </p:nvPicPr>
        <p:blipFill>
          <a:blip r:embed="rId12" cstate="email"/>
          <a:stretch>
            <a:fillRect/>
          </a:stretch>
        </p:blipFill>
        <p:spPr bwMode="auto">
          <a:xfrm>
            <a:off x="6248400" y="990600"/>
            <a:ext cx="1274762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7" name="Picture 23"/>
          <p:cNvPicPr>
            <a:picLocks noChangeAspect="1" noChangeArrowheads="1"/>
          </p:cNvPicPr>
          <p:nvPr/>
        </p:nvPicPr>
        <p:blipFill>
          <a:blip r:embed="rId13" cstate="email"/>
          <a:stretch>
            <a:fillRect/>
          </a:stretch>
        </p:blipFill>
        <p:spPr bwMode="auto">
          <a:xfrm>
            <a:off x="7494588" y="3529013"/>
            <a:ext cx="1420812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8" name="Picture 24"/>
          <p:cNvPicPr>
            <a:picLocks noChangeAspect="1" noChangeArrowheads="1"/>
          </p:cNvPicPr>
          <p:nvPr/>
        </p:nvPicPr>
        <p:blipFill>
          <a:blip r:embed="rId14" cstate="email"/>
          <a:stretch>
            <a:fillRect/>
          </a:stretch>
        </p:blipFill>
        <p:spPr bwMode="auto">
          <a:xfrm>
            <a:off x="101600" y="2743201"/>
            <a:ext cx="1498600" cy="117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9" name="Picture 25"/>
          <p:cNvPicPr>
            <a:picLocks noChangeAspect="1" noChangeArrowheads="1"/>
          </p:cNvPicPr>
          <p:nvPr/>
        </p:nvPicPr>
        <p:blipFill>
          <a:blip r:embed="rId15" cstate="email"/>
          <a:stretch>
            <a:fillRect/>
          </a:stretch>
        </p:blipFill>
        <p:spPr bwMode="auto">
          <a:xfrm>
            <a:off x="4267200" y="4724400"/>
            <a:ext cx="1524000" cy="192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30" name="Picture 26"/>
          <p:cNvPicPr>
            <a:picLocks noChangeAspect="1" noChangeArrowheads="1"/>
          </p:cNvPicPr>
          <p:nvPr/>
        </p:nvPicPr>
        <p:blipFill>
          <a:blip r:embed="rId16" cstate="email"/>
          <a:stretch>
            <a:fillRect/>
          </a:stretch>
        </p:blipFill>
        <p:spPr bwMode="auto">
          <a:xfrm>
            <a:off x="7618413" y="5002213"/>
            <a:ext cx="1379537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3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A6A033-37AD-4434-AA6E-176DF693A14C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58000" cy="1143000"/>
          </a:xfrm>
        </p:spPr>
        <p:txBody>
          <a:bodyPr/>
          <a:lstStyle/>
          <a:p>
            <a:r>
              <a:rPr lang="en-US" sz="3600" dirty="0" smtClean="0"/>
              <a:t>Dialogue: </a:t>
            </a:r>
            <a:r>
              <a:rPr lang="en-US" sz="2800" dirty="0" smtClean="0"/>
              <a:t>Fill in the missing words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At the Clothing shop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5800" y="1143000"/>
            <a:ext cx="7696200" cy="3886200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Miss Chatter: </a:t>
            </a:r>
            <a:r>
              <a:rPr lang="en-US" sz="1800" dirty="0" smtClean="0"/>
              <a:t>Hello!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Shop assistant: </a:t>
            </a:r>
            <a:r>
              <a:rPr lang="en-US" sz="1800" dirty="0" smtClean="0"/>
              <a:t>Hello, Madam! Can I ___you?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Miss Chatter: </a:t>
            </a:r>
            <a:r>
              <a:rPr lang="en-US" sz="1800" dirty="0" smtClean="0"/>
              <a:t>I would ___ to try a T-shirt and jeans.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Shop assistant: </a:t>
            </a:r>
            <a:r>
              <a:rPr lang="en-US" sz="1800" dirty="0" smtClean="0"/>
              <a:t>What </a:t>
            </a:r>
            <a:r>
              <a:rPr lang="en-US" sz="1800" dirty="0" err="1" smtClean="0"/>
              <a:t>colour</a:t>
            </a:r>
            <a:r>
              <a:rPr lang="en-US" sz="1800" dirty="0" smtClean="0"/>
              <a:t>?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Miss Chatter: </a:t>
            </a:r>
            <a:r>
              <a:rPr lang="en-US" sz="1800" dirty="0" smtClean="0"/>
              <a:t>Blue, ____.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Shop assistant: </a:t>
            </a:r>
            <a:r>
              <a:rPr lang="en-US" sz="1800" dirty="0" smtClean="0"/>
              <a:t>Any ____, Madam?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Miss Chatter: </a:t>
            </a:r>
            <a:r>
              <a:rPr lang="en-US" sz="1800" dirty="0" smtClean="0"/>
              <a:t>I`d like a smaller ___!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Shop assistant: </a:t>
            </a:r>
            <a:r>
              <a:rPr lang="en-US" sz="1800" dirty="0" smtClean="0"/>
              <a:t>Here ___ are.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Miss Chatter: </a:t>
            </a:r>
            <a:r>
              <a:rPr lang="en-US" sz="1800" dirty="0" smtClean="0"/>
              <a:t>Does it ____ me?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Shop assistant: </a:t>
            </a:r>
            <a:r>
              <a:rPr lang="en-US" sz="1800" dirty="0" smtClean="0"/>
              <a:t>It ____ good.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Miss Chatter: </a:t>
            </a:r>
            <a:r>
              <a:rPr lang="en-US" sz="1800" dirty="0" smtClean="0"/>
              <a:t>How ____ are the jeans and a T-shirt?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Shop assistant: </a:t>
            </a:r>
            <a:r>
              <a:rPr lang="en-US" sz="1800" dirty="0" smtClean="0"/>
              <a:t>25 pounds.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WORDS :</a:t>
            </a:r>
            <a:r>
              <a:rPr lang="en-US" sz="1800" dirty="0" smtClean="0">
                <a:solidFill>
                  <a:srgbClr val="0000FF"/>
                </a:solidFill>
              </a:rPr>
              <a:t>much, looks, please, like, you, problem, suit, size, help.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1EBDE-0F4D-4773-83B8-D05020E7FE7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762000"/>
          </a:xfrm>
        </p:spPr>
        <p:txBody>
          <a:bodyPr/>
          <a:lstStyle/>
          <a:p>
            <a:r>
              <a:rPr lang="en-US" sz="3200" b="1" dirty="0" smtClean="0"/>
              <a:t>DIALOGUE: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At the clothing shop</a:t>
            </a:r>
            <a:endParaRPr lang="ru-RU" sz="3600" dirty="0" smtClean="0"/>
          </a:p>
        </p:txBody>
      </p:sp>
      <p:pic>
        <p:nvPicPr>
          <p:cNvPr id="8" name="Содержимое 7" descr="примерочная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04800" y="1143000"/>
            <a:ext cx="2736849" cy="342900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124200" y="990600"/>
            <a:ext cx="5257800" cy="5562600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Miss Chatter: </a:t>
            </a:r>
            <a:r>
              <a:rPr lang="en-US" sz="1800" dirty="0" smtClean="0"/>
              <a:t>Hello!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Shop assistant: </a:t>
            </a:r>
            <a:r>
              <a:rPr lang="en-US" sz="1800" dirty="0" smtClean="0"/>
              <a:t>Hello, Madam! Can I </a:t>
            </a:r>
            <a:r>
              <a:rPr lang="en-US" sz="1800" dirty="0" smtClean="0">
                <a:solidFill>
                  <a:srgbClr val="00B050"/>
                </a:solidFill>
              </a:rPr>
              <a:t>help </a:t>
            </a:r>
            <a:r>
              <a:rPr lang="en-US" sz="1800" dirty="0" smtClean="0"/>
              <a:t>you?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Miss Chatter: </a:t>
            </a:r>
            <a:r>
              <a:rPr lang="en-US" sz="1800" dirty="0" smtClean="0"/>
              <a:t>I would </a:t>
            </a:r>
            <a:r>
              <a:rPr lang="en-US" sz="1800" dirty="0" smtClean="0">
                <a:solidFill>
                  <a:srgbClr val="00B050"/>
                </a:solidFill>
              </a:rPr>
              <a:t>like</a:t>
            </a:r>
            <a:r>
              <a:rPr lang="en-US" sz="1800" dirty="0" smtClean="0"/>
              <a:t> to try a T-shirt and jeans.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Shop assistant: </a:t>
            </a:r>
            <a:r>
              <a:rPr lang="en-US" sz="1800" dirty="0" smtClean="0"/>
              <a:t>What </a:t>
            </a:r>
            <a:r>
              <a:rPr lang="en-US" sz="1800" dirty="0" err="1" smtClean="0"/>
              <a:t>colour</a:t>
            </a:r>
            <a:r>
              <a:rPr lang="en-US" sz="1800" dirty="0" smtClean="0"/>
              <a:t>?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Miss Chatter: </a:t>
            </a:r>
            <a:r>
              <a:rPr lang="en-US" sz="1800" dirty="0" smtClean="0"/>
              <a:t>Blue, </a:t>
            </a:r>
            <a:r>
              <a:rPr lang="en-US" sz="1800" dirty="0" smtClean="0">
                <a:solidFill>
                  <a:srgbClr val="00CC00"/>
                </a:solidFill>
              </a:rPr>
              <a:t>please</a:t>
            </a:r>
            <a:r>
              <a:rPr lang="en-US" sz="1800" dirty="0" smtClean="0"/>
              <a:t>.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Shop assistant: </a:t>
            </a:r>
            <a:r>
              <a:rPr lang="en-US" sz="1800" dirty="0" smtClean="0"/>
              <a:t>Any </a:t>
            </a:r>
            <a:r>
              <a:rPr lang="en-US" sz="1800" dirty="0" smtClean="0">
                <a:solidFill>
                  <a:srgbClr val="00CC00"/>
                </a:solidFill>
              </a:rPr>
              <a:t>problem</a:t>
            </a:r>
            <a:r>
              <a:rPr lang="en-US" sz="1800" dirty="0" smtClean="0"/>
              <a:t>, Madam?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Miss Chatter: </a:t>
            </a:r>
            <a:r>
              <a:rPr lang="en-US" sz="1800" dirty="0" smtClean="0"/>
              <a:t>I`d like a smaller </a:t>
            </a:r>
            <a:r>
              <a:rPr lang="en-US" sz="1800" dirty="0" smtClean="0">
                <a:solidFill>
                  <a:srgbClr val="00CC00"/>
                </a:solidFill>
              </a:rPr>
              <a:t>size</a:t>
            </a:r>
            <a:r>
              <a:rPr lang="en-US" sz="1800" dirty="0" smtClean="0"/>
              <a:t>!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Shop assistant: </a:t>
            </a:r>
            <a:r>
              <a:rPr lang="en-US" sz="1800" dirty="0" smtClean="0"/>
              <a:t>Here </a:t>
            </a:r>
            <a:r>
              <a:rPr lang="en-US" sz="1800" dirty="0" smtClean="0">
                <a:solidFill>
                  <a:srgbClr val="00CC00"/>
                </a:solidFill>
              </a:rPr>
              <a:t>you</a:t>
            </a:r>
            <a:r>
              <a:rPr lang="en-US" sz="1800" dirty="0" smtClean="0"/>
              <a:t> are.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Miss Chatter: </a:t>
            </a:r>
            <a:r>
              <a:rPr lang="en-US" sz="1800" dirty="0" smtClean="0"/>
              <a:t>Does it </a:t>
            </a:r>
            <a:r>
              <a:rPr lang="en-US" sz="1800" dirty="0" smtClean="0">
                <a:solidFill>
                  <a:srgbClr val="00B050"/>
                </a:solidFill>
              </a:rPr>
              <a:t>suit </a:t>
            </a:r>
            <a:r>
              <a:rPr lang="en-US" sz="1800" dirty="0" smtClean="0"/>
              <a:t>me?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Shop assistant: </a:t>
            </a:r>
            <a:r>
              <a:rPr lang="en-US" sz="1800" dirty="0" smtClean="0"/>
              <a:t>It </a:t>
            </a:r>
            <a:r>
              <a:rPr lang="en-US" sz="1800" dirty="0" smtClean="0">
                <a:solidFill>
                  <a:srgbClr val="00B050"/>
                </a:solidFill>
              </a:rPr>
              <a:t>looks </a:t>
            </a:r>
            <a:r>
              <a:rPr lang="en-US" sz="1800" dirty="0" smtClean="0"/>
              <a:t>good.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Miss Chatter: </a:t>
            </a:r>
            <a:r>
              <a:rPr lang="en-US" sz="1800" dirty="0" smtClean="0"/>
              <a:t>How </a:t>
            </a:r>
            <a:r>
              <a:rPr lang="en-US" sz="1800" dirty="0" smtClean="0">
                <a:solidFill>
                  <a:srgbClr val="00B050"/>
                </a:solidFill>
              </a:rPr>
              <a:t>much</a:t>
            </a:r>
            <a:r>
              <a:rPr lang="en-US" sz="1800" dirty="0" smtClean="0"/>
              <a:t> are the jeans and a T-shirt?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Shop assistant: </a:t>
            </a:r>
            <a:r>
              <a:rPr lang="en-US" sz="1800" dirty="0" smtClean="0"/>
              <a:t>25 pounds.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Now act out the dialogue!</a:t>
            </a:r>
            <a:endParaRPr lang="en-US" sz="2400" b="1" i="1" dirty="0" smtClean="0"/>
          </a:p>
          <a:p>
            <a:endParaRPr lang="ru-RU" sz="1800" dirty="0"/>
          </a:p>
        </p:txBody>
      </p:sp>
      <p:sp>
        <p:nvSpPr>
          <p:cNvPr id="1536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5BACBF-FAA9-4479-B9E3-C1EB34CDBA94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533400"/>
            <a:ext cx="7696200" cy="4953000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Do you like shopping?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How often do you go shopping?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What do you like to buy?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What are your  </a:t>
            </a:r>
            <a:r>
              <a:rPr lang="en-US" dirty="0" err="1" smtClean="0">
                <a:solidFill>
                  <a:srgbClr val="00B0F0"/>
                </a:solidFill>
              </a:rPr>
              <a:t>favourite</a:t>
            </a:r>
            <a:r>
              <a:rPr lang="en-US" dirty="0" smtClean="0">
                <a:solidFill>
                  <a:srgbClr val="00B0F0"/>
                </a:solidFill>
              </a:rPr>
              <a:t>  shops?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D88CA-EBE5-4844-B014-C15B398CA67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58000" cy="838200"/>
          </a:xfrm>
        </p:spPr>
        <p:txBody>
          <a:bodyPr/>
          <a:lstStyle/>
          <a:p>
            <a:pPr eaLnBrk="1" hangingPunct="1"/>
            <a:r>
              <a:rPr lang="en-US" b="1" dirty="0" smtClean="0"/>
              <a:t>Names of Shops</a:t>
            </a:r>
            <a:endParaRPr lang="ru-RU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6962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00CC00"/>
                </a:solidFill>
              </a:rPr>
              <a:t>-Greengrocer`s	   - </a:t>
            </a:r>
            <a:r>
              <a:rPr lang="en-US" sz="3600" b="1" dirty="0">
                <a:solidFill>
                  <a:srgbClr val="00CC00"/>
                </a:solidFill>
              </a:rPr>
              <a:t>B</a:t>
            </a:r>
            <a:r>
              <a:rPr lang="en-US" sz="3600" b="1" dirty="0" smtClean="0">
                <a:solidFill>
                  <a:srgbClr val="00CC00"/>
                </a:solidFill>
              </a:rPr>
              <a:t>utcher`s</a:t>
            </a:r>
          </a:p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-Dairy             </a:t>
            </a:r>
            <a:r>
              <a:rPr lang="en-US" sz="3600" b="1" dirty="0" smtClean="0">
                <a:solidFill>
                  <a:srgbClr val="FF0000"/>
                </a:solidFill>
              </a:rPr>
              <a:t>- Newsagent`s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-Sweet shop       </a:t>
            </a:r>
            <a:r>
              <a:rPr lang="en-US" sz="3600" b="1" dirty="0" smtClean="0">
                <a:solidFill>
                  <a:srgbClr val="0000FF"/>
                </a:solidFill>
              </a:rPr>
              <a:t>- </a:t>
            </a:r>
            <a:r>
              <a:rPr lang="en-US" sz="3600" b="1" dirty="0">
                <a:solidFill>
                  <a:srgbClr val="0000FF"/>
                </a:solidFill>
              </a:rPr>
              <a:t>F</a:t>
            </a:r>
            <a:r>
              <a:rPr lang="en-US" sz="3600" b="1" dirty="0" smtClean="0">
                <a:solidFill>
                  <a:srgbClr val="0000FF"/>
                </a:solidFill>
              </a:rPr>
              <a:t>lorist`s</a:t>
            </a:r>
            <a:endParaRPr lang="en-US" sz="3600" b="1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-Book shop         </a:t>
            </a:r>
            <a:r>
              <a:rPr lang="en-US" sz="3600" b="1" dirty="0" smtClean="0">
                <a:solidFill>
                  <a:srgbClr val="00CC00"/>
                </a:solidFill>
              </a:rPr>
              <a:t>- </a:t>
            </a:r>
            <a:r>
              <a:rPr lang="en-US" sz="3600" b="1" dirty="0">
                <a:solidFill>
                  <a:srgbClr val="00CC00"/>
                </a:solidFill>
              </a:rPr>
              <a:t>C</a:t>
            </a:r>
            <a:r>
              <a:rPr lang="en-US" sz="3600" b="1" dirty="0" smtClean="0">
                <a:solidFill>
                  <a:srgbClr val="00CC00"/>
                </a:solidFill>
              </a:rPr>
              <a:t>hemist`s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00CC00"/>
                </a:solidFill>
              </a:rPr>
              <a:t>-Toys shop         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 smtClean="0">
              <a:solidFill>
                <a:srgbClr val="00CC00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-Clothing shop</a:t>
            </a:r>
          </a:p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-Baker`s</a:t>
            </a:r>
          </a:p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b="1" dirty="0" smtClean="0"/>
          </a:p>
        </p:txBody>
      </p:sp>
      <p:sp>
        <p:nvSpPr>
          <p:cNvPr id="410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9AD61F-5621-499E-8E80-75155EF71F83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315200" cy="8382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Let’s go to </a:t>
            </a:r>
            <a:r>
              <a:rPr lang="en-US" sz="3200" b="1" dirty="0" smtClean="0">
                <a:solidFill>
                  <a:srgbClr val="00CC00"/>
                </a:solidFill>
              </a:rPr>
              <a:t>The</a:t>
            </a:r>
            <a:r>
              <a:rPr lang="en-US" sz="4000" b="1" dirty="0" smtClean="0">
                <a:solidFill>
                  <a:srgbClr val="00CC00"/>
                </a:solidFill>
              </a:rPr>
              <a:t> </a:t>
            </a:r>
            <a:r>
              <a:rPr lang="en-US" sz="3200" b="1" dirty="0" smtClean="0">
                <a:solidFill>
                  <a:srgbClr val="00CC00"/>
                </a:solidFill>
              </a:rPr>
              <a:t>Greengrocer`s</a:t>
            </a:r>
            <a:r>
              <a:rPr lang="en-US" sz="4000" b="1" dirty="0" smtClean="0"/>
              <a:t>!</a:t>
            </a:r>
            <a:endParaRPr lang="ru-RU" sz="4000" b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1910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What things can you see in The Greengrocer`s?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 can see … in The Greengrocer`s.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What would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you</a:t>
            </a:r>
            <a:r>
              <a:rPr lang="en-US" sz="2400" dirty="0" smtClean="0"/>
              <a:t> like to buy in The Greengrocer`s?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 would like to buy …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in The Greengrocer`s. 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5124" name="Picture 5" descr="phot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4600" y="3200400"/>
            <a:ext cx="21844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6248400" y="6440488"/>
            <a:ext cx="2505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The Tall Green Shop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5126" name="Рисунок 17" descr="Описание: http://www.bonappetit.com/images/tips_tools_ingredients/ingredients/ttar_cabbage_03_h_launch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216525"/>
            <a:ext cx="2309813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16" descr="Описание: http://istarted.ru/wp-content/uploads/2010/10/carro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33600" y="523875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15" descr="Описание: http://www.wowoman.ru/wp-content/uploads/2010/02/tomato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13238" y="3571875"/>
            <a:ext cx="1935162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Рисунок 14" descr="Описание: http://lenob.ru/wp-content/uploads/2010/08/potato-potassium-lg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27450" y="5481638"/>
            <a:ext cx="153670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Рисунок 13" descr="Описание: http://liveseed.net/uploads/posts/2010-12/1291722103_banan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10063" y="2124075"/>
            <a:ext cx="1847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Рисунок 12" descr="Описание: http://www.asia.ru/images/target/photo/50616959/Green_Apple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56125" y="838200"/>
            <a:ext cx="1311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Рисунок 11" descr="Описание: http://ru-iphone.com/files/apple_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110288" y="869950"/>
            <a:ext cx="1295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851400" y="5341938"/>
            <a:ext cx="1350963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5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099300" y="1790700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3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D42D6C-C49F-46B3-8C12-4C1A5577391A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D677-BA1D-43E2-8582-221F949695F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457200"/>
            <a:ext cx="457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An apple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-</a:t>
            </a:r>
            <a:r>
              <a:rPr lang="ru-RU" sz="3200" dirty="0" smtClean="0">
                <a:solidFill>
                  <a:srgbClr val="00B050"/>
                </a:solidFill>
              </a:rPr>
              <a:t>   </a:t>
            </a:r>
            <a:r>
              <a:rPr lang="ru-RU" sz="3200" dirty="0" smtClean="0">
                <a:solidFill>
                  <a:srgbClr val="92D050"/>
                </a:solidFill>
              </a:rPr>
              <a:t>яблоко</a:t>
            </a:r>
            <a:endParaRPr lang="en-US" sz="3200" dirty="0" smtClean="0">
              <a:solidFill>
                <a:srgbClr val="92D05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A </a:t>
            </a:r>
            <a:r>
              <a:rPr lang="en-US" sz="3200" dirty="0" err="1" smtClean="0">
                <a:solidFill>
                  <a:srgbClr val="00B050"/>
                </a:solidFill>
              </a:rPr>
              <a:t>babana</a:t>
            </a:r>
            <a:r>
              <a:rPr lang="ru-RU" sz="3200" dirty="0" smtClean="0">
                <a:solidFill>
                  <a:srgbClr val="00B050"/>
                </a:solidFill>
              </a:rPr>
              <a:t> -  </a:t>
            </a:r>
            <a:r>
              <a:rPr lang="ru-RU" sz="3200" dirty="0" smtClean="0">
                <a:solidFill>
                  <a:srgbClr val="92D050"/>
                </a:solidFill>
              </a:rPr>
              <a:t>банан</a:t>
            </a:r>
            <a:endParaRPr lang="en-US" sz="3200" dirty="0" smtClean="0">
              <a:solidFill>
                <a:srgbClr val="92D05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An orange</a:t>
            </a:r>
            <a:r>
              <a:rPr lang="ru-RU" sz="3200" dirty="0" smtClean="0">
                <a:solidFill>
                  <a:srgbClr val="00B050"/>
                </a:solidFill>
              </a:rPr>
              <a:t> - </a:t>
            </a:r>
            <a:r>
              <a:rPr lang="ru-RU" sz="3200" dirty="0" smtClean="0">
                <a:solidFill>
                  <a:srgbClr val="92D050"/>
                </a:solidFill>
              </a:rPr>
              <a:t>апельсин</a:t>
            </a:r>
            <a:endParaRPr lang="en-US" sz="3200" dirty="0" smtClean="0">
              <a:solidFill>
                <a:srgbClr val="92D05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A tomato</a:t>
            </a:r>
            <a:r>
              <a:rPr lang="ru-RU" sz="3200" dirty="0" smtClean="0">
                <a:solidFill>
                  <a:srgbClr val="00B050"/>
                </a:solidFill>
              </a:rPr>
              <a:t> -  </a:t>
            </a:r>
            <a:r>
              <a:rPr lang="ru-RU" sz="3200" dirty="0" smtClean="0">
                <a:solidFill>
                  <a:srgbClr val="92D050"/>
                </a:solidFill>
              </a:rPr>
              <a:t>помидор</a:t>
            </a:r>
            <a:endParaRPr lang="en-US" sz="3200" dirty="0" smtClean="0">
              <a:solidFill>
                <a:srgbClr val="92D05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A carrot</a:t>
            </a:r>
            <a:r>
              <a:rPr lang="ru-RU" sz="3200" dirty="0" smtClean="0">
                <a:solidFill>
                  <a:srgbClr val="00B050"/>
                </a:solidFill>
              </a:rPr>
              <a:t> -   </a:t>
            </a:r>
            <a:r>
              <a:rPr lang="ru-RU" sz="3200" dirty="0" smtClean="0">
                <a:solidFill>
                  <a:srgbClr val="92D050"/>
                </a:solidFill>
              </a:rPr>
              <a:t>морковь</a:t>
            </a:r>
            <a:endParaRPr lang="en-US" sz="3200" dirty="0" smtClean="0">
              <a:solidFill>
                <a:srgbClr val="92D05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A cucumber</a:t>
            </a:r>
            <a:r>
              <a:rPr lang="ru-RU" sz="3200" dirty="0" smtClean="0">
                <a:solidFill>
                  <a:srgbClr val="00B050"/>
                </a:solidFill>
              </a:rPr>
              <a:t>-</a:t>
            </a:r>
            <a:r>
              <a:rPr lang="ru-RU" sz="3200" dirty="0" smtClean="0">
                <a:solidFill>
                  <a:srgbClr val="92D050"/>
                </a:solidFill>
              </a:rPr>
              <a:t>огурец</a:t>
            </a:r>
            <a:endParaRPr lang="en-US" sz="3200" dirty="0" smtClean="0">
              <a:solidFill>
                <a:srgbClr val="92D05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Lettuce</a:t>
            </a:r>
            <a:r>
              <a:rPr lang="ru-RU" sz="3200" dirty="0" smtClean="0">
                <a:solidFill>
                  <a:srgbClr val="00B050"/>
                </a:solidFill>
              </a:rPr>
              <a:t> -     </a:t>
            </a:r>
            <a:r>
              <a:rPr lang="ru-RU" sz="3200" dirty="0" smtClean="0">
                <a:solidFill>
                  <a:srgbClr val="92D050"/>
                </a:solidFill>
              </a:rPr>
              <a:t>салат</a:t>
            </a:r>
            <a:endParaRPr lang="en-US" sz="3200" dirty="0" smtClean="0">
              <a:solidFill>
                <a:srgbClr val="92D05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Cabbage</a:t>
            </a:r>
            <a:r>
              <a:rPr lang="ru-RU" sz="3200" dirty="0" smtClean="0">
                <a:solidFill>
                  <a:srgbClr val="00B050"/>
                </a:solidFill>
              </a:rPr>
              <a:t> -    </a:t>
            </a:r>
            <a:r>
              <a:rPr lang="ru-RU" sz="3200" dirty="0" smtClean="0">
                <a:solidFill>
                  <a:srgbClr val="92D050"/>
                </a:solidFill>
              </a:rPr>
              <a:t>капуста</a:t>
            </a:r>
            <a:r>
              <a:rPr lang="en-US" sz="3200" dirty="0" smtClean="0">
                <a:solidFill>
                  <a:srgbClr val="00B050"/>
                </a:solidFill>
              </a:rPr>
              <a:t/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>a potato</a:t>
            </a:r>
            <a:r>
              <a:rPr lang="ru-RU" sz="3200" dirty="0" smtClean="0">
                <a:solidFill>
                  <a:srgbClr val="00B050"/>
                </a:solidFill>
              </a:rPr>
              <a:t> -    </a:t>
            </a:r>
            <a:r>
              <a:rPr lang="ru-RU" sz="3200" dirty="0" smtClean="0">
                <a:solidFill>
                  <a:srgbClr val="92D050"/>
                </a:solidFill>
              </a:rPr>
              <a:t>картошка</a:t>
            </a:r>
            <a:endParaRPr lang="en-US" sz="3200" dirty="0" smtClean="0">
              <a:solidFill>
                <a:srgbClr val="92D05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A lemon</a:t>
            </a:r>
            <a:r>
              <a:rPr lang="ru-RU" sz="3200" dirty="0" smtClean="0">
                <a:solidFill>
                  <a:srgbClr val="00B050"/>
                </a:solidFill>
              </a:rPr>
              <a:t> -    </a:t>
            </a:r>
            <a:r>
              <a:rPr lang="ru-RU" sz="3200" dirty="0" smtClean="0">
                <a:solidFill>
                  <a:srgbClr val="92D050"/>
                </a:solidFill>
              </a:rPr>
              <a:t>лимон</a:t>
            </a:r>
            <a:r>
              <a:rPr lang="en-US" sz="3200" dirty="0" smtClean="0">
                <a:solidFill>
                  <a:srgbClr val="00B050"/>
                </a:solidFill>
              </a:rPr>
              <a:t/>
            </a:r>
            <a:br>
              <a:rPr lang="en-US" sz="3200" dirty="0" smtClean="0">
                <a:solidFill>
                  <a:srgbClr val="00B050"/>
                </a:solidFill>
              </a:rPr>
            </a:b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банан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5800" y="304800"/>
            <a:ext cx="1590925" cy="1243481"/>
          </a:xfrm>
          <a:prstGeom prst="rect">
            <a:avLst/>
          </a:prstGeom>
        </p:spPr>
      </p:pic>
      <p:pic>
        <p:nvPicPr>
          <p:cNvPr id="5" name="Рисунок 4" descr="лимон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9200" y="4724400"/>
            <a:ext cx="1145953" cy="1127667"/>
          </a:xfrm>
          <a:prstGeom prst="rect">
            <a:avLst/>
          </a:prstGeom>
        </p:spPr>
      </p:pic>
      <p:pic>
        <p:nvPicPr>
          <p:cNvPr id="6" name="Рисунок 5" descr="морковь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05600" y="2057400"/>
            <a:ext cx="1354839" cy="1361513"/>
          </a:xfrm>
          <a:prstGeom prst="rect">
            <a:avLst/>
          </a:prstGeom>
        </p:spPr>
      </p:pic>
      <p:pic>
        <p:nvPicPr>
          <p:cNvPr id="7" name="Рисунок 6" descr="помидор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5800" y="1752600"/>
            <a:ext cx="1347105" cy="1328818"/>
          </a:xfrm>
          <a:prstGeom prst="rect">
            <a:avLst/>
          </a:prstGeom>
        </p:spPr>
      </p:pic>
      <p:pic>
        <p:nvPicPr>
          <p:cNvPr id="8" name="Рисунок 7" descr="капуста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14400" y="3581400"/>
            <a:ext cx="1420251" cy="1152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315200" cy="8382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Let’s go to </a:t>
            </a:r>
            <a:r>
              <a:rPr lang="en-US" sz="4000" b="1" dirty="0" smtClean="0">
                <a:solidFill>
                  <a:srgbClr val="0000FF"/>
                </a:solidFill>
              </a:rPr>
              <a:t>The Dairy</a:t>
            </a:r>
            <a:r>
              <a:rPr lang="en-US" sz="4000" b="1" dirty="0" smtClean="0"/>
              <a:t>!</a:t>
            </a:r>
            <a:endParaRPr lang="ru-RU" sz="4000" b="1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1910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What things can you see in The Dairy?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 can see … in The Dairy.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What would you like to buy in The Dairy?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 would like to buy …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in The Dairy. 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6148" name="Picture 5" descr="phot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3733800"/>
            <a:ext cx="36576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Прямоугольник 2"/>
          <p:cNvSpPr>
            <a:spLocks noChangeArrowheads="1"/>
          </p:cNvSpPr>
          <p:nvPr/>
        </p:nvSpPr>
        <p:spPr bwMode="auto">
          <a:xfrm>
            <a:off x="5081588" y="6156325"/>
            <a:ext cx="3400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Moo-Moo's Milk Shake Shop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6150" name="Рисунок 32" descr="Описание: http://popsop.ru/wp-content/uploads/unilever_not_butt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18063" y="1293813"/>
            <a:ext cx="1417637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3" descr="Описание: http://img0.liveinternet.ru/images/attach/c/2/71/75/71075740_1298400474_PaperMil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887913"/>
            <a:ext cx="2620963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5" descr="Описание: http://family-planet.ru/wp-content/uploads/2011/03/eggs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32550" y="1981200"/>
            <a:ext cx="2049463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Рисунок 7" descr="Описание: http://www.cheesemania.ru/cpics/whence_cheese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43200" y="4856163"/>
            <a:ext cx="20748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DFE368-EF7C-47AC-B15E-EB414F65A4D5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533400"/>
            <a:ext cx="7696200" cy="4953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Milk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dirty="0" smtClean="0"/>
              <a:t>  </a:t>
            </a:r>
            <a:r>
              <a:rPr lang="ru-RU" dirty="0" smtClean="0"/>
              <a:t>    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молоко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Cheese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dirty="0" smtClean="0"/>
              <a:t>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сыр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Eggs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dirty="0" smtClean="0"/>
              <a:t>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яйца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Butter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–    сливочное масло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Ice-cream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–мороженое  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Cream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сметана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D88CA-EBE5-4844-B014-C15B398CA67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315200" cy="838200"/>
          </a:xfrm>
        </p:spPr>
        <p:txBody>
          <a:bodyPr/>
          <a:lstStyle/>
          <a:p>
            <a:pPr eaLnBrk="1" hangingPunct="1"/>
            <a:r>
              <a:rPr lang="en-US" sz="4000" b="1" smtClean="0"/>
              <a:t>Let’s go to </a:t>
            </a:r>
            <a:r>
              <a:rPr lang="en-US" sz="4000" b="1" smtClean="0">
                <a:solidFill>
                  <a:srgbClr val="FF0000"/>
                </a:solidFill>
              </a:rPr>
              <a:t>The Sweet Shop</a:t>
            </a:r>
            <a:r>
              <a:rPr lang="en-US" sz="4000" b="1" smtClean="0"/>
              <a:t>!</a:t>
            </a:r>
            <a:endParaRPr lang="ru-RU" sz="4000" b="1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1910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What things can you see in The Sweet Shop?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FF0000"/>
                </a:solidFill>
              </a:rPr>
              <a:t>I can see … in The Sweet Shop.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What would you like to buy in The Sweet Shop?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FF0000"/>
                </a:solidFill>
              </a:rPr>
              <a:t>I would like to buy …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0000"/>
                </a:solidFill>
              </a:rPr>
              <a:t>in The Sweet Shop. </a:t>
            </a:r>
            <a:endParaRPr lang="ru-RU" sz="2400" smtClean="0">
              <a:solidFill>
                <a:srgbClr val="FF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3429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Прямоугольник 1"/>
          <p:cNvSpPr>
            <a:spLocks noChangeArrowheads="1"/>
          </p:cNvSpPr>
          <p:nvPr/>
        </p:nvSpPr>
        <p:spPr bwMode="auto">
          <a:xfrm>
            <a:off x="4267200" y="61817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Angelica, NY : Angelica Sweet Shop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075238"/>
            <a:ext cx="237172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05063" y="4597400"/>
            <a:ext cx="236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65600" y="914400"/>
            <a:ext cx="2159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65925" y="1106488"/>
            <a:ext cx="1571625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1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6771361" y="2305050"/>
            <a:ext cx="1679816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DEC2EE-31A9-4932-B683-7750E11B03DB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1764</TotalTime>
  <Words>1180</Words>
  <Application>Microsoft Office PowerPoint</Application>
  <PresentationFormat>Экран (4:3)</PresentationFormat>
  <Paragraphs>228</Paragraphs>
  <Slides>25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Пастель</vt:lpstr>
      <vt:lpstr>Let’s go to the shop!</vt:lpstr>
      <vt:lpstr>Phonetic exercises </vt:lpstr>
      <vt:lpstr>Слайд 3</vt:lpstr>
      <vt:lpstr>Names of Shops</vt:lpstr>
      <vt:lpstr>Let’s go to The Greengrocer`s!</vt:lpstr>
      <vt:lpstr>Слайд 6</vt:lpstr>
      <vt:lpstr>Let’s go to The Dairy!</vt:lpstr>
      <vt:lpstr>Слайд 8</vt:lpstr>
      <vt:lpstr>Let’s go to The Sweet Shop!</vt:lpstr>
      <vt:lpstr>Слайд 10</vt:lpstr>
      <vt:lpstr>Let’s go to The Book Shop!</vt:lpstr>
      <vt:lpstr>Слайд 12</vt:lpstr>
      <vt:lpstr>Books</vt:lpstr>
      <vt:lpstr>Magazines</vt:lpstr>
      <vt:lpstr>Comics</vt:lpstr>
      <vt:lpstr>Слайд 16</vt:lpstr>
      <vt:lpstr>Let’s go to The Toys Shop!</vt:lpstr>
      <vt:lpstr>Слайд 18</vt:lpstr>
      <vt:lpstr>Let’s go to The Clothing Shop!</vt:lpstr>
      <vt:lpstr>Shopping for clothes</vt:lpstr>
      <vt:lpstr>Grammar Rule !!!</vt:lpstr>
      <vt:lpstr>Action time: Let`s sing and dance</vt:lpstr>
      <vt:lpstr>Let’s go shopping!</vt:lpstr>
      <vt:lpstr>Dialogue: Fill in the missing words At the Clothing shop</vt:lpstr>
      <vt:lpstr>DIALOGUE: At the clothing shop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revaz</cp:lastModifiedBy>
  <cp:revision>164</cp:revision>
  <cp:lastPrinted>1601-01-01T00:00:00Z</cp:lastPrinted>
  <dcterms:created xsi:type="dcterms:W3CDTF">1601-01-01T00:00:00Z</dcterms:created>
  <dcterms:modified xsi:type="dcterms:W3CDTF">2013-03-02T12:39:44Z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