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2" r:id="rId6"/>
    <p:sldId id="263" r:id="rId7"/>
    <p:sldId id="269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6" r:id="rId16"/>
    <p:sldId id="272" r:id="rId17"/>
    <p:sldId id="275" r:id="rId18"/>
    <p:sldId id="277" r:id="rId19"/>
    <p:sldId id="279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00" autoAdjust="0"/>
  </p:normalViewPr>
  <p:slideViewPr>
    <p:cSldViewPr>
      <p:cViewPr>
        <p:scale>
          <a:sx n="66" d="100"/>
          <a:sy n="66" d="100"/>
        </p:scale>
        <p:origin x="-79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6C997-DF22-45B6-BC1C-FC349A9BE61D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9A453-3E6F-4624-A2F0-B18EA0267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1CE3C-415C-4BE0-8948-69891421C6B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8B373-5830-427F-9560-487DBF36D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Комета </a:t>
            </a:r>
            <a:r>
              <a:rPr lang="ru-RU" dirty="0" err="1" smtClean="0"/>
              <a:t>Хейла-Боппа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Каменный метеорит</a:t>
            </a:r>
            <a:r>
              <a:rPr lang="ru-RU" baseline="0" dirty="0" smtClean="0"/>
              <a:t> </a:t>
            </a:r>
            <a:r>
              <a:rPr lang="en-US" baseline="0" dirty="0" smtClean="0"/>
              <a:t>ALH 81005</a:t>
            </a:r>
            <a:r>
              <a:rPr lang="ru-RU" baseline="0" dirty="0" smtClean="0"/>
              <a:t>, прилетевший с Луны. Найден в Антарктиде. Размер около 3 см.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Солнце.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Гюстав </a:t>
            </a:r>
            <a:r>
              <a:rPr lang="ru-RU" dirty="0" err="1" smtClean="0"/>
              <a:t>Доре</a:t>
            </a:r>
            <a:r>
              <a:rPr lang="ru-RU" dirty="0" smtClean="0"/>
              <a:t> «Андромеда прикованная к скале».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П.П. Рубенс «Персей и Андромеда»., 1621 г.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/>
              <a:t>Вот</a:t>
            </a:r>
            <a:r>
              <a:rPr lang="ru-RU" baseline="0" dirty="0" smtClean="0"/>
              <a:t> колесницу в море золотую </a:t>
            </a:r>
          </a:p>
          <a:p>
            <a:pPr algn="l"/>
            <a:r>
              <a:rPr lang="ru-RU" baseline="0" dirty="0" smtClean="0"/>
              <a:t>Купает солнце. Сумрак надо мной.</a:t>
            </a:r>
          </a:p>
          <a:p>
            <a:pPr algn="l"/>
            <a:r>
              <a:rPr lang="ru-RU" baseline="0" dirty="0" smtClean="0"/>
              <a:t>Со звездами, и небом, и луной </a:t>
            </a:r>
          </a:p>
          <a:p>
            <a:pPr algn="l"/>
            <a:r>
              <a:rPr lang="ru-RU" baseline="0" dirty="0" smtClean="0"/>
              <a:t>Тревожную и злую ночь я чую…		</a:t>
            </a:r>
            <a:r>
              <a:rPr lang="ru-RU" i="1" baseline="0" dirty="0" smtClean="0"/>
              <a:t>Ф. Петрарка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П.П. Рубенс. Падение Фаэтона. 1605 г.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С.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Риччи</a:t>
            </a:r>
            <a:r>
              <a:rPr lang="ru-RU" baseline="0" dirty="0" smtClean="0"/>
              <a:t>. Падение Фаэтона.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Астероид</a:t>
            </a:r>
            <a:r>
              <a:rPr lang="ru-RU" baseline="0" dirty="0" smtClean="0"/>
              <a:t> Гаспра.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Метеор.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8B373-5830-427F-9560-487DBF36D36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chemeClr val="accent1">
                <a:lumMod val="40000"/>
                <a:lumOff val="60000"/>
                <a:alpha val="76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V="1">
            <a:off x="1428728" y="3600450"/>
            <a:ext cx="7029472" cy="261463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meteory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7" name="TextBox 6"/>
          <p:cNvSpPr txBox="1"/>
          <p:nvPr/>
        </p:nvSpPr>
        <p:spPr>
          <a:xfrm>
            <a:off x="1428728" y="2285992"/>
            <a:ext cx="6286544" cy="2585323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Многообразие звезд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Созвездия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5214950"/>
            <a:ext cx="64294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Урок учителя географии ГБОУ школы 246</a:t>
            </a:r>
          </a:p>
          <a:p>
            <a:pPr algn="ctr"/>
            <a:r>
              <a:rPr lang="ru-RU" sz="2800" dirty="0" smtClean="0"/>
              <a:t>г. Санкт-Петербурга</a:t>
            </a:r>
          </a:p>
          <a:p>
            <a:pPr algn="ctr"/>
            <a:r>
              <a:rPr lang="ru-RU" sz="2800" dirty="0" smtClean="0"/>
              <a:t>Черновой Ольги Александровны</a:t>
            </a:r>
            <a:endParaRPr lang="ru-RU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bg1"/>
                </a:solidFill>
              </a:rPr>
              <a:t>	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Эти небесные тела получили название от греческого слова «волосатая». Это небесное тело считалось предвестником различных бед, таких как эпидемии, голод, войны. Ее главная часть – ядро состоит из льда, замерзших газов и твердых частичек, диаметром от 1 до 10 километров. 	</a:t>
            </a:r>
            <a:br>
              <a:rPr lang="ru-RU" sz="2400" dirty="0" smtClean="0">
                <a:solidFill>
                  <a:schemeClr val="bg1"/>
                </a:solidFill>
              </a:rPr>
            </a:b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HBCOMET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214414" y="2428868"/>
            <a:ext cx="7000924" cy="39647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bg1"/>
                </a:solidFill>
              </a:rPr>
              <a:t>	Кроме комической пыли, в межпланетном пространстве движутся и более крупные тела, в основном это обломки астероидов, вошедшие в атмосферу Земли, они не успевают в ней сгореть. Их остатки падают на поверхность Земли. Их делят на три класс: каменные, железные, железокаменные. 	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017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3071802" y="2643182"/>
            <a:ext cx="3857652" cy="3500462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bg1"/>
                </a:solidFill>
              </a:rPr>
              <a:t>	</a:t>
            </a:r>
            <a:r>
              <a:rPr lang="ru-RU" sz="2800" dirty="0" smtClean="0">
                <a:solidFill>
                  <a:schemeClr val="bg1"/>
                </a:solidFill>
              </a:rPr>
              <a:t>Этот объект в 400 раз больше диаметра Луны, в 109 раз больше диаметра Земли.  Температура внутри достигает до 15 000 000 градусов по Цельсию.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sun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3000364" y="2214554"/>
            <a:ext cx="4281990" cy="4071966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Прочитайте тему урока, записанную с помощью значков.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Безымянный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704063" y="1600200"/>
            <a:ext cx="5735874" cy="452596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Созвездия.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Группы звезд расположенные в определенном порядке.</a:t>
            </a:r>
          </a:p>
          <a:p>
            <a:pPr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Большая и Малая Медведица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sozvezdije-medvedica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928794" y="1928802"/>
            <a:ext cx="5715040" cy="428628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</a:rPr>
              <a:t>Компас</a:t>
            </a:r>
            <a:endParaRPr lang="ru-RU" sz="4800" dirty="0">
              <a:solidFill>
                <a:schemeClr val="bg1"/>
              </a:solidFill>
            </a:endParaRPr>
          </a:p>
        </p:txBody>
      </p:sp>
      <p:pic>
        <p:nvPicPr>
          <p:cNvPr id="5" name="Рисунок 4" descr="14673_or.jpg"/>
          <p:cNvPicPr>
            <a:picLocks noGrp="1" noChangeAspect="1"/>
          </p:cNvPicPr>
          <p:nvPr>
            <p:ph type="pic" idx="1"/>
          </p:nvPr>
        </p:nvPicPr>
        <p:blipFill>
          <a:blip r:embed="rId3" cstate="email"/>
          <a:srcRect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</a:rPr>
              <a:t>Полярная Звезда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2254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642918"/>
            <a:ext cx="4143404" cy="64294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</a:rPr>
              <a:t>Нереиды</a:t>
            </a:r>
            <a:endParaRPr lang="ru-RU" sz="4400" dirty="0">
              <a:solidFill>
                <a:schemeClr val="bg1"/>
              </a:solidFill>
            </a:endParaRPr>
          </a:p>
        </p:txBody>
      </p:sp>
      <p:pic>
        <p:nvPicPr>
          <p:cNvPr id="8" name="Содержимое 7" descr="6fb59ced38e1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928662" y="1500174"/>
            <a:ext cx="3143272" cy="46974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3438" y="642919"/>
            <a:ext cx="4041775" cy="642941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</a:rPr>
              <a:t>Кассиопея</a:t>
            </a:r>
            <a:endParaRPr lang="ru-RU" sz="4400" dirty="0">
              <a:solidFill>
                <a:schemeClr val="bg1"/>
              </a:solidFill>
            </a:endParaRPr>
          </a:p>
        </p:txBody>
      </p:sp>
      <p:pic>
        <p:nvPicPr>
          <p:cNvPr id="7" name="Содержимое 6" descr="0000158.png"/>
          <p:cNvPicPr>
            <a:picLocks noGrp="1" noChangeAspect="1"/>
          </p:cNvPicPr>
          <p:nvPr>
            <p:ph sz="quarter" idx="4"/>
          </p:nvPr>
        </p:nvPicPr>
        <p:blipFill>
          <a:blip r:embed="rId4" cstate="email"/>
          <a:stretch>
            <a:fillRect/>
          </a:stretch>
        </p:blipFill>
        <p:spPr>
          <a:xfrm>
            <a:off x="5008562" y="1500174"/>
            <a:ext cx="3492528" cy="45720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</a:rPr>
              <a:t>Посейдон напустил на Эфиопию страшное чудовище, пожирающее людей.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6" name="Содержимое 5" descr="43244889_leighton07.jpg"/>
          <p:cNvPicPr>
            <a:picLocks noGrp="1" noChangeAspect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>
          <a:xfrm>
            <a:off x="857224" y="1428736"/>
            <a:ext cx="3071834" cy="48577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Содержимое 4" descr="71738.jpg"/>
          <p:cNvPicPr>
            <a:picLocks noGrp="1" noChangeAspect="1"/>
          </p:cNvPicPr>
          <p:nvPr>
            <p:ph sz="half" idx="2"/>
          </p:nvPr>
        </p:nvPicPr>
        <p:blipFill>
          <a:blip r:embed="rId4" cstate="email"/>
          <a:stretch>
            <a:fillRect/>
          </a:stretch>
        </p:blipFill>
        <p:spPr>
          <a:xfrm>
            <a:off x="4724400" y="1643050"/>
            <a:ext cx="3919566" cy="4500594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1f89e_ad5576be_XL.jpg"/>
          <p:cNvPicPr>
            <a:picLocks noGrp="1" noChangeAspect="1"/>
          </p:cNvPicPr>
          <p:nvPr>
            <p:ph type="pic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451476" y="357166"/>
            <a:ext cx="6692424" cy="50193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00166" y="5367338"/>
            <a:ext cx="6715172" cy="80486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Андромеду спас герой Персей, прилетевший на крылатом коне Пегасе.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20101222145502_658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785918" y="1500174"/>
            <a:ext cx="5758815" cy="357046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Созвездия Цефея, Кассиопеи, Андромеды и Персея.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5" name="Содержимое 4" descr="62680927_m35_cfht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573020" y="1857364"/>
            <a:ext cx="4285260" cy="40719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Содержимое 7" descr="6.jpg"/>
          <p:cNvPicPr>
            <a:picLocks noGrp="1" noChangeAspect="1"/>
          </p:cNvPicPr>
          <p:nvPr>
            <p:ph sz="half" idx="1"/>
          </p:nvPr>
        </p:nvPicPr>
        <p:blipFill>
          <a:blip r:embed="rId4" cstate="email"/>
          <a:stretch>
            <a:fillRect/>
          </a:stretch>
        </p:blipFill>
        <p:spPr>
          <a:xfrm>
            <a:off x="571472" y="1420598"/>
            <a:ext cx="3857652" cy="47170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rubens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146890" y="928669"/>
            <a:ext cx="6997010" cy="51078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ricci_0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171700" y="0"/>
            <a:ext cx="4800600" cy="685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Определите, какие признаки относятся к Солнцу, а какие – к Земле.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1.Шарообразная форма.</a:t>
            </a:r>
          </a:p>
          <a:p>
            <a:pPr marL="457200" indent="-457200">
              <a:buNone/>
            </a:pPr>
            <a:r>
              <a:rPr lang="ru-RU" sz="2000" i="1" dirty="0" smtClean="0">
                <a:solidFill>
                  <a:schemeClr val="bg1"/>
                </a:solidFill>
              </a:rPr>
              <a:t>Солнце. </a:t>
            </a:r>
          </a:p>
          <a:p>
            <a:pPr marL="457200" indent="-457200">
              <a:buNone/>
            </a:pPr>
            <a:r>
              <a:rPr lang="ru-RU" sz="2000" i="1" dirty="0" smtClean="0">
                <a:solidFill>
                  <a:schemeClr val="bg1"/>
                </a:solidFill>
              </a:rPr>
              <a:t>Земля.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2. Источник света и тепла.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Солнце.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3. Не излучает собственного света и тепла.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Земля.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4. Планета.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Земля.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5. Раскаленное небесное тело.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Солнце.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6. Находится в центре солнечной системы.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Солнце.</a:t>
            </a:r>
          </a:p>
          <a:p>
            <a:pPr marL="457200" indent="-457200">
              <a:buNone/>
            </a:pPr>
            <a:endParaRPr lang="ru-RU" sz="2400" dirty="0" smtClean="0">
              <a:solidFill>
                <a:schemeClr val="bg1"/>
              </a:solidFill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chemeClr val="bg1"/>
              </a:solidFill>
            </a:endParaRPr>
          </a:p>
          <a:p>
            <a:endParaRPr lang="ru-RU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7.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sz="2000" dirty="0" smtClean="0">
                <a:solidFill>
                  <a:schemeClr val="bg1"/>
                </a:solidFill>
              </a:rPr>
              <a:t>Вращается вокруг своей оси.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Солнце. 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Земля.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8. Движется вокруг центра Солнечной системы по своей орбите.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Земля.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9. Наблюдается смена времен года.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Земля.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10. Звезда.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Солнце.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11. Происходит смена дня и ночи.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Земля.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Планеты Солнечной системы.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planeta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857224" y="1643050"/>
            <a:ext cx="7786742" cy="464347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bg1"/>
                </a:solidFill>
              </a:rPr>
              <a:t>	1 января 1801 г. Итальянский астроном Джузеппе Пиацци в свой телескоп обнаружил новое небесное тело, которое выглядело как звезда. Оно и подобные  ему тела, открытые позже, получили название «звездоподобные». В настоящее время их обнаружено  более 5 тыс. обычно это небольшие, неправильной формы небесные тела диаметром от одного до нескольких десятков километров. </a:t>
            </a:r>
            <a:br>
              <a:rPr lang="ru-RU" sz="2000" dirty="0" smtClean="0">
                <a:solidFill>
                  <a:schemeClr val="bg1"/>
                </a:solidFill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6" name="Содержимое 5" descr="asteroid-gaspra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2357422" y="2428868"/>
            <a:ext cx="3987597" cy="40005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274638"/>
            <a:ext cx="8358246" cy="2368544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bg1"/>
                </a:solidFill>
              </a:rPr>
              <a:t>	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	</a:t>
            </a:r>
            <a:r>
              <a:rPr lang="ru-RU" sz="2400" dirty="0" smtClean="0">
                <a:solidFill>
                  <a:schemeClr val="bg1"/>
                </a:solidFill>
              </a:rPr>
              <a:t>В межпланетном пространстве движется огромное количество так называемой космической пыли. В большинстве случаев это остатки разрушившихся комет. Временами они врываются в атмосферу Земли и вспыхивают, проносясь по черному небу яркой светящейся черточкой: кажется, что падает звезда. Космические частицы раскаляются и сгорают. 	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meteor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2071670" y="2928934"/>
            <a:ext cx="6000791" cy="3429024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301</Words>
  <Application>Microsoft Office PowerPoint</Application>
  <PresentationFormat>Экран (4:3)</PresentationFormat>
  <Paragraphs>82</Paragraphs>
  <Slides>20</Slides>
  <Notes>20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 </vt:lpstr>
      <vt:lpstr>Слайд 2</vt:lpstr>
      <vt:lpstr>Слайд 3</vt:lpstr>
      <vt:lpstr>Слайд 4</vt:lpstr>
      <vt:lpstr>Определите, какие признаки относятся к Солнцу, а какие – к Земле.</vt:lpstr>
      <vt:lpstr>Слайд 6</vt:lpstr>
      <vt:lpstr>Планеты Солнечной системы.</vt:lpstr>
      <vt:lpstr> 1 января 1801 г. Итальянский астроном Джузеппе Пиацци в свой телескоп обнаружил новое небесное тело, которое выглядело как звезда. Оно и подобные  ему тела, открытые позже, получили название «звездоподобные». В настоящее время их обнаружено  более 5 тыс. обычно это небольшие, неправильной формы небесные тела диаметром от одного до нескольких десятков километров.  </vt:lpstr>
      <vt:lpstr>    В межпланетном пространстве движется огромное количество так называемой космической пыли. В большинстве случаев это остатки разрушившихся комет. Временами они врываются в атмосферу Земли и вспыхивают, проносясь по черному небу яркой светящейся черточкой: кажется, что падает звезда. Космические частицы раскаляются и сгорают.   </vt:lpstr>
      <vt:lpstr>  Эти небесные тела получили название от греческого слова «волосатая». Это небесное тело считалось предвестником различных бед, таких как эпидемии, голод, войны. Ее главная часть – ядро состоит из льда, замерзших газов и твердых частичек, диаметром от 1 до 10 километров.   </vt:lpstr>
      <vt:lpstr> Кроме комической пыли, в межпланетном пространстве движутся и более крупные тела, в основном это обломки астероидов, вошедшие в атмосферу Земли, они не успевают в ней сгореть. Их остатки падают на поверхность Земли. Их делят на три класс: каменные, железные, железокаменные.  </vt:lpstr>
      <vt:lpstr> Этот объект в 400 раз больше диаметра Луны, в 109 раз больше диаметра Земли.  Температура внутри достигает до 15 000 000 градусов по Цельсию. </vt:lpstr>
      <vt:lpstr>Прочитайте тему урока, записанную с помощью значков.</vt:lpstr>
      <vt:lpstr>Созвездия.</vt:lpstr>
      <vt:lpstr>Большая и Малая Медведица</vt:lpstr>
      <vt:lpstr>Компас</vt:lpstr>
      <vt:lpstr>Слайд 17</vt:lpstr>
      <vt:lpstr>Посейдон напустил на Эфиопию страшное чудовище, пожирающее людей.</vt:lpstr>
      <vt:lpstr>Слайд 19</vt:lpstr>
      <vt:lpstr>Созвездия Цефея, Кассиопеи, Андромеды и Персея.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Многобразие звезд.</dc:title>
  <dc:creator>Владелец</dc:creator>
  <cp:lastModifiedBy>revaz</cp:lastModifiedBy>
  <cp:revision>61</cp:revision>
  <dcterms:created xsi:type="dcterms:W3CDTF">2011-02-15T11:00:09Z</dcterms:created>
  <dcterms:modified xsi:type="dcterms:W3CDTF">2013-03-10T17:31:09Z</dcterms:modified>
</cp:coreProperties>
</file>