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05FCBD9-6215-4EAC-AD5C-C9BBE57F89DB}" type="datetimeFigureOut">
              <a:rPr lang="ru-RU" smtClean="0"/>
              <a:pPr/>
              <a:t>21.01.2012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41A4EC4-AA5C-4A05-B6D4-234CE859B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CBD9-6215-4EAC-AD5C-C9BBE57F89DB}" type="datetimeFigureOut">
              <a:rPr lang="ru-RU" smtClean="0"/>
              <a:pPr/>
              <a:t>21.01.2012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EC4-AA5C-4A05-B6D4-234CE859B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CBD9-6215-4EAC-AD5C-C9BBE57F89DB}" type="datetimeFigureOut">
              <a:rPr lang="ru-RU" smtClean="0"/>
              <a:pPr/>
              <a:t>21.01.2012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EC4-AA5C-4A05-B6D4-234CE859B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CBD9-6215-4EAC-AD5C-C9BBE57F89DB}" type="datetimeFigureOut">
              <a:rPr lang="ru-RU" smtClean="0"/>
              <a:pPr/>
              <a:t>21.01.2012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EC4-AA5C-4A05-B6D4-234CE859B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CBD9-6215-4EAC-AD5C-C9BBE57F89DB}" type="datetimeFigureOut">
              <a:rPr lang="ru-RU" smtClean="0"/>
              <a:pPr/>
              <a:t>21.01.2012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EC4-AA5C-4A05-B6D4-234CE859B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CBD9-6215-4EAC-AD5C-C9BBE57F89DB}" type="datetimeFigureOut">
              <a:rPr lang="ru-RU" smtClean="0"/>
              <a:pPr/>
              <a:t>21.01.2012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EC4-AA5C-4A05-B6D4-234CE859B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5FCBD9-6215-4EAC-AD5C-C9BBE57F89DB}" type="datetimeFigureOut">
              <a:rPr lang="ru-RU" smtClean="0"/>
              <a:pPr/>
              <a:t>21.01.2012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41A4EC4-AA5C-4A05-B6D4-234CE859B7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05FCBD9-6215-4EAC-AD5C-C9BBE57F89DB}" type="datetimeFigureOut">
              <a:rPr lang="ru-RU" smtClean="0"/>
              <a:pPr/>
              <a:t>21.01.2012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41A4EC4-AA5C-4A05-B6D4-234CE859B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CBD9-6215-4EAC-AD5C-C9BBE57F89DB}" type="datetimeFigureOut">
              <a:rPr lang="ru-RU" smtClean="0"/>
              <a:pPr/>
              <a:t>21.01.2012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EC4-AA5C-4A05-B6D4-234CE859B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CBD9-6215-4EAC-AD5C-C9BBE57F89DB}" type="datetimeFigureOut">
              <a:rPr lang="ru-RU" smtClean="0"/>
              <a:pPr/>
              <a:t>21.01.2012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EC4-AA5C-4A05-B6D4-234CE859B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CBD9-6215-4EAC-AD5C-C9BBE57F89DB}" type="datetimeFigureOut">
              <a:rPr lang="ru-RU" smtClean="0"/>
              <a:pPr/>
              <a:t>21.01.2012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EC4-AA5C-4A05-B6D4-234CE859B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05FCBD9-6215-4EAC-AD5C-C9BBE57F89DB}" type="datetimeFigureOut">
              <a:rPr lang="ru-RU" smtClean="0"/>
              <a:pPr/>
              <a:t>21.01.2012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41A4EC4-AA5C-4A05-B6D4-234CE859B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571612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Методическая работа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преподавателя МОУ ДОД «ДМШ №3 им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Н.К.Гусельникова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Бахваловой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Т.В.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857628"/>
            <a:ext cx="4953000" cy="1815078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Сценарий спектакля – сказки – игры  «Страшный сон».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996"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Концертное выступление – сложный вид деятельности.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521497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Проблема взаимосвязи психических состояний и игровых движений.</a:t>
            </a:r>
          </a:p>
          <a:p>
            <a:pPr algn="ctr"/>
            <a:r>
              <a:rPr lang="ru-RU" sz="2000" dirty="0" smtClean="0"/>
              <a:t>Психическое состояние.</a:t>
            </a:r>
          </a:p>
          <a:p>
            <a:pPr algn="ctr">
              <a:buNone/>
            </a:pPr>
            <a:endParaRPr lang="ru-RU" sz="2400" dirty="0" smtClean="0"/>
          </a:p>
          <a:p>
            <a:pPr algn="ctr">
              <a:buNone/>
            </a:pP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          </a:t>
            </a:r>
            <a:r>
              <a:rPr lang="ru-RU" sz="2000" dirty="0" smtClean="0"/>
              <a:t>Предшествующее состояние.</a:t>
            </a:r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dirty="0" smtClean="0"/>
              <a:t>Состояние страха вызывает</a:t>
            </a:r>
          </a:p>
          <a:p>
            <a:pPr algn="ctr">
              <a:buNone/>
            </a:pPr>
            <a:r>
              <a:rPr lang="ru-RU" sz="2000" dirty="0" smtClean="0"/>
              <a:t> состояние неуверенности.</a:t>
            </a:r>
          </a:p>
          <a:p>
            <a:pPr algn="ctr">
              <a:buNone/>
            </a:pPr>
            <a:endParaRPr lang="ru-RU" sz="2400" dirty="0" smtClean="0"/>
          </a:p>
          <a:p>
            <a:pPr algn="ctr"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 algn="ctr">
              <a:buNone/>
            </a:pPr>
            <a:endParaRPr lang="ru-RU" sz="2400" dirty="0" smtClean="0"/>
          </a:p>
          <a:p>
            <a:pPr algn="ctr"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714348" y="2143116"/>
            <a:ext cx="8072494" cy="857256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785786" y="3000372"/>
            <a:ext cx="7929618" cy="1214446"/>
          </a:xfrm>
          <a:prstGeom prst="downArrow">
            <a:avLst>
              <a:gd name="adj1" fmla="val 50000"/>
              <a:gd name="adj2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785786" y="4214818"/>
            <a:ext cx="8072494" cy="107157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789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22145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Эмоциональное напряжение вызывает состояние стресса, паники.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571472" y="2928934"/>
            <a:ext cx="8143932" cy="1357322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Игровые движения.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714348" y="4357694"/>
            <a:ext cx="8143932" cy="185738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Появление мышечного напряжения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8331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низ 3"/>
          <p:cNvSpPr/>
          <p:nvPr/>
        </p:nvSpPr>
        <p:spPr>
          <a:xfrm>
            <a:off x="500034" y="857232"/>
            <a:ext cx="8358246" cy="1285884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Состояние увлеченности вызывает состояние вдохновения.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500034" y="2285992"/>
            <a:ext cx="8358246" cy="1214446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Активизация внимания, мышления, памяти, воображения.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500034" y="3643314"/>
            <a:ext cx="8358246" cy="1285884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Игровые движения.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571472" y="5000636"/>
            <a:ext cx="8286808" cy="142876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двигательных навыков ускоряется.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817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Элементы интерактивного представления.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53663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Сказка-игра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43174" y="2857496"/>
            <a:ext cx="4286280" cy="57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Дети.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3286116" y="35718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5929322" y="35718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357422" y="3714752"/>
            <a:ext cx="485778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Актеры.                                Зрители.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>
            <a:stCxn id="11" idx="2"/>
          </p:cNvCxnSpPr>
          <p:nvPr/>
        </p:nvCxnSpPr>
        <p:spPr>
          <a:xfrm rot="5400000">
            <a:off x="4572000" y="442913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2357422" y="4643446"/>
            <a:ext cx="4857784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Главное назначение.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>
            <a:stCxn id="15" idx="2"/>
          </p:cNvCxnSpPr>
          <p:nvPr/>
        </p:nvCxnSpPr>
        <p:spPr>
          <a:xfrm rot="5400000">
            <a:off x="4572000" y="535782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857224" y="5572140"/>
            <a:ext cx="7858180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ребенка, вывод на творческое, экспериментальное поведение..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 стрелкой 19"/>
          <p:cNvCxnSpPr>
            <a:stCxn id="18" idx="2"/>
          </p:cNvCxnSpPr>
          <p:nvPr/>
        </p:nvCxnSpPr>
        <p:spPr>
          <a:xfrm rot="5400000">
            <a:off x="4607719" y="6393677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805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 rot="5400000">
            <a:off x="4393405" y="75007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28596" y="928670"/>
            <a:ext cx="8286808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Творчество - восприятие.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>
            <a:stCxn id="6" idx="2"/>
          </p:cNvCxnSpPr>
          <p:nvPr/>
        </p:nvCxnSpPr>
        <p:spPr>
          <a:xfrm rot="5400000">
            <a:off x="4393405" y="1750207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428596" y="1928802"/>
            <a:ext cx="8286808" cy="10001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Сотворчество, соучастие, сопереживание.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>
            <a:stCxn id="9" idx="2"/>
          </p:cNvCxnSpPr>
          <p:nvPr/>
        </p:nvCxnSpPr>
        <p:spPr>
          <a:xfrm rot="5400000">
            <a:off x="4357686" y="314324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428596" y="3357562"/>
            <a:ext cx="8286808" cy="9286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Активизация сложных психических процессов, пробуждение духовных сил, жажды творчества.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 стрелкой 15"/>
          <p:cNvCxnSpPr>
            <a:stCxn id="14" idx="2"/>
          </p:cNvCxnSpPr>
          <p:nvPr/>
        </p:nvCxnSpPr>
        <p:spPr>
          <a:xfrm rot="5400000">
            <a:off x="4393405" y="446485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428596" y="4643446"/>
            <a:ext cx="8286808" cy="1071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Снятие напряжения, тревожности.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8206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3929066"/>
            <a:ext cx="7929586" cy="26289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« Постарайтесь околдовать ребенка музыкой, как интересной сказкой, не имеющей конца». </a:t>
            </a:r>
          </a:p>
          <a:p>
            <a:pPr algn="r"/>
            <a:r>
              <a:rPr lang="ru-RU" sz="2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А.Д. Артоболевская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59</TotalTime>
  <Words>148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Городская</vt:lpstr>
      <vt:lpstr>Методическая работа  преподавателя МОУ ДОД «ДМШ №3 им Н.К.Гусельникова»  Бахваловой Т.В.</vt:lpstr>
      <vt:lpstr>Концертное выступление – сложный вид деятельности.</vt:lpstr>
      <vt:lpstr>Слайд 3</vt:lpstr>
      <vt:lpstr>Слайд 4</vt:lpstr>
      <vt:lpstr>Элементы интерактивного представления.</vt:lpstr>
      <vt:lpstr>Слайд 6</vt:lpstr>
      <vt:lpstr>Слайд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Методическая работа  преподавателя МОУ ДОД «ДМШ №3 им Н.К.Гусельникова»  Бахваловой Т.В.</dc:title>
  <dc:creator>днс</dc:creator>
  <cp:lastModifiedBy>днс</cp:lastModifiedBy>
  <cp:revision>6</cp:revision>
  <dcterms:created xsi:type="dcterms:W3CDTF">2012-01-08T15:54:09Z</dcterms:created>
  <dcterms:modified xsi:type="dcterms:W3CDTF">2012-01-21T16:10:19Z</dcterms:modified>
</cp:coreProperties>
</file>