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BCBEF1-739D-47CF-BEAA-3188AE36B7A7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081463C-19AC-4228-8644-9204D5FE98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3E67E-0DB2-444C-8FB5-9419FA907702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68C69-96FA-4C33-A3F3-2EDCAC4862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22190-ED32-4A89-98C2-9DB31A0580AF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5D72D-C26B-4E02-A686-6D636C8F4C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940F1-C0A9-4200-9B20-ADB35DFB8C14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AF9DE-F2AA-4918-B000-A30F2FEFCA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9637E-A089-4846-90C8-89080FD5047A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BBA8B-8188-45DB-8938-415F21A3C7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39637-1999-4A4F-82F6-5C60CC413765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12C5D-F504-4D57-A87A-5917744D75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9E891-DBE5-449B-8FD5-539D1F2BE2AA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0BC6B-B2DC-4BAA-B89C-59C596DD64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16635-17D2-4A80-9ABF-1E62D0B44E8D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C4937-3F07-474B-B621-4C15B18B59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B4681-D222-41D4-A1F9-D697E04E8228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2EE79-7538-4DE8-AD25-6940FF207F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F0FFD-0B84-4BF3-878D-BE38A23E327E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6691F-4982-4A0A-A3BD-DD4B00C3C0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CF9EF-08DE-430C-9FC0-C48A52A4F10B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0750E-D069-4A67-AAF4-2131965C6A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5C074-5324-499C-9B8A-8FD6E41318F1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38555-E1B6-4CF0-A5FF-C400465A6D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729BADC-85E0-4C3E-9C63-834B921C34B3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AC9865-9F33-498A-B39E-158026552A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 descr="C:\Users\Р&amp;Н\Desktop\zoopark2_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214313" y="0"/>
            <a:ext cx="95011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857250" y="571500"/>
            <a:ext cx="428625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600">
                <a:latin typeface="Times New Roman" pitchFamily="18" charset="0"/>
                <a:cs typeface="Times New Roman" pitchFamily="18" charset="0"/>
              </a:rPr>
              <a:t>Я сижу, едва не плача,</a:t>
            </a:r>
            <a:endParaRPr lang="ru-RU" sz="3600"/>
          </a:p>
          <a:p>
            <a:pPr eaLnBrk="0" hangingPunct="0"/>
            <a:r>
              <a:rPr lang="ru-RU" sz="3600">
                <a:latin typeface="Times New Roman" pitchFamily="18" charset="0"/>
                <a:cs typeface="Times New Roman" pitchFamily="18" charset="0"/>
              </a:rPr>
              <a:t>Очень трудная…</a:t>
            </a:r>
            <a:endParaRPr lang="ru-RU" sz="540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429000" y="2571750"/>
            <a:ext cx="271462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>
                <a:latin typeface="Times New Roman" pitchFamily="18" charset="0"/>
                <a:cs typeface="Times New Roman" pitchFamily="18" charset="0"/>
              </a:rPr>
              <a:t>Задача</a:t>
            </a:r>
          </a:p>
        </p:txBody>
      </p:sp>
      <p:pic>
        <p:nvPicPr>
          <p:cNvPr id="11268" name="Picture 3" descr="C:\Documents and Settings\ivanova\Рабочий стол\aufgabenliste_add1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63" y="2714625"/>
            <a:ext cx="2647950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357188" y="785813"/>
            <a:ext cx="62865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3600">
                <a:latin typeface="Times New Roman" pitchFamily="18" charset="0"/>
                <a:cs typeface="Times New Roman" pitchFamily="18" charset="0"/>
              </a:rPr>
              <a:t>Крыша в шапке меховой,</a:t>
            </a:r>
            <a:endParaRPr lang="ru-RU" sz="3600"/>
          </a:p>
          <a:p>
            <a:pPr algn="just" eaLnBrk="0" hangingPunct="0"/>
            <a:r>
              <a:rPr lang="ru-RU" sz="3600">
                <a:latin typeface="Times New Roman" pitchFamily="18" charset="0"/>
                <a:cs typeface="Times New Roman" pitchFamily="18" charset="0"/>
              </a:rPr>
              <a:t>Белый дым над головой.</a:t>
            </a:r>
            <a:endParaRPr lang="ru-RU" sz="3600"/>
          </a:p>
          <a:p>
            <a:pPr algn="just" eaLnBrk="0" hangingPunct="0"/>
            <a:r>
              <a:rPr lang="ru-RU" sz="3600">
                <a:latin typeface="Times New Roman" pitchFamily="18" charset="0"/>
                <a:cs typeface="Times New Roman" pitchFamily="18" charset="0"/>
              </a:rPr>
              <a:t>Двор в снегу, белы дома.</a:t>
            </a:r>
            <a:endParaRPr lang="ru-RU" sz="3600"/>
          </a:p>
          <a:p>
            <a:pPr algn="just" eaLnBrk="0" hangingPunct="0"/>
            <a:r>
              <a:rPr lang="ru-RU" sz="3600">
                <a:latin typeface="Times New Roman" pitchFamily="18" charset="0"/>
                <a:cs typeface="Times New Roman" pitchFamily="18" charset="0"/>
              </a:rPr>
              <a:t>Ночью к нам пришла…   </a:t>
            </a:r>
            <a:endParaRPr lang="ru-RU" sz="5400"/>
          </a:p>
        </p:txBody>
      </p:sp>
      <p:pic>
        <p:nvPicPr>
          <p:cNvPr id="12291" name="Picture 2" descr="C:\Documents and Settings\ivanova\Рабочий стол\52169420_5p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14875" y="3357563"/>
            <a:ext cx="3627438" cy="273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214563" y="2928938"/>
            <a:ext cx="27146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>
                <a:latin typeface="Times New Roman" pitchFamily="18" charset="0"/>
                <a:cs typeface="Times New Roman" pitchFamily="18" charset="0"/>
              </a:rPr>
              <a:t>Зима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0" y="0"/>
            <a:ext cx="7608888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4800">
                <a:latin typeface="Times New Roman" pitchFamily="18" charset="0"/>
                <a:cs typeface="Times New Roman" pitchFamily="18" charset="0"/>
              </a:rPr>
              <a:t>Ясными ночками</a:t>
            </a:r>
            <a:endParaRPr lang="ru-RU" sz="4800"/>
          </a:p>
          <a:p>
            <a:pPr eaLnBrk="0" hangingPunct="0"/>
            <a:r>
              <a:rPr lang="ru-RU" sz="4800">
                <a:latin typeface="Times New Roman" pitchFamily="18" charset="0"/>
                <a:cs typeface="Times New Roman" pitchFamily="18" charset="0"/>
              </a:rPr>
              <a:t>Гуляет мама с дочками.</a:t>
            </a:r>
            <a:endParaRPr lang="ru-RU" sz="4800"/>
          </a:p>
          <a:p>
            <a:pPr eaLnBrk="0" hangingPunct="0"/>
            <a:r>
              <a:rPr lang="ru-RU" sz="4800">
                <a:latin typeface="Times New Roman" pitchFamily="18" charset="0"/>
                <a:cs typeface="Times New Roman" pitchFamily="18" charset="0"/>
              </a:rPr>
              <a:t>Дочкам не твердит она:</a:t>
            </a:r>
            <a:endParaRPr lang="ru-RU" sz="4800"/>
          </a:p>
          <a:p>
            <a:pPr eaLnBrk="0" hangingPunct="0"/>
            <a:r>
              <a:rPr lang="ru-RU" sz="4800">
                <a:latin typeface="Times New Roman" pitchFamily="18" charset="0"/>
                <a:cs typeface="Times New Roman" pitchFamily="18" charset="0"/>
              </a:rPr>
              <a:t>– Спать ложитесь, поздно! –</a:t>
            </a:r>
            <a:endParaRPr lang="ru-RU" sz="4800"/>
          </a:p>
          <a:p>
            <a:pPr eaLnBrk="0" hangingPunct="0"/>
            <a:r>
              <a:rPr lang="ru-RU" sz="4800">
                <a:latin typeface="Times New Roman" pitchFamily="18" charset="0"/>
                <a:cs typeface="Times New Roman" pitchFamily="18" charset="0"/>
              </a:rPr>
              <a:t>Потому что мать – Луна,</a:t>
            </a:r>
            <a:endParaRPr lang="ru-RU" sz="4800">
              <a:cs typeface="Times New Roman" pitchFamily="18" charset="0"/>
            </a:endParaRPr>
          </a:p>
          <a:p>
            <a:pPr eaLnBrk="0" hangingPunct="0"/>
            <a:r>
              <a:rPr lang="ru-RU" sz="4800">
                <a:latin typeface="Times New Roman" pitchFamily="18" charset="0"/>
                <a:cs typeface="Times New Roman" pitchFamily="18" charset="0"/>
              </a:rPr>
              <a:t>А дочурки…   </a:t>
            </a:r>
            <a:endParaRPr lang="ru-RU" sz="72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5" name="Picture 2" descr="C:\Documents and Settings\ivanova\Рабочий стол\stars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63" y="3702050"/>
            <a:ext cx="2952750" cy="308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428875" y="4500563"/>
            <a:ext cx="32861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>
                <a:latin typeface="Times New Roman" pitchFamily="18" charset="0"/>
                <a:cs typeface="Times New Roman" pitchFamily="18" charset="0"/>
              </a:rPr>
              <a:t>Звезды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85750" y="571500"/>
            <a:ext cx="7058025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Просыпаюсь утром рано</a:t>
            </a:r>
          </a:p>
          <a:p>
            <a:pPr eaLnBrk="0" hangingPunct="0"/>
            <a:r>
              <a:rPr lang="ru-RU" sz="4000">
                <a:latin typeface="Times New Roman" pitchFamily="18" charset="0"/>
                <a:cs typeface="Times New Roman" pitchFamily="18" charset="0"/>
              </a:rPr>
              <a:t>Вместе с солнышком румяным,</a:t>
            </a:r>
          </a:p>
          <a:p>
            <a:pPr eaLnBrk="0" hangingPunct="0"/>
            <a:r>
              <a:rPr lang="ru-RU" sz="4000">
                <a:latin typeface="Times New Roman" pitchFamily="18" charset="0"/>
                <a:cs typeface="Times New Roman" pitchFamily="18" charset="0"/>
              </a:rPr>
              <a:t>Заправляю сам кроватку,</a:t>
            </a:r>
          </a:p>
          <a:p>
            <a:pPr eaLnBrk="0" hangingPunct="0"/>
            <a:r>
              <a:rPr lang="ru-RU" sz="4000">
                <a:latin typeface="Times New Roman" pitchFamily="18" charset="0"/>
                <a:cs typeface="Times New Roman" pitchFamily="18" charset="0"/>
              </a:rPr>
              <a:t>Быстро делаю…   </a:t>
            </a:r>
            <a:endParaRPr lang="ru-RU" sz="6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143250" y="3214688"/>
            <a:ext cx="2928938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>
                <a:latin typeface="Times New Roman" pitchFamily="18" charset="0"/>
                <a:cs typeface="Times New Roman" pitchFamily="18" charset="0"/>
              </a:rPr>
              <a:t>Зарядку</a:t>
            </a:r>
          </a:p>
        </p:txBody>
      </p:sp>
      <p:pic>
        <p:nvPicPr>
          <p:cNvPr id="14340" name="Picture 3" descr="C:\Documents and Settings\ivanova\Рабочий стол\original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5" y="3214688"/>
            <a:ext cx="4476750" cy="279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5286375" y="285750"/>
            <a:ext cx="2928938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>
                <a:latin typeface="Times New Roman" pitchFamily="18" charset="0"/>
                <a:cs typeface="Times New Roman" pitchFamily="18" charset="0"/>
              </a:rPr>
              <a:t>. меи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5214938" y="1500188"/>
            <a:ext cx="2928937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>
                <a:latin typeface="Times New Roman" pitchFamily="18" charset="0"/>
                <a:cs typeface="Times New Roman" pitchFamily="18" charset="0"/>
              </a:rPr>
              <a:t>. онт</a:t>
            </a:r>
          </a:p>
        </p:txBody>
      </p:sp>
      <p:sp>
        <p:nvSpPr>
          <p:cNvPr id="15364" name="TextBox 3"/>
          <p:cNvSpPr txBox="1">
            <a:spLocks noChangeArrowheads="1"/>
          </p:cNvSpPr>
          <p:nvPr/>
        </p:nvSpPr>
        <p:spPr bwMode="auto">
          <a:xfrm>
            <a:off x="5214938" y="2786063"/>
            <a:ext cx="3929062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>
                <a:latin typeface="Times New Roman" pitchFamily="18" charset="0"/>
                <a:cs typeface="Times New Roman" pitchFamily="18" charset="0"/>
              </a:rPr>
              <a:t>. оопарк</a:t>
            </a:r>
          </a:p>
        </p:txBody>
      </p:sp>
      <p:sp>
        <p:nvSpPr>
          <p:cNvPr id="15365" name="TextBox 4"/>
          <p:cNvSpPr txBox="1">
            <a:spLocks noChangeArrowheads="1"/>
          </p:cNvSpPr>
          <p:nvPr/>
        </p:nvSpPr>
        <p:spPr bwMode="auto">
          <a:xfrm>
            <a:off x="5214938" y="4214813"/>
            <a:ext cx="3929062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>
                <a:latin typeface="Times New Roman" pitchFamily="18" charset="0"/>
                <a:cs typeface="Times New Roman" pitchFamily="18" charset="0"/>
              </a:rPr>
              <a:t>. ебра</a:t>
            </a:r>
          </a:p>
        </p:txBody>
      </p:sp>
      <p:sp>
        <p:nvSpPr>
          <p:cNvPr id="15366" name="TextBox 5"/>
          <p:cNvSpPr txBox="1">
            <a:spLocks noChangeArrowheads="1"/>
          </p:cNvSpPr>
          <p:nvPr/>
        </p:nvSpPr>
        <p:spPr bwMode="auto">
          <a:xfrm>
            <a:off x="5214938" y="5572125"/>
            <a:ext cx="3929062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>
                <a:latin typeface="Times New Roman" pitchFamily="18" charset="0"/>
                <a:cs typeface="Times New Roman" pitchFamily="18" charset="0"/>
              </a:rPr>
              <a:t>. убы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643063" y="0"/>
            <a:ext cx="2428875" cy="644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1300">
                <a:latin typeface="Calibri" pitchFamily="34" charset="0"/>
              </a:rPr>
              <a:t>З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286375" y="214313"/>
            <a:ext cx="7143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214938" y="1428750"/>
            <a:ext cx="7143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214938" y="2714625"/>
            <a:ext cx="7143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214938" y="4143375"/>
            <a:ext cx="7143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214938" y="5500688"/>
            <a:ext cx="7143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лнце 1"/>
          <p:cNvSpPr/>
          <p:nvPr/>
        </p:nvSpPr>
        <p:spPr>
          <a:xfrm>
            <a:off x="468313" y="476250"/>
            <a:ext cx="3240087" cy="3529013"/>
          </a:xfrm>
          <a:prstGeom prst="sun">
            <a:avLst/>
          </a:prstGeom>
          <a:solidFill>
            <a:srgbClr val="FFFF00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олнце 2"/>
          <p:cNvSpPr/>
          <p:nvPr/>
        </p:nvSpPr>
        <p:spPr>
          <a:xfrm>
            <a:off x="4787900" y="620713"/>
            <a:ext cx="3240088" cy="3529012"/>
          </a:xfrm>
          <a:prstGeom prst="sun">
            <a:avLst/>
          </a:prstGeom>
          <a:solidFill>
            <a:srgbClr val="FFFF00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Облако 3"/>
          <p:cNvSpPr/>
          <p:nvPr/>
        </p:nvSpPr>
        <p:spPr>
          <a:xfrm>
            <a:off x="4356100" y="333375"/>
            <a:ext cx="3887788" cy="2232025"/>
          </a:xfrm>
          <a:prstGeom prst="cloud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Облако 4"/>
          <p:cNvSpPr/>
          <p:nvPr/>
        </p:nvSpPr>
        <p:spPr>
          <a:xfrm>
            <a:off x="2411413" y="4076700"/>
            <a:ext cx="3889375" cy="2232025"/>
          </a:xfrm>
          <a:prstGeom prst="cloud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71500" y="2286000"/>
            <a:ext cx="8072438" cy="2216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800" dirty="0">
                <a:solidFill>
                  <a:srgbClr val="FF0000"/>
                </a:solidFill>
                <a:latin typeface="+mn-lt"/>
                <a:cs typeface="+mn-cs"/>
              </a:rPr>
              <a:t>М</a:t>
            </a:r>
            <a:r>
              <a:rPr lang="ru-RU" sz="138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о</a:t>
            </a:r>
            <a:r>
              <a:rPr lang="ru-RU" sz="13800" dirty="0">
                <a:solidFill>
                  <a:srgbClr val="FFFF00"/>
                </a:solidFill>
                <a:latin typeface="+mn-lt"/>
                <a:cs typeface="+mn-cs"/>
              </a:rPr>
              <a:t>л</a:t>
            </a:r>
            <a:r>
              <a:rPr lang="ru-RU" sz="13800" dirty="0">
                <a:solidFill>
                  <a:srgbClr val="7030A0"/>
                </a:solidFill>
                <a:latin typeface="+mn-lt"/>
                <a:cs typeface="+mn-cs"/>
              </a:rPr>
              <a:t>о</a:t>
            </a:r>
            <a:r>
              <a:rPr lang="ru-RU" sz="13800" dirty="0">
                <a:solidFill>
                  <a:srgbClr val="00B050"/>
                </a:solidFill>
                <a:latin typeface="+mn-lt"/>
                <a:cs typeface="+mn-cs"/>
              </a:rPr>
              <a:t>д</a:t>
            </a:r>
            <a:r>
              <a:rPr lang="ru-RU" sz="13800" dirty="0">
                <a:solidFill>
                  <a:schemeClr val="accent4">
                    <a:lumMod val="75000"/>
                  </a:schemeClr>
                </a:solidFill>
                <a:latin typeface="+mn-lt"/>
                <a:cs typeface="+mn-cs"/>
              </a:rPr>
              <a:t>ц</a:t>
            </a:r>
            <a:r>
              <a:rPr lang="ru-RU" sz="13800" dirty="0">
                <a:solidFill>
                  <a:srgbClr val="C00000"/>
                </a:solidFill>
                <a:latin typeface="+mn-lt"/>
                <a:cs typeface="+mn-cs"/>
              </a:rPr>
              <a:t>ы</a:t>
            </a:r>
            <a:r>
              <a:rPr lang="ru-RU" sz="13800" dirty="0">
                <a:solidFill>
                  <a:srgbClr val="002060"/>
                </a:solidFill>
                <a:latin typeface="+mn-lt"/>
                <a:cs typeface="+mn-cs"/>
              </a:rPr>
              <a:t>!</a:t>
            </a:r>
            <a:endParaRPr lang="ru-RU" sz="13800" dirty="0">
              <a:solidFill>
                <a:srgbClr val="00206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071688" y="285750"/>
            <a:ext cx="450056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000">
                <a:latin typeface="Times New Roman" pitchFamily="18" charset="0"/>
                <a:cs typeface="Times New Roman" pitchFamily="18" charset="0"/>
              </a:rPr>
              <a:t>Зоопарк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86000" y="3857625"/>
            <a:ext cx="450056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000">
                <a:latin typeface="Times New Roman" pitchFamily="18" charset="0"/>
                <a:cs typeface="Times New Roman" pitchFamily="18" charset="0"/>
              </a:rPr>
              <a:t>Зверинец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857375" y="2000250"/>
            <a:ext cx="450056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000">
                <a:latin typeface="Times New Roman" pitchFamily="18" charset="0"/>
                <a:cs typeface="Times New Roman" pitchFamily="18" charset="0"/>
              </a:rPr>
              <a:t>Зоосад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571500" y="500063"/>
            <a:ext cx="5572125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Посмотрите! Конь в матроске!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В чёрно-белую полоску!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- Нет, я вовсе не лошадка!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- А о ком тогда загадка? </a:t>
            </a:r>
            <a:endParaRPr lang="ru-RU" sz="480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071813" y="2714625"/>
            <a:ext cx="2571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Зебра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716588" y="4214813"/>
            <a:ext cx="500062" cy="500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216650" y="4214813"/>
            <a:ext cx="500063" cy="500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216775" y="4214813"/>
            <a:ext cx="500063" cy="500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716713" y="4214813"/>
            <a:ext cx="500062" cy="500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716838" y="4214813"/>
            <a:ext cx="500062" cy="500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5400000">
            <a:off x="6215063" y="3929063"/>
            <a:ext cx="142875" cy="14287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Равнобедренный треугольник 19"/>
          <p:cNvSpPr/>
          <p:nvPr/>
        </p:nvSpPr>
        <p:spPr>
          <a:xfrm rot="10800000">
            <a:off x="5715000" y="4214813"/>
            <a:ext cx="1000125" cy="500062"/>
          </a:xfrm>
          <a:prstGeom prst="triangle">
            <a:avLst>
              <a:gd name="adj" fmla="val 102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 rot="10800000">
            <a:off x="7215188" y="4214813"/>
            <a:ext cx="1000125" cy="500062"/>
          </a:xfrm>
          <a:prstGeom prst="triangle">
            <a:avLst>
              <a:gd name="adj" fmla="val 102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5715000" y="4214813"/>
            <a:ext cx="1000125" cy="500062"/>
          </a:xfrm>
          <a:prstGeom prst="triangle">
            <a:avLst>
              <a:gd name="adj" fmla="val 1021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6715125" y="4214813"/>
            <a:ext cx="500063" cy="5000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Равнобедренный треугольник 23"/>
          <p:cNvSpPr/>
          <p:nvPr/>
        </p:nvSpPr>
        <p:spPr>
          <a:xfrm>
            <a:off x="7215188" y="4214813"/>
            <a:ext cx="1000125" cy="500062"/>
          </a:xfrm>
          <a:prstGeom prst="triangle">
            <a:avLst>
              <a:gd name="adj" fmla="val 1021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5400000">
            <a:off x="6573044" y="4356894"/>
            <a:ext cx="1285875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30" name="Picture 6" descr="C:\Users\Р&amp;Н\Desktop\zebra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2463" y="3386138"/>
            <a:ext cx="4419600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  <p:bldP spid="12" grpId="0" animBg="1"/>
      <p:bldP spid="13" grpId="0" animBg="1"/>
      <p:bldP spid="14" grpId="0" animBg="1"/>
      <p:bldP spid="15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857875" y="4214813"/>
            <a:ext cx="500063" cy="500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357938" y="4214813"/>
            <a:ext cx="500062" cy="500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858000" y="4214813"/>
            <a:ext cx="500063" cy="500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358063" y="4214813"/>
            <a:ext cx="500062" cy="500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126" name="Прямоугольник 10"/>
          <p:cNvSpPr>
            <a:spLocks noChangeArrowheads="1"/>
          </p:cNvSpPr>
          <p:nvPr/>
        </p:nvSpPr>
        <p:spPr bwMode="auto">
          <a:xfrm>
            <a:off x="642938" y="500063"/>
            <a:ext cx="5072062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Бородатый и рогатый,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Показать вам силу рад я.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И сосну согнуть в дугу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Я, конечно же, могу.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357688" y="2571750"/>
            <a:ext cx="20002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>
                <a:latin typeface="Times New Roman" pitchFamily="18" charset="0"/>
                <a:cs typeface="Times New Roman" pitchFamily="18" charset="0"/>
              </a:rPr>
              <a:t>Зубр</a:t>
            </a:r>
          </a:p>
        </p:txBody>
      </p:sp>
      <p:pic>
        <p:nvPicPr>
          <p:cNvPr id="5128" name="Picture 2" descr="C:\Documents and Settings\ivanova\Рабочий стол\1-59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" y="3000375"/>
            <a:ext cx="3643313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6715125" y="3786188"/>
            <a:ext cx="285750" cy="14287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Равнобедренный треугольник 14"/>
          <p:cNvSpPr/>
          <p:nvPr/>
        </p:nvSpPr>
        <p:spPr>
          <a:xfrm rot="10800000">
            <a:off x="5857875" y="4214813"/>
            <a:ext cx="1000125" cy="500062"/>
          </a:xfrm>
          <a:prstGeom prst="triangle">
            <a:avLst>
              <a:gd name="adj" fmla="val 267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Равнобедренный треугольник 15"/>
          <p:cNvSpPr/>
          <p:nvPr/>
        </p:nvSpPr>
        <p:spPr>
          <a:xfrm>
            <a:off x="5857875" y="4214813"/>
            <a:ext cx="1000125" cy="500062"/>
          </a:xfrm>
          <a:prstGeom prst="triangle">
            <a:avLst>
              <a:gd name="adj" fmla="val 0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6858000" y="4214813"/>
            <a:ext cx="500063" cy="5000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7358063" y="4214813"/>
            <a:ext cx="500062" cy="5000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animBg="1"/>
      <p:bldP spid="16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750" y="1284288"/>
            <a:ext cx="500063" cy="500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928813" y="1284288"/>
            <a:ext cx="500062" cy="500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928938" y="1284288"/>
            <a:ext cx="500062" cy="500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428875" y="1284288"/>
            <a:ext cx="500063" cy="500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429000" y="1284288"/>
            <a:ext cx="500063" cy="500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1928813" y="1000125"/>
            <a:ext cx="142875" cy="14287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Равнобедренный треугольник 9"/>
          <p:cNvSpPr/>
          <p:nvPr/>
        </p:nvSpPr>
        <p:spPr>
          <a:xfrm rot="10800000">
            <a:off x="1428750" y="1285875"/>
            <a:ext cx="1000125" cy="500063"/>
          </a:xfrm>
          <a:prstGeom prst="triangle">
            <a:avLst>
              <a:gd name="adj" fmla="val 102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 rot="10800000">
            <a:off x="2928938" y="1285875"/>
            <a:ext cx="1000125" cy="500063"/>
          </a:xfrm>
          <a:prstGeom prst="triangle">
            <a:avLst>
              <a:gd name="adj" fmla="val 102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1428750" y="1285875"/>
            <a:ext cx="1000125" cy="500063"/>
          </a:xfrm>
          <a:prstGeom prst="triangle">
            <a:avLst>
              <a:gd name="adj" fmla="val 1021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428875" y="1285875"/>
            <a:ext cx="500063" cy="5000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2928938" y="1285875"/>
            <a:ext cx="1000125" cy="500063"/>
          </a:xfrm>
          <a:prstGeom prst="triangle">
            <a:avLst>
              <a:gd name="adj" fmla="val 1021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>
            <a:off x="2286794" y="1427957"/>
            <a:ext cx="1285875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158" name="TextBox 15"/>
          <p:cNvSpPr txBox="1">
            <a:spLocks noChangeArrowheads="1"/>
          </p:cNvSpPr>
          <p:nvPr/>
        </p:nvSpPr>
        <p:spPr bwMode="auto">
          <a:xfrm>
            <a:off x="4857750" y="1000125"/>
            <a:ext cx="37861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Times New Roman" pitchFamily="18" charset="0"/>
                <a:cs typeface="Times New Roman" pitchFamily="18" charset="0"/>
              </a:rPr>
              <a:t>Зебра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500188" y="3214688"/>
            <a:ext cx="500062" cy="500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000250" y="3214688"/>
            <a:ext cx="500063" cy="500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500313" y="3214688"/>
            <a:ext cx="500062" cy="500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000375" y="3214688"/>
            <a:ext cx="500063" cy="500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V="1">
            <a:off x="2357438" y="2786063"/>
            <a:ext cx="285750" cy="14287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Равнобедренный треугольник 21"/>
          <p:cNvSpPr/>
          <p:nvPr/>
        </p:nvSpPr>
        <p:spPr>
          <a:xfrm rot="10800000">
            <a:off x="1500188" y="3214688"/>
            <a:ext cx="1000125" cy="500062"/>
          </a:xfrm>
          <a:prstGeom prst="triangle">
            <a:avLst>
              <a:gd name="adj" fmla="val 267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1500188" y="3214688"/>
            <a:ext cx="1000125" cy="500062"/>
          </a:xfrm>
          <a:prstGeom prst="triangle">
            <a:avLst>
              <a:gd name="adj" fmla="val 0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2500313" y="3214688"/>
            <a:ext cx="500062" cy="5000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000375" y="3214688"/>
            <a:ext cx="500063" cy="5000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168" name="TextBox 25"/>
          <p:cNvSpPr txBox="1">
            <a:spLocks noChangeArrowheads="1"/>
          </p:cNvSpPr>
          <p:nvPr/>
        </p:nvSpPr>
        <p:spPr bwMode="auto">
          <a:xfrm>
            <a:off x="4786313" y="2857500"/>
            <a:ext cx="37861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Times New Roman" pitchFamily="18" charset="0"/>
                <a:cs typeface="Times New Roman" pitchFamily="18" charset="0"/>
              </a:rPr>
              <a:t>Зубр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715000" y="857250"/>
            <a:ext cx="1785938" cy="178593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5857875" y="857250"/>
            <a:ext cx="1490663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>
                <a:latin typeface="Times New Roman" pitchFamily="18" charset="0"/>
                <a:cs typeface="Times New Roman" pitchFamily="18" charset="0"/>
              </a:rPr>
              <a:t>[з]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715000" y="3357563"/>
            <a:ext cx="1785938" cy="178593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5715000" y="3357563"/>
            <a:ext cx="19018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>
                <a:latin typeface="Times New Roman" pitchFamily="18" charset="0"/>
                <a:cs typeface="Times New Roman" pitchFamily="18" charset="0"/>
              </a:rPr>
              <a:t>[з</a:t>
            </a:r>
            <a:r>
              <a:rPr lang="en-US" sz="960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sz="9600"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3500438" y="1714500"/>
            <a:ext cx="1928812" cy="107156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>
            <a:off x="3500438" y="3286125"/>
            <a:ext cx="1928812" cy="9286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714500" y="785813"/>
            <a:ext cx="1428750" cy="450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700">
                <a:latin typeface="Calibri" pitchFamily="34" charset="0"/>
              </a:rPr>
              <a:t>З</a:t>
            </a:r>
          </a:p>
        </p:txBody>
      </p:sp>
      <p:pic>
        <p:nvPicPr>
          <p:cNvPr id="2050" name="Picture 2" descr="C:\Documents and Settings\ivanova\Рабочий стол\Cartoon-Clipart-Free-08.gif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3" y="214313"/>
            <a:ext cx="1214437" cy="125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C:\Documents and Settings\ivanova\Рабочий стол\Cartoon-Clipart-Free-08.gif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5" y="2643188"/>
            <a:ext cx="1214438" cy="125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  <p:bldP spid="6" grpId="0" animBg="1"/>
      <p:bldP spid="7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8195" name="Содержимое 3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-500063" y="714375"/>
            <a:ext cx="11072813" cy="49291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15938" y="-119063"/>
            <a:ext cx="7358062" cy="6448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13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13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58813" y="-119063"/>
            <a:ext cx="7358062" cy="6448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130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13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68338" y="33338"/>
            <a:ext cx="7866062" cy="644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13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13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44500" y="-47625"/>
            <a:ext cx="8547100" cy="644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13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13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96900" y="104775"/>
            <a:ext cx="8547100" cy="644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130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13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749300" y="257175"/>
            <a:ext cx="8547100" cy="644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13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13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668338" y="33338"/>
            <a:ext cx="7358062" cy="644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13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13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811213" y="33338"/>
            <a:ext cx="7358062" cy="644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130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13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820738" y="185738"/>
            <a:ext cx="7866062" cy="644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13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13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96900" y="104775"/>
            <a:ext cx="8547100" cy="644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13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13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749300" y="257175"/>
            <a:ext cx="8547100" cy="644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130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13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901700" y="409575"/>
            <a:ext cx="8547100" cy="644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13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13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85813" y="500063"/>
            <a:ext cx="5072062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13800">
                <a:latin typeface="Times New Roman" pitchFamily="18" charset="0"/>
                <a:cs typeface="Times New Roman" pitchFamily="18" charset="0"/>
              </a:rPr>
              <a:t>ЯЦ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714500" y="1643063"/>
            <a:ext cx="6715125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13800">
                <a:latin typeface="Times New Roman" pitchFamily="18" charset="0"/>
                <a:cs typeface="Times New Roman" pitchFamily="18" charset="0"/>
              </a:rPr>
              <a:t>МОК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42938" y="3643313"/>
            <a:ext cx="6715125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13800">
                <a:latin typeface="Times New Roman" pitchFamily="18" charset="0"/>
                <a:cs typeface="Times New Roman" pitchFamily="18" charset="0"/>
              </a:rPr>
              <a:t>БОР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000250" y="2286000"/>
            <a:ext cx="6715125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800">
                <a:latin typeface="Times New Roman" pitchFamily="18" charset="0"/>
                <a:cs typeface="Times New Roman" pitchFamily="18" charset="0"/>
              </a:rPr>
              <a:t>ГЛА</a:t>
            </a:r>
            <a:r>
              <a:rPr lang="ru-RU" sz="13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endParaRPr lang="ru-RU" sz="13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785938" y="1143000"/>
            <a:ext cx="6715125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ЗИ</a:t>
            </a:r>
            <a:r>
              <a:rPr lang="ru-RU" sz="13800">
                <a:latin typeface="Times New Roman" pitchFamily="18" charset="0"/>
                <a:cs typeface="Times New Roman" pitchFamily="18" charset="0"/>
              </a:rPr>
              <a:t>МА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928813" y="3571875"/>
            <a:ext cx="6715125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80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3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ЗО</a:t>
            </a:r>
            <a:r>
              <a:rPr lang="ru-RU" sz="13800"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500188" y="1785938"/>
            <a:ext cx="6715125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800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ru-RU" sz="13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ЗО</a:t>
            </a:r>
            <a:r>
              <a:rPr lang="ru-RU" sz="13800">
                <a:latin typeface="Times New Roman" pitchFamily="18" charset="0"/>
                <a:cs typeface="Times New Roman" pitchFamily="18" charset="0"/>
              </a:rPr>
              <a:t>Н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43063" y="1428750"/>
            <a:ext cx="6715125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ЗУ</a:t>
            </a:r>
            <a:r>
              <a:rPr lang="ru-RU" sz="13800">
                <a:latin typeface="Times New Roman" pitchFamily="18" charset="0"/>
                <a:cs typeface="Times New Roman" pitchFamily="18" charset="0"/>
              </a:rPr>
              <a:t>БЫ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857375" y="3500438"/>
            <a:ext cx="6715125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ЗЕ</a:t>
            </a:r>
            <a:r>
              <a:rPr lang="ru-RU" sz="13800">
                <a:latin typeface="Times New Roman" pitchFamily="18" charset="0"/>
                <a:cs typeface="Times New Roman" pitchFamily="18" charset="0"/>
              </a:rPr>
              <a:t>БРА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</p:bldLst>
  </p:timing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</TotalTime>
  <Words>143</Words>
  <Application>Microsoft Office PowerPoint</Application>
  <PresentationFormat>Экран (4:3)</PresentationFormat>
  <Paragraphs>65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Calibri</vt:lpstr>
      <vt:lpstr>Arial</vt:lpstr>
      <vt:lpstr>Times New Roman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Р&amp;Н</dc:creator>
  <cp:lastModifiedBy>revaz</cp:lastModifiedBy>
  <cp:revision>21</cp:revision>
  <dcterms:created xsi:type="dcterms:W3CDTF">2012-11-05T14:55:32Z</dcterms:created>
  <dcterms:modified xsi:type="dcterms:W3CDTF">2013-03-09T19:43:14Z</dcterms:modified>
</cp:coreProperties>
</file>