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5" r:id="rId4"/>
    <p:sldMasterId id="2147483661" r:id="rId5"/>
    <p:sldMasterId id="2147483663" r:id="rId6"/>
    <p:sldMasterId id="2147483665" r:id="rId7"/>
    <p:sldMasterId id="2147483667" r:id="rId8"/>
    <p:sldMasterId id="214748366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5E1"/>
    <a:srgbClr val="16BED0"/>
    <a:srgbClr val="6600FF"/>
    <a:srgbClr val="BD130F"/>
    <a:srgbClr val="2503B5"/>
    <a:srgbClr val="FF0066"/>
    <a:srgbClr val="00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513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D7137A1-11BF-4012-B25F-77AEC48BD2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E1269-4902-44CB-873B-558FEC45B4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BE5AB-20BA-46AD-9908-A67EF145A7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0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820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36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37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EC874A-5B6C-47CD-B5BF-B29B856C86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30395-7603-4BF9-A81F-C361CD87C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227F3-5769-4DDC-92F0-EFDDF72B7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48F2E-0BB1-4098-B6E1-A56A2A0832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A8DF-9E54-4323-8EDA-74BB07D71B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55275-AFB9-4B14-BCEE-B3F867DA63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C443-1FF9-4638-99F5-71FAB0FC09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9C2A-64E1-4153-A193-F31EDB0453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1DD-D075-4917-8D66-1EDF5CFCD7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6FB14-BEAF-465C-AC61-F01897EAC8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ABE08-82CC-4450-8145-15BFCDCDDC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B7E23-3E2C-4CF4-924A-ACF8F3F254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2DAD6B-8E07-49EA-A72F-438327A62DB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A6291-A84B-477B-A36C-F36D0479D1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7C00-382C-4393-913A-8CF12ED86C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725D-DD8A-42F8-ADCC-02CE2BA039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C787-2874-4F78-B435-79BF6CFC8E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99DF7-0ECC-4A56-80FC-12C0DD9FB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28DEF-E1B7-4DA7-8889-BE250062CB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1F00A-2B69-4599-9DB1-B77136FEB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9AEAA-64BE-46D0-942A-F679CFC639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C5C02-D3A0-4433-A343-DB2C1803C3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27A89-74AC-459C-8859-3A207BFAED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CDE9A-D551-4B10-B39A-E7378793E4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204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8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2048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4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49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5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50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0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92028E-B0FB-4453-9E23-9163FC48E3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50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8A84A-489C-4F0D-BC0B-75595B4967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F4E10-4391-4F75-99C3-2784F57096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A2402-8664-4897-B2CE-CFF5032DF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DDC9-24BA-48C5-9398-B31231850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ECDB0-7527-4DC0-B535-B577B0224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177B1-3DB2-4AAA-BE08-FEF9A1107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0F4B1-D130-4F27-AC42-4BC4A14674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2DA24-2A6A-41A0-ABE3-1379450E91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2148A-0D76-413A-8F40-7DD5AB1080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36D1B-7135-4DB6-B723-D87034C56C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7A048-E99C-4C9A-ABBB-6200D4A2FD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4819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34820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2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3482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4824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34825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26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82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482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34829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30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3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34832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33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3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34835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36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3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34838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39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40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34841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42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4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34844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45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46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34847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48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49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34850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51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5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34853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54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5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34856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57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5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34859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60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6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34862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63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64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34865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66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6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34868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69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70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34871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72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7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34874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75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76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34877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78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79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34880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81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82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34883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84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85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34886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87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8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34889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90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4891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892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34893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34894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95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96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3489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9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899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34900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01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02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3490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0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05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34906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07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08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3490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1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11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34912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13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14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3491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1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17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34918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19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20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3492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2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923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34924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25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34926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34927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34928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29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30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31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32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33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4934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493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936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34937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8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39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0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1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2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3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4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5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6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7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8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49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950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49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9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953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954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955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848FC5-A4A9-413A-A0E4-6E4FC70A01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5F365-10CA-46DD-8C9D-B64DBDA622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CF953-4790-4D2B-8817-D53DDE1445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9FF23-3729-4975-98E2-4AA63654A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83FFB-B555-4569-9CEB-118FB18D91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E01D4-00B0-4F9E-B917-90F3C179A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E6343-1095-4CA7-B99D-F8FE04DB74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ED933-869F-4411-BF5A-8B22E563F6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8DD26-5F01-49E6-ADF6-1650B95EA6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6FC-D79B-4010-B823-BF087112BF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8CCEE-27E7-4B06-8E87-125E88CC6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3EEB0-BD77-4EF1-B43B-5FD7B6438A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222A7A-83DA-429A-851B-65BE2A0D65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85EAD-0B38-4D25-9304-4C987FFDF8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270AF-4886-4880-A551-FDFC57260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CA7B-FD5D-4827-8E15-1D055DE2A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E4801-745A-498D-970D-E7219ED8F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F971B-C938-49D1-B295-A3047DCC89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1FA3-6FB0-46B3-82C4-BA724A2704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96111-AE9D-43E8-9179-25CC659254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FDDF9-123A-4717-8D7E-F03AFDA826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9E6C7-D84B-420B-8FD9-5EF1630E8F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FD365-9DCE-4769-8205-66B7B07587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AC611-CC6A-47D2-81E6-CB1A5347A6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4198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99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99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99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99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99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99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9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9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99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00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00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00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0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201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201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1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202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203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4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kumimoji="1" lang="ru-RU">
                <a:latin typeface="Arial" charset="0"/>
              </a:endParaRPr>
            </a:p>
          </p:txBody>
        </p:sp>
      </p:grpSp>
      <p:sp>
        <p:nvSpPr>
          <p:cNvPr id="4204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204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204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204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204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049270-6949-497D-8BFB-C41CE07CC0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6E892-48D2-4643-8F14-98E0A01D1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560A0-702E-4354-B47B-B5B11E335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1C24B-E373-4FBC-BD7A-E81642DBDD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CDAD8-2B7C-434E-B164-1673C776CC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96CC0-AF8D-417C-A777-6BD92BDF69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A4B85-0749-4F60-98B9-82732D27BC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3ABFB-7C33-4AF1-8A2B-E9C38A02E3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1BE0E-3B01-4C21-A1AB-B3C70B25C2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82E71-8EDA-4471-9F8F-68C25B7BC3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BC9BB-5DBC-4D99-86AD-0668E5B203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9D58-1B71-4516-829C-B68CD67038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EA5F39-438C-4C66-8E81-4D8E6D2EC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D0280-D22B-445D-A62C-9A1028624E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84C76-4F61-401B-A1CB-3B6C303AE6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2853E-7FC0-4ACB-9DF0-46706E8CEC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AD02C-9DE1-4E91-BB3C-B8F0CD317B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A1E15-BCE0-428D-9E9C-446865F61A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0D52-F4EF-4777-80EA-D3E2EED5C9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E4683-7F90-4857-A386-E0A05BAF9E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44A66-B20F-482B-84F5-42EE474DD7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95652-387A-47E7-91D5-0777859A53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9AD7C-8A03-4789-9DD8-D17A210A49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77E18-4F7B-4D39-9767-BF5A0E7B0B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8371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2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3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4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80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1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2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3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4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5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6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7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8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89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90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91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92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93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94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95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96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97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98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399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400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401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402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403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404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405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406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40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408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409" name="Rectangle 4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A9ABAF-77D8-413A-B868-6F1F6618AA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B1B05-35F2-41E1-9772-A87D3FF7B0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64F3D-035A-4064-AEC2-FE78021929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50DAD-829B-4EFD-9C5B-85501B548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69A8F-FC66-4E42-9126-ECDDCDBB3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50FD0-8097-4FFD-9F64-BC74654972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D6F66-E8A5-492B-95AC-AFE24ABC2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FB28E-CBDF-4DB8-B8CC-3D638676DA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8A8C3-A7A9-45BA-AA32-0DBD562417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2C2E5-8BE3-4246-ADBF-5B110856BE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52F09-92B7-4759-8019-0A85CAA508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29DBF-6AE6-487D-A49E-CFA8A36A10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F912791-B78D-4A54-8DDA-16DC81F9E0B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718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2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2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300DE08-709E-47AA-95DA-7BB20889BFC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849AF60-59A4-412F-9A19-73A4DB4EAAF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94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6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4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8AD6053-AF04-40C0-BBEE-48A8BB1C7F9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379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7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798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3799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00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801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38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804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3805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380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0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80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380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38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12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38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15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38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18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38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21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38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2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38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27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38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30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38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33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38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36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38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3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38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42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38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45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38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48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38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51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38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5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38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57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38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60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38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63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38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66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38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6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38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38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3874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38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77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38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80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38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83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38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8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38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89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38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92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38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95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38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8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898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38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9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901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39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9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904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39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39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39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8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4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5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19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1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928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392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93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9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9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39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9505F3F-3F1F-4DEB-B5F0-6C0343BB995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A7F64B6-E970-4B09-9ABC-9F666D3466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68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096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09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096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097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097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097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097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097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097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097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097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097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7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4098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098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8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099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00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100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0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email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kumimoji="1" lang="ru-RU">
                <a:latin typeface="Arial" charset="0"/>
              </a:endParaRPr>
            </a:p>
          </p:txBody>
        </p:sp>
        <p:sp>
          <p:nvSpPr>
            <p:cNvPr id="4101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1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kumimoji="1" lang="ru-RU">
                <a:latin typeface="Arial" charset="0"/>
              </a:endParaRPr>
            </a:p>
          </p:txBody>
        </p:sp>
      </p:grpSp>
      <p:sp>
        <p:nvSpPr>
          <p:cNvPr id="4101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1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02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102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548A1C26-1DED-4927-B8EB-AB5BDF3CAD8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21A6B35-7388-4DF0-992B-4A7DD7EF87C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7347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48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49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0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1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2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3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4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5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56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7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8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59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0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1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2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3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4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5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6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7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8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69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70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71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72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73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74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75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76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77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78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79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380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81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82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83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7384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85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1F5645-79B4-4CB9-B995-AB2AD62A0F9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981075"/>
            <a:ext cx="6400800" cy="4657725"/>
          </a:xfrm>
        </p:spPr>
        <p:txBody>
          <a:bodyPr/>
          <a:lstStyle/>
          <a:p>
            <a:pPr algn="ctr"/>
            <a:r>
              <a:rPr lang="ru-RU" sz="6000">
                <a:solidFill>
                  <a:srgbClr val="FFFF66"/>
                </a:solidFill>
              </a:rPr>
              <a:t>Жизнь</a:t>
            </a:r>
          </a:p>
          <a:p>
            <a:pPr algn="ctr"/>
            <a:r>
              <a:rPr lang="ru-RU" sz="6000">
                <a:solidFill>
                  <a:srgbClr val="FFFF66"/>
                </a:solidFill>
              </a:rPr>
              <a:t>города</a:t>
            </a:r>
          </a:p>
          <a:p>
            <a:pPr algn="ctr"/>
            <a:r>
              <a:rPr lang="ru-RU" sz="6000">
                <a:solidFill>
                  <a:srgbClr val="FFFF66"/>
                </a:solidFill>
              </a:rPr>
              <a:t>и села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6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1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14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462088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Жизнь в городе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>
                <a:solidFill>
                  <a:srgbClr val="FF0066"/>
                </a:solidFill>
              </a:rPr>
              <a:t>Плюсы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FF0066"/>
                </a:solidFill>
              </a:rPr>
              <a:t>Удобства (магазин, отопление, водоснабжение)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FF0066"/>
                </a:solidFill>
              </a:rPr>
              <a:t>Транспорт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FF0066"/>
                </a:solidFill>
              </a:rPr>
              <a:t>Развитость культуры.</a:t>
            </a:r>
          </a:p>
          <a:p>
            <a:pPr>
              <a:buFontTx/>
              <a:buNone/>
            </a:pPr>
            <a:endParaRPr lang="ru-RU" sz="2400">
              <a:solidFill>
                <a:srgbClr val="FF0066"/>
              </a:solidFill>
            </a:endParaRPr>
          </a:p>
          <a:p>
            <a:pPr>
              <a:buFontTx/>
              <a:buNone/>
            </a:pPr>
            <a:r>
              <a:rPr lang="ru-RU" sz="2400">
                <a:solidFill>
                  <a:srgbClr val="FF0066"/>
                </a:solidFill>
              </a:rPr>
              <a:t>Минусы</a:t>
            </a:r>
          </a:p>
          <a:p>
            <a:pPr>
              <a:buFontTx/>
              <a:buNone/>
            </a:pPr>
            <a:r>
              <a:rPr lang="ru-RU" sz="2400">
                <a:solidFill>
                  <a:srgbClr val="FF0066"/>
                </a:solidFill>
              </a:rPr>
              <a:t>- Загазованность воздуха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FF0066"/>
                </a:solidFill>
              </a:rPr>
              <a:t>Мало растительности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FF0066"/>
                </a:solidFill>
              </a:rPr>
              <a:t>Фабричные продукты</a:t>
            </a:r>
          </a:p>
          <a:p>
            <a:pPr>
              <a:buFontTx/>
              <a:buNone/>
            </a:pPr>
            <a:endParaRPr lang="ru-RU" sz="240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BD130F"/>
                </a:solidFill>
              </a:rPr>
              <a:t>Жизнь в селе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412875"/>
            <a:ext cx="8521700" cy="4683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6600FF"/>
                </a:solidFill>
              </a:rPr>
              <a:t>Плюсы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6600FF"/>
                </a:solidFill>
              </a:rPr>
              <a:t>-Озеленение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6600FF"/>
                </a:solidFill>
              </a:rPr>
              <a:t>-Свое хозяйство</a:t>
            </a: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6600FF"/>
                </a:solidFill>
              </a:rPr>
              <a:t>-Свежий воздух</a:t>
            </a:r>
          </a:p>
          <a:p>
            <a:pPr>
              <a:buFont typeface="Wingdings" pitchFamily="2" charset="2"/>
              <a:buNone/>
            </a:pPr>
            <a:endParaRPr lang="ru-RU" sz="2400">
              <a:solidFill>
                <a:srgbClr val="6600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400">
                <a:solidFill>
                  <a:srgbClr val="6600FF"/>
                </a:solidFill>
              </a:rPr>
              <a:t>Минусы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6600FF"/>
                </a:solidFill>
              </a:rPr>
              <a:t>Отсутствие удобств в доме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6600FF"/>
                </a:solidFill>
              </a:rPr>
              <a:t>Отдаленность от магазинов, поликлиник и т.д.</a:t>
            </a:r>
          </a:p>
          <a:p>
            <a:pPr>
              <a:buFontTx/>
              <a:buChar char="-"/>
            </a:pPr>
            <a:r>
              <a:rPr lang="ru-RU" sz="2400">
                <a:solidFill>
                  <a:srgbClr val="6600FF"/>
                </a:solidFill>
              </a:rPr>
              <a:t>Мало транспорта</a:t>
            </a:r>
          </a:p>
          <a:p>
            <a:pPr>
              <a:buFontTx/>
              <a:buChar char="-"/>
            </a:pPr>
            <a:endParaRPr lang="ru-RU" sz="2400">
              <a:solidFill>
                <a:srgbClr val="6600FF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>
                <a:solidFill>
                  <a:srgbClr val="1F05E1"/>
                </a:solidFill>
              </a:rPr>
              <a:t>С экономикой сталкивается любой человек. Экономика - отношения между людьми, которые у них складываются, когда одни создают товар, продают его или покупают. Товаром может стать все, что продается и покупается.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Сельское хозяйство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700213"/>
            <a:ext cx="3600450" cy="4422775"/>
          </a:xfrm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557338"/>
            <a:ext cx="381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Промышленность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1625" y="1676400"/>
            <a:ext cx="4341813" cy="4422775"/>
          </a:xfrm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268413"/>
            <a:ext cx="38163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Строительство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1625" y="1676400"/>
            <a:ext cx="3622675" cy="4422775"/>
          </a:xfrm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341438"/>
            <a:ext cx="33845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Транспорт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1625" y="1676400"/>
            <a:ext cx="3838575" cy="4422775"/>
          </a:xfrm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773238"/>
            <a:ext cx="33845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6600"/>
                </a:solidFill>
              </a:rPr>
              <a:t>Торговля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1625" y="1676400"/>
            <a:ext cx="4054475" cy="4422775"/>
          </a:xfrm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557338"/>
            <a:ext cx="36004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6600">
                <a:solidFill>
                  <a:srgbClr val="FF0066"/>
                </a:solidFill>
              </a:rPr>
              <a:t>СПАСИБО ЗА ВНИМАНИЕ!!!!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404813"/>
            <a:ext cx="7543800" cy="5691187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/>
              <a:t>Человек – частица природы, но в отличие от животных он способен мыслить</a:t>
            </a:r>
            <a:r>
              <a:rPr lang="ru-RU" b="1"/>
              <a:t>, говорить, изготавливать предметы, которые нужны ему для быта, возводить строения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Город или деревня?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844675"/>
            <a:ext cx="6551612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628775"/>
            <a:ext cx="7272337" cy="4530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87900" y="476250"/>
            <a:ext cx="4143375" cy="5575300"/>
          </a:xfrm>
        </p:spPr>
      </p:pic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" y="1600200"/>
            <a:ext cx="3827463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263" y="158750"/>
            <a:ext cx="3538537" cy="5214938"/>
          </a:xfrm>
        </p:spPr>
      </p:pic>
      <p:pic>
        <p:nvPicPr>
          <p:cNvPr id="133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" y="1600200"/>
            <a:ext cx="3035300" cy="45307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10212"/>
          </a:xfrm>
          <a:noFill/>
          <a:ln/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ru-RU">
                <a:solidFill>
                  <a:srgbClr val="00FF00"/>
                </a:solidFill>
              </a:rPr>
              <a:t>ГОРОД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/>
              <a:t>1. Многоэтажные дома из кирпича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/>
              <a:t>2. Дороги, покрытые асфальтом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/>
              <a:t>3. Множество заводов и фабрик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/>
              <a:t>4. Развит общественный транспорт- троллейбусы, автобусы, трамваи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/>
              <a:t>5. Множество памятников, музеи, театры</a:t>
            </a:r>
          </a:p>
          <a:p>
            <a:pPr marL="609600" indent="-609600" algn="ctr">
              <a:buFont typeface="Wingdings" pitchFamily="2" charset="2"/>
              <a:buNone/>
            </a:pPr>
            <a:r>
              <a:rPr lang="ru-RU"/>
              <a:t>6.Мало зелени, загазованный воздух.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>
                <a:solidFill>
                  <a:srgbClr val="FF0066"/>
                </a:solidFill>
              </a:rPr>
              <a:t>СЕЛО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Деревянные частные дома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Проселочные дороги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Люди занимаются выращиванием культурных растений и разведением домашних животных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Села окружены лесом, в котором много грибов, ягод, трав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/>
              <a:t>Чистый воздух, экологически чистые продукты 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Равновесие">
  <a:themeElements>
    <a:clrScheme name="Равновесие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Равновесие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68</TotalTime>
  <Words>211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Arial</vt:lpstr>
      <vt:lpstr>Tahoma</vt:lpstr>
      <vt:lpstr>Times New Roman</vt:lpstr>
      <vt:lpstr>Wingdings</vt:lpstr>
      <vt:lpstr>Verdana</vt:lpstr>
      <vt:lpstr>Arial Black</vt:lpstr>
      <vt:lpstr>Сумерки</vt:lpstr>
      <vt:lpstr>Соревнование</vt:lpstr>
      <vt:lpstr>Разрез</vt:lpstr>
      <vt:lpstr>Вершина горы</vt:lpstr>
      <vt:lpstr>Салют</vt:lpstr>
      <vt:lpstr>Трава</vt:lpstr>
      <vt:lpstr>Кимоно</vt:lpstr>
      <vt:lpstr>Облака</vt:lpstr>
      <vt:lpstr>Равновесие</vt:lpstr>
      <vt:lpstr>Слайд 1</vt:lpstr>
      <vt:lpstr>Слайд 2</vt:lpstr>
      <vt:lpstr>Город или деревня?</vt:lpstr>
      <vt:lpstr>Слайд 4</vt:lpstr>
      <vt:lpstr>Слайд 5</vt:lpstr>
      <vt:lpstr>Слайд 6</vt:lpstr>
      <vt:lpstr>Слайд 7</vt:lpstr>
      <vt:lpstr>Слайд 8</vt:lpstr>
      <vt:lpstr>Слайд 9</vt:lpstr>
      <vt:lpstr>Жизнь в городе</vt:lpstr>
      <vt:lpstr>Жизнь в селе</vt:lpstr>
      <vt:lpstr>Слайд 12</vt:lpstr>
      <vt:lpstr>Сельское хозяйство</vt:lpstr>
      <vt:lpstr>Промышленность</vt:lpstr>
      <vt:lpstr>Строительство</vt:lpstr>
      <vt:lpstr>Транспорт</vt:lpstr>
      <vt:lpstr>Торговля</vt:lpstr>
      <vt:lpstr>Слайд 18</vt:lpstr>
    </vt:vector>
  </TitlesOfParts>
  <Company>My_comp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Ульяна</dc:creator>
  <cp:lastModifiedBy>revaz</cp:lastModifiedBy>
  <cp:revision>5</cp:revision>
  <dcterms:created xsi:type="dcterms:W3CDTF">2012-01-28T17:32:06Z</dcterms:created>
  <dcterms:modified xsi:type="dcterms:W3CDTF">2013-03-08T15:36:23Z</dcterms:modified>
</cp:coreProperties>
</file>