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7" r:id="rId2"/>
    <p:sldId id="256" r:id="rId3"/>
    <p:sldId id="273" r:id="rId4"/>
    <p:sldId id="259" r:id="rId5"/>
    <p:sldId id="276" r:id="rId6"/>
    <p:sldId id="267" r:id="rId7"/>
    <p:sldId id="268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99CC00"/>
    <a:srgbClr val="66FF33"/>
    <a:srgbClr val="FF3300"/>
    <a:srgbClr val="0066FF"/>
    <a:srgbClr val="33CCFF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9" autoAdjust="0"/>
  </p:normalViewPr>
  <p:slideViewPr>
    <p:cSldViewPr>
      <p:cViewPr varScale="1">
        <p:scale>
          <a:sx n="65" d="100"/>
          <a:sy n="65" d="100"/>
        </p:scale>
        <p:origin x="-8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845D1-14A3-4437-8071-42FB4F5770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3070E-A6C2-4CF5-917C-F8AFD1809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A0422-02C0-47BE-95D0-7C6D3657B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10280-C5E6-4739-97A6-36EB82B7CE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FE89C-AAE6-451F-8A12-D5381DA913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700 w 2706"/>
              <a:gd name="T1" fmla="*/ 0 h 640"/>
              <a:gd name="T2" fmla="*/ 2700 w 2706"/>
              <a:gd name="T3" fmla="*/ 0 h 640"/>
              <a:gd name="T4" fmla="*/ 2586 w 2706"/>
              <a:gd name="T5" fmla="*/ 18 h 640"/>
              <a:gd name="T6" fmla="*/ 2470 w 2706"/>
              <a:gd name="T7" fmla="*/ 38 h 640"/>
              <a:gd name="T8" fmla="*/ 2352 w 2706"/>
              <a:gd name="T9" fmla="*/ 60 h 640"/>
              <a:gd name="T10" fmla="*/ 2230 w 2706"/>
              <a:gd name="T11" fmla="*/ 82 h 640"/>
              <a:gd name="T12" fmla="*/ 2106 w 2706"/>
              <a:gd name="T13" fmla="*/ 108 h 640"/>
              <a:gd name="T14" fmla="*/ 1978 w 2706"/>
              <a:gd name="T15" fmla="*/ 134 h 640"/>
              <a:gd name="T16" fmla="*/ 1848 w 2706"/>
              <a:gd name="T17" fmla="*/ 164 h 640"/>
              <a:gd name="T18" fmla="*/ 1714 w 2706"/>
              <a:gd name="T19" fmla="*/ 194 h 640"/>
              <a:gd name="T20" fmla="*/ 1714 w 2706"/>
              <a:gd name="T21" fmla="*/ 194 h 640"/>
              <a:gd name="T22" fmla="*/ 1472 w 2706"/>
              <a:gd name="T23" fmla="*/ 252 h 640"/>
              <a:gd name="T24" fmla="*/ 1236 w 2706"/>
              <a:gd name="T25" fmla="*/ 304 h 640"/>
              <a:gd name="T26" fmla="*/ 1010 w 2706"/>
              <a:gd name="T27" fmla="*/ 352 h 640"/>
              <a:gd name="T28" fmla="*/ 792 w 2706"/>
              <a:gd name="T29" fmla="*/ 398 h 640"/>
              <a:gd name="T30" fmla="*/ 584 w 2706"/>
              <a:gd name="T31" fmla="*/ 438 h 640"/>
              <a:gd name="T32" fmla="*/ 382 w 2706"/>
              <a:gd name="T33" fmla="*/ 474 h 640"/>
              <a:gd name="T34" fmla="*/ 188 w 2706"/>
              <a:gd name="T35" fmla="*/ 508 h 640"/>
              <a:gd name="T36" fmla="*/ 0 w 2706"/>
              <a:gd name="T37" fmla="*/ 538 h 640"/>
              <a:gd name="T38" fmla="*/ 0 w 2706"/>
              <a:gd name="T39" fmla="*/ 538 h 640"/>
              <a:gd name="T40" fmla="*/ 130 w 2706"/>
              <a:gd name="T41" fmla="*/ 556 h 640"/>
              <a:gd name="T42" fmla="*/ 254 w 2706"/>
              <a:gd name="T43" fmla="*/ 572 h 640"/>
              <a:gd name="T44" fmla="*/ 374 w 2706"/>
              <a:gd name="T45" fmla="*/ 586 h 640"/>
              <a:gd name="T46" fmla="*/ 492 w 2706"/>
              <a:gd name="T47" fmla="*/ 598 h 640"/>
              <a:gd name="T48" fmla="*/ 606 w 2706"/>
              <a:gd name="T49" fmla="*/ 610 h 640"/>
              <a:gd name="T50" fmla="*/ 716 w 2706"/>
              <a:gd name="T51" fmla="*/ 618 h 640"/>
              <a:gd name="T52" fmla="*/ 822 w 2706"/>
              <a:gd name="T53" fmla="*/ 626 h 640"/>
              <a:gd name="T54" fmla="*/ 926 w 2706"/>
              <a:gd name="T55" fmla="*/ 632 h 640"/>
              <a:gd name="T56" fmla="*/ 1028 w 2706"/>
              <a:gd name="T57" fmla="*/ 636 h 640"/>
              <a:gd name="T58" fmla="*/ 1126 w 2706"/>
              <a:gd name="T59" fmla="*/ 638 h 640"/>
              <a:gd name="T60" fmla="*/ 1220 w 2706"/>
              <a:gd name="T61" fmla="*/ 640 h 640"/>
              <a:gd name="T62" fmla="*/ 1312 w 2706"/>
              <a:gd name="T63" fmla="*/ 640 h 640"/>
              <a:gd name="T64" fmla="*/ 1402 w 2706"/>
              <a:gd name="T65" fmla="*/ 638 h 640"/>
              <a:gd name="T66" fmla="*/ 1490 w 2706"/>
              <a:gd name="T67" fmla="*/ 636 h 640"/>
              <a:gd name="T68" fmla="*/ 1574 w 2706"/>
              <a:gd name="T69" fmla="*/ 632 h 640"/>
              <a:gd name="T70" fmla="*/ 1656 w 2706"/>
              <a:gd name="T71" fmla="*/ 626 h 640"/>
              <a:gd name="T72" fmla="*/ 1734 w 2706"/>
              <a:gd name="T73" fmla="*/ 620 h 640"/>
              <a:gd name="T74" fmla="*/ 1812 w 2706"/>
              <a:gd name="T75" fmla="*/ 612 h 640"/>
              <a:gd name="T76" fmla="*/ 1886 w 2706"/>
              <a:gd name="T77" fmla="*/ 602 h 640"/>
              <a:gd name="T78" fmla="*/ 1960 w 2706"/>
              <a:gd name="T79" fmla="*/ 592 h 640"/>
              <a:gd name="T80" fmla="*/ 2030 w 2706"/>
              <a:gd name="T81" fmla="*/ 580 h 640"/>
              <a:gd name="T82" fmla="*/ 2100 w 2706"/>
              <a:gd name="T83" fmla="*/ 568 h 640"/>
              <a:gd name="T84" fmla="*/ 2166 w 2706"/>
              <a:gd name="T85" fmla="*/ 554 h 640"/>
              <a:gd name="T86" fmla="*/ 2232 w 2706"/>
              <a:gd name="T87" fmla="*/ 540 h 640"/>
              <a:gd name="T88" fmla="*/ 2296 w 2706"/>
              <a:gd name="T89" fmla="*/ 524 h 640"/>
              <a:gd name="T90" fmla="*/ 2358 w 2706"/>
              <a:gd name="T91" fmla="*/ 508 h 640"/>
              <a:gd name="T92" fmla="*/ 2418 w 2706"/>
              <a:gd name="T93" fmla="*/ 490 h 640"/>
              <a:gd name="T94" fmla="*/ 2478 w 2706"/>
              <a:gd name="T95" fmla="*/ 472 h 640"/>
              <a:gd name="T96" fmla="*/ 2592 w 2706"/>
              <a:gd name="T97" fmla="*/ 432 h 640"/>
              <a:gd name="T98" fmla="*/ 2702 w 2706"/>
              <a:gd name="T99" fmla="*/ 390 h 640"/>
              <a:gd name="T100" fmla="*/ 2702 w 2706"/>
              <a:gd name="T101" fmla="*/ 390 h 640"/>
              <a:gd name="T102" fmla="*/ 2706 w 2706"/>
              <a:gd name="T103" fmla="*/ 388 h 640"/>
              <a:gd name="T104" fmla="*/ 2706 w 2706"/>
              <a:gd name="T105" fmla="*/ 388 h 640"/>
              <a:gd name="T106" fmla="*/ 2706 w 2706"/>
              <a:gd name="T107" fmla="*/ 0 h 640"/>
              <a:gd name="T108" fmla="*/ 2706 w 2706"/>
              <a:gd name="T109" fmla="*/ 0 h 640"/>
              <a:gd name="T110" fmla="*/ 2700 w 2706"/>
              <a:gd name="T111" fmla="*/ 0 h 640"/>
              <a:gd name="T112" fmla="*/ 2700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216 w 5216"/>
              <a:gd name="T1" fmla="*/ 714 h 762"/>
              <a:gd name="T2" fmla="*/ 4984 w 5216"/>
              <a:gd name="T3" fmla="*/ 686 h 762"/>
              <a:gd name="T4" fmla="*/ 4478 w 5216"/>
              <a:gd name="T5" fmla="*/ 610 h 762"/>
              <a:gd name="T6" fmla="*/ 3914 w 5216"/>
              <a:gd name="T7" fmla="*/ 508 h 762"/>
              <a:gd name="T8" fmla="*/ 3286 w 5216"/>
              <a:gd name="T9" fmla="*/ 374 h 762"/>
              <a:gd name="T10" fmla="*/ 2946 w 5216"/>
              <a:gd name="T11" fmla="*/ 296 h 762"/>
              <a:gd name="T12" fmla="*/ 2682 w 5216"/>
              <a:gd name="T13" fmla="*/ 236 h 762"/>
              <a:gd name="T14" fmla="*/ 2430 w 5216"/>
              <a:gd name="T15" fmla="*/ 184 h 762"/>
              <a:gd name="T16" fmla="*/ 2190 w 5216"/>
              <a:gd name="T17" fmla="*/ 140 h 762"/>
              <a:gd name="T18" fmla="*/ 1960 w 5216"/>
              <a:gd name="T19" fmla="*/ 102 h 762"/>
              <a:gd name="T20" fmla="*/ 1740 w 5216"/>
              <a:gd name="T21" fmla="*/ 72 h 762"/>
              <a:gd name="T22" fmla="*/ 1334 w 5216"/>
              <a:gd name="T23" fmla="*/ 28 h 762"/>
              <a:gd name="T24" fmla="*/ 970 w 5216"/>
              <a:gd name="T25" fmla="*/ 4 h 762"/>
              <a:gd name="T26" fmla="*/ 644 w 5216"/>
              <a:gd name="T27" fmla="*/ 0 h 762"/>
              <a:gd name="T28" fmla="*/ 358 w 5216"/>
              <a:gd name="T29" fmla="*/ 10 h 762"/>
              <a:gd name="T30" fmla="*/ 110 w 5216"/>
              <a:gd name="T31" fmla="*/ 32 h 762"/>
              <a:gd name="T32" fmla="*/ 0 w 5216"/>
              <a:gd name="T33" fmla="*/ 48 h 762"/>
              <a:gd name="T34" fmla="*/ 314 w 5216"/>
              <a:gd name="T35" fmla="*/ 86 h 762"/>
              <a:gd name="T36" fmla="*/ 652 w 5216"/>
              <a:gd name="T37" fmla="*/ 140 h 762"/>
              <a:gd name="T38" fmla="*/ 1014 w 5216"/>
              <a:gd name="T39" fmla="*/ 210 h 762"/>
              <a:gd name="T40" fmla="*/ 1402 w 5216"/>
              <a:gd name="T41" fmla="*/ 296 h 762"/>
              <a:gd name="T42" fmla="*/ 1756 w 5216"/>
              <a:gd name="T43" fmla="*/ 378 h 762"/>
              <a:gd name="T44" fmla="*/ 2408 w 5216"/>
              <a:gd name="T45" fmla="*/ 516 h 762"/>
              <a:gd name="T46" fmla="*/ 2708 w 5216"/>
              <a:gd name="T47" fmla="*/ 572 h 762"/>
              <a:gd name="T48" fmla="*/ 2992 w 5216"/>
              <a:gd name="T49" fmla="*/ 620 h 762"/>
              <a:gd name="T50" fmla="*/ 3260 w 5216"/>
              <a:gd name="T51" fmla="*/ 662 h 762"/>
              <a:gd name="T52" fmla="*/ 3512 w 5216"/>
              <a:gd name="T53" fmla="*/ 694 h 762"/>
              <a:gd name="T54" fmla="*/ 3750 w 5216"/>
              <a:gd name="T55" fmla="*/ 722 h 762"/>
              <a:gd name="T56" fmla="*/ 3974 w 5216"/>
              <a:gd name="T57" fmla="*/ 740 h 762"/>
              <a:gd name="T58" fmla="*/ 4184 w 5216"/>
              <a:gd name="T59" fmla="*/ 754 h 762"/>
              <a:gd name="T60" fmla="*/ 4384 w 5216"/>
              <a:gd name="T61" fmla="*/ 762 h 762"/>
              <a:gd name="T62" fmla="*/ 4570 w 5216"/>
              <a:gd name="T63" fmla="*/ 762 h 762"/>
              <a:gd name="T64" fmla="*/ 4746 w 5216"/>
              <a:gd name="T65" fmla="*/ 758 h 762"/>
              <a:gd name="T66" fmla="*/ 4912 w 5216"/>
              <a:gd name="T67" fmla="*/ 748 h 762"/>
              <a:gd name="T68" fmla="*/ 5068 w 5216"/>
              <a:gd name="T69" fmla="*/ 732 h 762"/>
              <a:gd name="T70" fmla="*/ 5216 w 5216"/>
              <a:gd name="T71" fmla="*/ 714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0 h 694"/>
              <a:gd name="T2" fmla="*/ 0 w 5144"/>
              <a:gd name="T3" fmla="*/ 70 h 694"/>
              <a:gd name="T4" fmla="*/ 18 w 5144"/>
              <a:gd name="T5" fmla="*/ 66 h 694"/>
              <a:gd name="T6" fmla="*/ 72 w 5144"/>
              <a:gd name="T7" fmla="*/ 56 h 694"/>
              <a:gd name="T8" fmla="*/ 164 w 5144"/>
              <a:gd name="T9" fmla="*/ 42 h 694"/>
              <a:gd name="T10" fmla="*/ 224 w 5144"/>
              <a:gd name="T11" fmla="*/ 34 h 694"/>
              <a:gd name="T12" fmla="*/ 294 w 5144"/>
              <a:gd name="T13" fmla="*/ 26 h 694"/>
              <a:gd name="T14" fmla="*/ 372 w 5144"/>
              <a:gd name="T15" fmla="*/ 20 h 694"/>
              <a:gd name="T16" fmla="*/ 462 w 5144"/>
              <a:gd name="T17" fmla="*/ 14 h 694"/>
              <a:gd name="T18" fmla="*/ 560 w 5144"/>
              <a:gd name="T19" fmla="*/ 8 h 694"/>
              <a:gd name="T20" fmla="*/ 670 w 5144"/>
              <a:gd name="T21" fmla="*/ 4 h 694"/>
              <a:gd name="T22" fmla="*/ 790 w 5144"/>
              <a:gd name="T23" fmla="*/ 2 h 694"/>
              <a:gd name="T24" fmla="*/ 920 w 5144"/>
              <a:gd name="T25" fmla="*/ 0 h 694"/>
              <a:gd name="T26" fmla="*/ 1060 w 5144"/>
              <a:gd name="T27" fmla="*/ 2 h 694"/>
              <a:gd name="T28" fmla="*/ 1210 w 5144"/>
              <a:gd name="T29" fmla="*/ 6 h 694"/>
              <a:gd name="T30" fmla="*/ 1372 w 5144"/>
              <a:gd name="T31" fmla="*/ 14 h 694"/>
              <a:gd name="T32" fmla="*/ 1544 w 5144"/>
              <a:gd name="T33" fmla="*/ 24 h 694"/>
              <a:gd name="T34" fmla="*/ 1726 w 5144"/>
              <a:gd name="T35" fmla="*/ 40 h 694"/>
              <a:gd name="T36" fmla="*/ 1920 w 5144"/>
              <a:gd name="T37" fmla="*/ 58 h 694"/>
              <a:gd name="T38" fmla="*/ 2126 w 5144"/>
              <a:gd name="T39" fmla="*/ 80 h 694"/>
              <a:gd name="T40" fmla="*/ 2342 w 5144"/>
              <a:gd name="T41" fmla="*/ 106 h 694"/>
              <a:gd name="T42" fmla="*/ 2570 w 5144"/>
              <a:gd name="T43" fmla="*/ 138 h 694"/>
              <a:gd name="T44" fmla="*/ 2808 w 5144"/>
              <a:gd name="T45" fmla="*/ 174 h 694"/>
              <a:gd name="T46" fmla="*/ 3058 w 5144"/>
              <a:gd name="T47" fmla="*/ 216 h 694"/>
              <a:gd name="T48" fmla="*/ 3320 w 5144"/>
              <a:gd name="T49" fmla="*/ 266 h 694"/>
              <a:gd name="T50" fmla="*/ 3594 w 5144"/>
              <a:gd name="T51" fmla="*/ 320 h 694"/>
              <a:gd name="T52" fmla="*/ 3880 w 5144"/>
              <a:gd name="T53" fmla="*/ 380 h 694"/>
              <a:gd name="T54" fmla="*/ 4178 w 5144"/>
              <a:gd name="T55" fmla="*/ 448 h 694"/>
              <a:gd name="T56" fmla="*/ 4488 w 5144"/>
              <a:gd name="T57" fmla="*/ 522 h 694"/>
              <a:gd name="T58" fmla="*/ 4810 w 5144"/>
              <a:gd name="T59" fmla="*/ 604 h 694"/>
              <a:gd name="T60" fmla="*/ 5144 w 5144"/>
              <a:gd name="T61" fmla="*/ 694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584 h 584"/>
              <a:gd name="T2" fmla="*/ 0 w 3112"/>
              <a:gd name="T3" fmla="*/ 584 h 584"/>
              <a:gd name="T4" fmla="*/ 90 w 3112"/>
              <a:gd name="T5" fmla="*/ 560 h 584"/>
              <a:gd name="T6" fmla="*/ 336 w 3112"/>
              <a:gd name="T7" fmla="*/ 498 h 584"/>
              <a:gd name="T8" fmla="*/ 506 w 3112"/>
              <a:gd name="T9" fmla="*/ 456 h 584"/>
              <a:gd name="T10" fmla="*/ 702 w 3112"/>
              <a:gd name="T11" fmla="*/ 410 h 584"/>
              <a:gd name="T12" fmla="*/ 920 w 3112"/>
              <a:gd name="T13" fmla="*/ 360 h 584"/>
              <a:gd name="T14" fmla="*/ 1154 w 3112"/>
              <a:gd name="T15" fmla="*/ 306 h 584"/>
              <a:gd name="T16" fmla="*/ 1402 w 3112"/>
              <a:gd name="T17" fmla="*/ 254 h 584"/>
              <a:gd name="T18" fmla="*/ 1656 w 3112"/>
              <a:gd name="T19" fmla="*/ 202 h 584"/>
              <a:gd name="T20" fmla="*/ 1916 w 3112"/>
              <a:gd name="T21" fmla="*/ 154 h 584"/>
              <a:gd name="T22" fmla="*/ 2174 w 3112"/>
              <a:gd name="T23" fmla="*/ 108 h 584"/>
              <a:gd name="T24" fmla="*/ 2302 w 3112"/>
              <a:gd name="T25" fmla="*/ 88 h 584"/>
              <a:gd name="T26" fmla="*/ 2426 w 3112"/>
              <a:gd name="T27" fmla="*/ 68 h 584"/>
              <a:gd name="T28" fmla="*/ 2550 w 3112"/>
              <a:gd name="T29" fmla="*/ 52 h 584"/>
              <a:gd name="T30" fmla="*/ 2670 w 3112"/>
              <a:gd name="T31" fmla="*/ 36 h 584"/>
              <a:gd name="T32" fmla="*/ 2788 w 3112"/>
              <a:gd name="T33" fmla="*/ 24 h 584"/>
              <a:gd name="T34" fmla="*/ 2900 w 3112"/>
              <a:gd name="T35" fmla="*/ 14 h 584"/>
              <a:gd name="T36" fmla="*/ 3008 w 3112"/>
              <a:gd name="T37" fmla="*/ 6 h 584"/>
              <a:gd name="T38" fmla="*/ 3112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192 w 8196"/>
              <a:gd name="T1" fmla="*/ 512 h 1192"/>
              <a:gd name="T2" fmla="*/ 8040 w 8196"/>
              <a:gd name="T3" fmla="*/ 570 h 1192"/>
              <a:gd name="T4" fmla="*/ 7878 w 8196"/>
              <a:gd name="T5" fmla="*/ 620 h 1192"/>
              <a:gd name="T6" fmla="*/ 7706 w 8196"/>
              <a:gd name="T7" fmla="*/ 666 h 1192"/>
              <a:gd name="T8" fmla="*/ 7522 w 8196"/>
              <a:gd name="T9" fmla="*/ 702 h 1192"/>
              <a:gd name="T10" fmla="*/ 7322 w 8196"/>
              <a:gd name="T11" fmla="*/ 730 h 1192"/>
              <a:gd name="T12" fmla="*/ 7106 w 8196"/>
              <a:gd name="T13" fmla="*/ 750 h 1192"/>
              <a:gd name="T14" fmla="*/ 6872 w 8196"/>
              <a:gd name="T15" fmla="*/ 762 h 1192"/>
              <a:gd name="T16" fmla="*/ 6618 w 8196"/>
              <a:gd name="T17" fmla="*/ 760 h 1192"/>
              <a:gd name="T18" fmla="*/ 6342 w 8196"/>
              <a:gd name="T19" fmla="*/ 750 h 1192"/>
              <a:gd name="T20" fmla="*/ 6042 w 8196"/>
              <a:gd name="T21" fmla="*/ 726 h 1192"/>
              <a:gd name="T22" fmla="*/ 5716 w 8196"/>
              <a:gd name="T23" fmla="*/ 690 h 1192"/>
              <a:gd name="T24" fmla="*/ 5364 w 8196"/>
              <a:gd name="T25" fmla="*/ 642 h 1192"/>
              <a:gd name="T26" fmla="*/ 4982 w 8196"/>
              <a:gd name="T27" fmla="*/ 578 h 1192"/>
              <a:gd name="T28" fmla="*/ 4568 w 8196"/>
              <a:gd name="T29" fmla="*/ 500 h 1192"/>
              <a:gd name="T30" fmla="*/ 4122 w 8196"/>
              <a:gd name="T31" fmla="*/ 406 h 1192"/>
              <a:gd name="T32" fmla="*/ 3640 w 8196"/>
              <a:gd name="T33" fmla="*/ 296 h 1192"/>
              <a:gd name="T34" fmla="*/ 3396 w 8196"/>
              <a:gd name="T35" fmla="*/ 240 h 1192"/>
              <a:gd name="T36" fmla="*/ 2934 w 8196"/>
              <a:gd name="T37" fmla="*/ 148 h 1192"/>
              <a:gd name="T38" fmla="*/ 2512 w 8196"/>
              <a:gd name="T39" fmla="*/ 82 h 1192"/>
              <a:gd name="T40" fmla="*/ 2126 w 8196"/>
              <a:gd name="T41" fmla="*/ 36 h 1192"/>
              <a:gd name="T42" fmla="*/ 1776 w 8196"/>
              <a:gd name="T43" fmla="*/ 10 h 1192"/>
              <a:gd name="T44" fmla="*/ 1462 w 8196"/>
              <a:gd name="T45" fmla="*/ 0 h 1192"/>
              <a:gd name="T46" fmla="*/ 1182 w 8196"/>
              <a:gd name="T47" fmla="*/ 4 h 1192"/>
              <a:gd name="T48" fmla="*/ 934 w 8196"/>
              <a:gd name="T49" fmla="*/ 20 h 1192"/>
              <a:gd name="T50" fmla="*/ 716 w 8196"/>
              <a:gd name="T51" fmla="*/ 44 h 1192"/>
              <a:gd name="T52" fmla="*/ 530 w 8196"/>
              <a:gd name="T53" fmla="*/ 74 h 1192"/>
              <a:gd name="T54" fmla="*/ 374 w 8196"/>
              <a:gd name="T55" fmla="*/ 108 h 1192"/>
              <a:gd name="T56" fmla="*/ 248 w 8196"/>
              <a:gd name="T57" fmla="*/ 144 h 1192"/>
              <a:gd name="T58" fmla="*/ 148 w 8196"/>
              <a:gd name="T59" fmla="*/ 176 h 1192"/>
              <a:gd name="T60" fmla="*/ 48 w 8196"/>
              <a:gd name="T61" fmla="*/ 216 h 1192"/>
              <a:gd name="T62" fmla="*/ 0 w 8196"/>
              <a:gd name="T63" fmla="*/ 240 h 1192"/>
              <a:gd name="T64" fmla="*/ 8192 w 8196"/>
              <a:gd name="T65" fmla="*/ 1192 h 1192"/>
              <a:gd name="T66" fmla="*/ 8196 w 8196"/>
              <a:gd name="T67" fmla="*/ 1186 h 1192"/>
              <a:gd name="T68" fmla="*/ 8196 w 8196"/>
              <a:gd name="T69" fmla="*/ 510 h 1192"/>
              <a:gd name="T70" fmla="*/ 8192 w 8196"/>
              <a:gd name="T71" fmla="*/ 512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584F1-18D3-4EC3-A3C0-00A8BE158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79FA9-77F8-4D8F-964E-CD5CA09E8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15FF6-710D-453C-8BB4-817CB5BF8A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F982E-17D5-45AD-95CB-075B89BD9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66620-56E3-4CF0-98C6-898B2A790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12402-D1A3-454A-80EA-5DFC6101A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2A96-EFEE-4E18-8E4D-A98FD2999E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1A2C452-4EC1-41CA-842E-CB672720F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1" r:id="rId2"/>
    <p:sldLayoutId id="2147483687" r:id="rId3"/>
    <p:sldLayoutId id="2147483682" r:id="rId4"/>
    <p:sldLayoutId id="2147483683" r:id="rId5"/>
    <p:sldLayoutId id="2147483684" r:id="rId6"/>
    <p:sldLayoutId id="2147483688" r:id="rId7"/>
    <p:sldLayoutId id="2147483689" r:id="rId8"/>
    <p:sldLayoutId id="2147483690" r:id="rId9"/>
    <p:sldLayoutId id="2147483685" r:id="rId10"/>
    <p:sldLayoutId id="2147483691" r:id="rId11"/>
    <p:sldLayoutId id="214748369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1547813" y="2492375"/>
            <a:ext cx="403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539750" y="404813"/>
            <a:ext cx="792003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Вот компьютер здесь стоит.</a:t>
            </a:r>
          </a:p>
          <a:p>
            <a:r>
              <a:rPr lang="ru-RU" sz="3200" b="1">
                <a:latin typeface="Times New Roman" pitchFamily="18" charset="0"/>
              </a:rPr>
              <a:t>Из чего ж он состоит?</a:t>
            </a:r>
          </a:p>
          <a:p>
            <a:r>
              <a:rPr lang="ru-RU" sz="3200" b="1">
                <a:latin typeface="Times New Roman" pitchFamily="18" charset="0"/>
              </a:rPr>
              <a:t>Клавиш ряд -</a:t>
            </a:r>
          </a:p>
          <a:p>
            <a:r>
              <a:rPr lang="ru-RU" sz="3200" b="1">
                <a:latin typeface="Times New Roman" pitchFamily="18" charset="0"/>
              </a:rPr>
              <a:t>                       здесь тоже есть.</a:t>
            </a:r>
          </a:p>
          <a:p>
            <a:r>
              <a:rPr lang="ru-RU" sz="3200" b="1">
                <a:latin typeface="Times New Roman" pitchFamily="18" charset="0"/>
              </a:rPr>
              <a:t>                 хвостиком вильнула –</a:t>
            </a:r>
          </a:p>
          <a:p>
            <a:r>
              <a:rPr lang="ru-RU" sz="3200" b="1">
                <a:latin typeface="Times New Roman" pitchFamily="18" charset="0"/>
              </a:rPr>
              <a:t>Может, хочет внутрь залезть?</a:t>
            </a:r>
          </a:p>
          <a:p>
            <a:r>
              <a:rPr lang="ru-RU" sz="3200" b="1">
                <a:latin typeface="Times New Roman" pitchFamily="18" charset="0"/>
              </a:rPr>
              <a:t>Этот «шкаф» - </a:t>
            </a:r>
          </a:p>
          <a:p>
            <a:r>
              <a:rPr lang="ru-RU" sz="3200" b="1">
                <a:latin typeface="Times New Roman" pitchFamily="18" charset="0"/>
              </a:rPr>
              <a:t>Важно смотрит в потолок.</a:t>
            </a:r>
          </a:p>
          <a:p>
            <a:r>
              <a:rPr lang="ru-RU" sz="3200" b="1">
                <a:latin typeface="Times New Roman" pitchFamily="18" charset="0"/>
              </a:rPr>
              <a:t>Впереди в нем – кнопка           ,</a:t>
            </a:r>
          </a:p>
          <a:p>
            <a:r>
              <a:rPr lang="ru-RU" sz="3200" b="1">
                <a:latin typeface="Times New Roman" pitchFamily="18" charset="0"/>
              </a:rPr>
              <a:t>Место для                  ,</a:t>
            </a:r>
          </a:p>
          <a:p>
            <a:r>
              <a:rPr lang="ru-RU" sz="3200" b="1">
                <a:latin typeface="Times New Roman" pitchFamily="18" charset="0"/>
              </a:rPr>
              <a:t>А еще есть СИ-ДИ-РОМ.</a:t>
            </a:r>
          </a:p>
          <a:p>
            <a:r>
              <a:rPr lang="ru-RU" sz="3200" b="1">
                <a:latin typeface="Times New Roman" pitchFamily="18" charset="0"/>
              </a:rPr>
              <a:t>Ты запомни это!</a:t>
            </a:r>
            <a:r>
              <a:rPr lang="ru-RU" sz="3200">
                <a:latin typeface="Times New Roman" pitchFamily="18" charset="0"/>
              </a:rPr>
              <a:t> .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419475" y="1484313"/>
            <a:ext cx="2881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КЛАВИАТУРА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755650" y="1989138"/>
            <a:ext cx="194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МОНИТОР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684213" y="2420938"/>
            <a:ext cx="1655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МЫШКА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3492500" y="3357563"/>
            <a:ext cx="3671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СИСТЕМНЫЙ БЛОК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5148263" y="4365625"/>
            <a:ext cx="1223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ПУСК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2627313" y="4797425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ДИСКЕТЫ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7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7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7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7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7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7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/>
      <p:bldP spid="47112" grpId="0"/>
      <p:bldP spid="47115" grpId="0"/>
      <p:bldP spid="471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900113" y="5661025"/>
            <a:ext cx="287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Стр. 20 учебника</a:t>
            </a:r>
          </a:p>
        </p:txBody>
      </p:sp>
      <p:sp>
        <p:nvSpPr>
          <p:cNvPr id="10243" name="WordArt 8"/>
          <p:cNvSpPr>
            <a:spLocks noChangeArrowheads="1" noChangeShapeType="1" noTextEdit="1"/>
          </p:cNvSpPr>
          <p:nvPr/>
        </p:nvSpPr>
        <p:spPr bwMode="auto">
          <a:xfrm>
            <a:off x="684213" y="333375"/>
            <a:ext cx="7142162" cy="40322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Клавиатура  -</a:t>
            </a:r>
          </a:p>
          <a:p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 инструмент писателя   </a:t>
            </a:r>
          </a:p>
        </p:txBody>
      </p:sp>
      <p:sp>
        <p:nvSpPr>
          <p:cNvPr id="10244" name="TextBox 2"/>
          <p:cNvSpPr txBox="1">
            <a:spLocks noChangeArrowheads="1"/>
          </p:cNvSpPr>
          <p:nvPr/>
        </p:nvSpPr>
        <p:spPr bwMode="auto">
          <a:xfrm>
            <a:off x="4906963" y="5657850"/>
            <a:ext cx="4032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© Коротаева Н.Е.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учитель информатики и ИКТ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МБОУ «Новоаганская ОСШ №1»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95288" y="1196975"/>
            <a:ext cx="82089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 sz="440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79388" y="188913"/>
            <a:ext cx="8496300" cy="674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</a:rPr>
              <a:t>Клавиатура</a:t>
            </a:r>
            <a:r>
              <a:rPr lang="ru-RU" sz="5400" b="1" dirty="0" smtClean="0"/>
              <a:t> – это устройство ввода и управления курсором. (101-103 клавиши)</a:t>
            </a:r>
          </a:p>
          <a:p>
            <a:pPr>
              <a:defRPr/>
            </a:pPr>
            <a:r>
              <a:rPr lang="ru-RU" sz="5400" b="1" dirty="0" smtClean="0">
                <a:solidFill>
                  <a:srgbClr val="0066FF"/>
                </a:solidFill>
              </a:rPr>
              <a:t>Клавиатура бывает</a:t>
            </a:r>
            <a:r>
              <a:rPr lang="ru-RU" sz="5400" b="1" dirty="0" smtClean="0"/>
              <a:t> - клавишная, мембранная, сенсорная.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23850" y="333375"/>
            <a:ext cx="828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2800" b="1"/>
          </a:p>
        </p:txBody>
      </p:sp>
      <p:pic>
        <p:nvPicPr>
          <p:cNvPr id="12291" name="Picture 10" descr="Kbd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39975" y="2924175"/>
            <a:ext cx="4824413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250825" y="260350"/>
            <a:ext cx="8208963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Группы клавиш</a:t>
            </a:r>
            <a:r>
              <a:rPr lang="ru-RU" sz="3200" b="1" dirty="0"/>
              <a:t>: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200" b="1" dirty="0"/>
              <a:t>алфавитно-цифровая;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200" b="1" dirty="0"/>
              <a:t>управление курсором;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200" b="1" dirty="0"/>
              <a:t>цифровые клавиши;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200" b="1" dirty="0"/>
              <a:t>служебные клавиши;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200" b="1" dirty="0"/>
              <a:t>функциональные клавиши.</a:t>
            </a:r>
          </a:p>
        </p:txBody>
      </p:sp>
      <p:sp>
        <p:nvSpPr>
          <p:cNvPr id="12293" name="Oval 12"/>
          <p:cNvSpPr>
            <a:spLocks noChangeArrowheads="1"/>
          </p:cNvSpPr>
          <p:nvPr/>
        </p:nvSpPr>
        <p:spPr bwMode="auto">
          <a:xfrm>
            <a:off x="3419475" y="4652963"/>
            <a:ext cx="1655763" cy="360362"/>
          </a:xfrm>
          <a:prstGeom prst="ellips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Line 15"/>
          <p:cNvSpPr>
            <a:spLocks noChangeShapeType="1"/>
          </p:cNvSpPr>
          <p:nvPr/>
        </p:nvSpPr>
        <p:spPr bwMode="auto">
          <a:xfrm flipH="1">
            <a:off x="2627313" y="4941888"/>
            <a:ext cx="187166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5" name="Oval 18"/>
          <p:cNvSpPr>
            <a:spLocks noChangeArrowheads="1"/>
          </p:cNvSpPr>
          <p:nvPr/>
        </p:nvSpPr>
        <p:spPr bwMode="auto">
          <a:xfrm>
            <a:off x="5508625" y="4149725"/>
            <a:ext cx="576263" cy="792163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Line 20"/>
          <p:cNvSpPr>
            <a:spLocks noChangeShapeType="1"/>
          </p:cNvSpPr>
          <p:nvPr/>
        </p:nvSpPr>
        <p:spPr bwMode="auto">
          <a:xfrm>
            <a:off x="5795963" y="4797425"/>
            <a:ext cx="216058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7" name="Oval 22"/>
          <p:cNvSpPr>
            <a:spLocks noChangeArrowheads="1"/>
          </p:cNvSpPr>
          <p:nvPr/>
        </p:nvSpPr>
        <p:spPr bwMode="auto">
          <a:xfrm>
            <a:off x="6084888" y="3933825"/>
            <a:ext cx="719137" cy="790575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8" name="Line 23"/>
          <p:cNvSpPr>
            <a:spLocks noChangeShapeType="1"/>
          </p:cNvSpPr>
          <p:nvPr/>
        </p:nvSpPr>
        <p:spPr bwMode="auto">
          <a:xfrm flipV="1">
            <a:off x="6372225" y="3573463"/>
            <a:ext cx="1439863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9" name="Line 26"/>
          <p:cNvSpPr>
            <a:spLocks noChangeShapeType="1"/>
          </p:cNvSpPr>
          <p:nvPr/>
        </p:nvSpPr>
        <p:spPr bwMode="auto">
          <a:xfrm flipH="1" flipV="1">
            <a:off x="1331913" y="3213100"/>
            <a:ext cx="273526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0" name="Oval 27"/>
          <p:cNvSpPr>
            <a:spLocks noChangeArrowheads="1"/>
          </p:cNvSpPr>
          <p:nvPr/>
        </p:nvSpPr>
        <p:spPr bwMode="auto">
          <a:xfrm>
            <a:off x="2916238" y="5013325"/>
            <a:ext cx="576262" cy="6477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1" name="Line 28"/>
          <p:cNvSpPr>
            <a:spLocks noChangeShapeType="1"/>
          </p:cNvSpPr>
          <p:nvPr/>
        </p:nvSpPr>
        <p:spPr bwMode="auto">
          <a:xfrm flipH="1" flipV="1">
            <a:off x="1258888" y="2708275"/>
            <a:ext cx="1873250" cy="2665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2" name="Oval 29"/>
          <p:cNvSpPr>
            <a:spLocks noChangeArrowheads="1"/>
          </p:cNvSpPr>
          <p:nvPr/>
        </p:nvSpPr>
        <p:spPr bwMode="auto">
          <a:xfrm>
            <a:off x="5148263" y="4365625"/>
            <a:ext cx="431800" cy="576263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3" name="Line 30"/>
          <p:cNvSpPr>
            <a:spLocks noChangeShapeType="1"/>
          </p:cNvSpPr>
          <p:nvPr/>
        </p:nvSpPr>
        <p:spPr bwMode="auto">
          <a:xfrm flipH="1" flipV="1">
            <a:off x="1331913" y="2708275"/>
            <a:ext cx="3960812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4" name="Oval 31"/>
          <p:cNvSpPr>
            <a:spLocks noChangeArrowheads="1"/>
          </p:cNvSpPr>
          <p:nvPr/>
        </p:nvSpPr>
        <p:spPr bwMode="auto">
          <a:xfrm>
            <a:off x="7812088" y="3429000"/>
            <a:ext cx="360362" cy="360363"/>
          </a:xfrm>
          <a:prstGeom prst="ellipse">
            <a:avLst/>
          </a:prstGeom>
          <a:solidFill>
            <a:srgbClr val="FFD79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imes New Roman" pitchFamily="18" charset="0"/>
              </a:rPr>
              <a:t>3</a:t>
            </a:r>
          </a:p>
        </p:txBody>
      </p:sp>
      <p:sp>
        <p:nvSpPr>
          <p:cNvPr id="12305" name="Oval 32"/>
          <p:cNvSpPr>
            <a:spLocks noChangeArrowheads="1"/>
          </p:cNvSpPr>
          <p:nvPr/>
        </p:nvSpPr>
        <p:spPr bwMode="auto">
          <a:xfrm>
            <a:off x="8027988" y="4724400"/>
            <a:ext cx="360362" cy="360363"/>
          </a:xfrm>
          <a:prstGeom prst="ellipse">
            <a:avLst/>
          </a:prstGeom>
          <a:solidFill>
            <a:srgbClr val="FFD79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imes New Roman" pitchFamily="18" charset="0"/>
              </a:rPr>
              <a:t>2</a:t>
            </a:r>
          </a:p>
        </p:txBody>
      </p:sp>
      <p:sp>
        <p:nvSpPr>
          <p:cNvPr id="12306" name="Oval 33"/>
          <p:cNvSpPr>
            <a:spLocks noChangeArrowheads="1"/>
          </p:cNvSpPr>
          <p:nvPr/>
        </p:nvSpPr>
        <p:spPr bwMode="auto">
          <a:xfrm>
            <a:off x="2268538" y="6021388"/>
            <a:ext cx="360362" cy="360362"/>
          </a:xfrm>
          <a:prstGeom prst="ellipse">
            <a:avLst/>
          </a:prstGeom>
          <a:solidFill>
            <a:srgbClr val="FFD79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7" name="Rectangle 8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395288" y="-44450"/>
            <a:ext cx="8280400" cy="440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Курсор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800" dirty="0">
                <a:cs typeface="Times New Roman" pitchFamily="18" charset="0"/>
              </a:rPr>
              <a:t>– это активная позиция для ввода символа.</a:t>
            </a:r>
            <a:endParaRPr lang="ru-RU" sz="2800" dirty="0"/>
          </a:p>
          <a:p>
            <a:pPr eaLnBrk="0" hangingPunct="0">
              <a:defRPr/>
            </a:pPr>
            <a:r>
              <a:rPr lang="ru-RU" sz="2800" dirty="0">
                <a:solidFill>
                  <a:srgbClr val="0066FF"/>
                </a:solidFill>
                <a:cs typeface="Times New Roman" pitchFamily="18" charset="0"/>
              </a:rPr>
              <a:t>Служебные клавиши:</a:t>
            </a:r>
            <a:endParaRPr lang="ru-RU" sz="2800" dirty="0">
              <a:solidFill>
                <a:srgbClr val="0066FF"/>
              </a:solidFill>
            </a:endParaRPr>
          </a:p>
          <a:p>
            <a:pPr eaLnBrk="0" hangingPunct="0"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Enter</a:t>
            </a:r>
            <a:r>
              <a:rPr lang="ru-RU" sz="2800" b="1" dirty="0">
                <a:cs typeface="Times New Roman" pitchFamily="18" charset="0"/>
              </a:rPr>
              <a:t> </a:t>
            </a:r>
            <a:r>
              <a:rPr lang="ru-RU" sz="2800" dirty="0">
                <a:cs typeface="Times New Roman" pitchFamily="18" charset="0"/>
              </a:rPr>
              <a:t>– ввод;</a:t>
            </a:r>
            <a:endParaRPr lang="ru-RU" sz="2800" dirty="0"/>
          </a:p>
          <a:p>
            <a:pPr eaLnBrk="0" hangingPunct="0"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ESC</a:t>
            </a:r>
            <a:r>
              <a:rPr lang="ru-RU" sz="2800" dirty="0">
                <a:cs typeface="Times New Roman" pitchFamily="18" charset="0"/>
              </a:rPr>
              <a:t> –  отмена;</a:t>
            </a:r>
            <a:endParaRPr lang="ru-RU" sz="2800" dirty="0"/>
          </a:p>
          <a:p>
            <a:pPr eaLnBrk="0" hangingPunct="0"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Tab</a:t>
            </a:r>
            <a:r>
              <a:rPr lang="ru-RU" sz="2800" dirty="0">
                <a:cs typeface="Times New Roman" pitchFamily="18" charset="0"/>
              </a:rPr>
              <a:t> – переход на позицию;</a:t>
            </a:r>
            <a:endParaRPr lang="ru-RU" sz="2800" dirty="0"/>
          </a:p>
          <a:p>
            <a:pPr eaLnBrk="0" hangingPunct="0">
              <a:defRPr/>
            </a:pP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CapsLock</a:t>
            </a:r>
            <a:r>
              <a:rPr lang="ru-RU" sz="2800" dirty="0">
                <a:cs typeface="Times New Roman" pitchFamily="18" charset="0"/>
              </a:rPr>
              <a:t> – фиксация режима ввода прописных символов;</a:t>
            </a:r>
            <a:endParaRPr lang="ru-RU" sz="2800" dirty="0"/>
          </a:p>
          <a:p>
            <a:pPr eaLnBrk="0" hangingPunct="0"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Shift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800" dirty="0">
                <a:cs typeface="Times New Roman" pitchFamily="18" charset="0"/>
              </a:rPr>
              <a:t>– при нажатии ввод прописных символов;</a:t>
            </a:r>
            <a:endParaRPr lang="ru-RU" sz="2800" dirty="0"/>
          </a:p>
          <a:p>
            <a:pPr eaLnBrk="0" hangingPunct="0">
              <a:defRPr/>
            </a:pPr>
            <a:endParaRPr lang="ru-RU" sz="2800" dirty="0"/>
          </a:p>
        </p:txBody>
      </p:sp>
      <p:sp>
        <p:nvSpPr>
          <p:cNvPr id="26655" name="Rectangle 31"/>
          <p:cNvSpPr>
            <a:spLocks noChangeArrowheads="1"/>
          </p:cNvSpPr>
          <p:nvPr/>
        </p:nvSpPr>
        <p:spPr bwMode="auto">
          <a:xfrm>
            <a:off x="395288" y="3794125"/>
            <a:ext cx="7993062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Backspace</a:t>
            </a:r>
            <a:r>
              <a:rPr lang="ru-RU" sz="2800" dirty="0">
                <a:cs typeface="Times New Roman" pitchFamily="18" charset="0"/>
              </a:rPr>
              <a:t> (         ) – удаление символа слева от курсора;</a:t>
            </a:r>
            <a:endParaRPr lang="ru-RU" sz="2800" dirty="0"/>
          </a:p>
          <a:p>
            <a:pPr algn="just" eaLnBrk="0" hangingPunct="0"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Delete</a:t>
            </a:r>
            <a:r>
              <a:rPr lang="ru-RU" sz="2800" b="1" dirty="0">
                <a:cs typeface="Times New Roman" pitchFamily="18" charset="0"/>
              </a:rPr>
              <a:t> </a:t>
            </a:r>
            <a:r>
              <a:rPr lang="ru-RU" sz="2800" dirty="0">
                <a:cs typeface="Times New Roman" pitchFamily="18" charset="0"/>
              </a:rPr>
              <a:t>–  удаление символа справа от курсора;</a:t>
            </a:r>
            <a:endParaRPr lang="ru-RU" sz="2800" dirty="0"/>
          </a:p>
          <a:p>
            <a:pPr algn="just" eaLnBrk="0" hangingPunct="0">
              <a:defRPr/>
            </a:pP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NumLock</a:t>
            </a:r>
            <a:r>
              <a:rPr lang="ru-RU" sz="2800" dirty="0">
                <a:cs typeface="Times New Roman" pitchFamily="18" charset="0"/>
              </a:rPr>
              <a:t> –  переключение цифровых клавиш;</a:t>
            </a:r>
            <a:endParaRPr lang="ru-RU" sz="2800" dirty="0"/>
          </a:p>
          <a:p>
            <a:pPr algn="just" eaLnBrk="0" hangingPunct="0">
              <a:defRPr/>
            </a:pP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PrintScreen</a:t>
            </a:r>
            <a:r>
              <a:rPr lang="ru-RU" sz="2800" b="1" dirty="0">
                <a:cs typeface="Times New Roman" pitchFamily="18" charset="0"/>
              </a:rPr>
              <a:t> </a:t>
            </a:r>
            <a:r>
              <a:rPr lang="ru-RU" sz="2800" dirty="0">
                <a:cs typeface="Times New Roman" pitchFamily="18" charset="0"/>
              </a:rPr>
              <a:t>– копия экрана.</a:t>
            </a:r>
            <a:endParaRPr lang="ru-RU" sz="2800" dirty="0"/>
          </a:p>
        </p:txBody>
      </p:sp>
      <p:sp>
        <p:nvSpPr>
          <p:cNvPr id="13320" name="Line 32"/>
          <p:cNvSpPr>
            <a:spLocks noChangeShapeType="1"/>
          </p:cNvSpPr>
          <p:nvPr/>
        </p:nvSpPr>
        <p:spPr bwMode="auto">
          <a:xfrm flipH="1">
            <a:off x="2916238" y="4005263"/>
            <a:ext cx="5762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827088" y="836613"/>
            <a:ext cx="6840537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Практическая работа:</a:t>
            </a:r>
          </a:p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стр. 21.</a:t>
            </a:r>
          </a:p>
        </p:txBody>
      </p:sp>
      <p:sp>
        <p:nvSpPr>
          <p:cNvPr id="14339" name="Text Box 12"/>
          <p:cNvSpPr txBox="1">
            <a:spLocks noChangeArrowheads="1"/>
          </p:cNvSpPr>
          <p:nvPr/>
        </p:nvSpPr>
        <p:spPr bwMode="auto">
          <a:xfrm>
            <a:off x="1547813" y="2492375"/>
            <a:ext cx="403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4340" name="Text Box 20"/>
          <p:cNvSpPr txBox="1">
            <a:spLocks noChangeArrowheads="1"/>
          </p:cNvSpPr>
          <p:nvPr/>
        </p:nvSpPr>
        <p:spPr bwMode="auto">
          <a:xfrm>
            <a:off x="468313" y="2852738"/>
            <a:ext cx="763270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Критерий оценивания:</a:t>
            </a:r>
          </a:p>
          <a:p>
            <a:pPr>
              <a:spcBef>
                <a:spcPct val="50000"/>
              </a:spcBef>
            </a:pPr>
            <a:r>
              <a:rPr lang="ru-RU" sz="2800"/>
              <a:t>«5» - выполнены практические работы и дан полный ответ на вопрос учителя;</a:t>
            </a:r>
          </a:p>
          <a:p>
            <a:pPr>
              <a:spcBef>
                <a:spcPct val="50000"/>
              </a:spcBef>
            </a:pPr>
            <a:r>
              <a:rPr lang="ru-RU" sz="2800"/>
              <a:t>«4» - выполнены не вся практическая работа и дан полный ответ на вопрос учителя.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/>
          <p:cNvSpPr>
            <a:spLocks noChangeArrowheads="1" noChangeShapeType="1" noTextEdit="1"/>
          </p:cNvSpPr>
          <p:nvPr/>
        </p:nvSpPr>
        <p:spPr bwMode="auto">
          <a:xfrm>
            <a:off x="827088" y="1916113"/>
            <a:ext cx="39528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Домашнее задание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557213" y="3789363"/>
            <a:ext cx="7848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 algn="just">
              <a:buFontTx/>
              <a:buAutoNum type="arabicPeriod"/>
            </a:pPr>
            <a:r>
              <a:rPr lang="ru-RU" sz="4000"/>
              <a:t>Читать: </a:t>
            </a:r>
            <a:r>
              <a:rPr lang="en-US" sz="4000"/>
              <a:t>[1]</a:t>
            </a:r>
            <a:r>
              <a:rPr lang="ru-RU" sz="4000"/>
              <a:t>, стр.  20-2</a:t>
            </a:r>
            <a:r>
              <a:rPr lang="en-US" sz="4000"/>
              <a:t>1</a:t>
            </a:r>
            <a:r>
              <a:rPr lang="ru-RU" sz="4000"/>
              <a:t>.</a:t>
            </a:r>
          </a:p>
          <a:p>
            <a:pPr marL="342900" indent="-342900" algn="just"/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235</TotalTime>
  <Words>257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Candara</vt:lpstr>
      <vt:lpstr>Symbol</vt:lpstr>
      <vt:lpstr>Calibri</vt:lpstr>
      <vt:lpstr>Times New Roman</vt:lpstr>
      <vt:lpstr>Волна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PentiumIII</dc:creator>
  <cp:lastModifiedBy>revaz</cp:lastModifiedBy>
  <cp:revision>47</cp:revision>
  <dcterms:created xsi:type="dcterms:W3CDTF">2007-01-10T07:25:08Z</dcterms:created>
  <dcterms:modified xsi:type="dcterms:W3CDTF">2013-03-13T15:49:44Z</dcterms:modified>
</cp:coreProperties>
</file>