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83" r:id="rId24"/>
    <p:sldId id="277" r:id="rId25"/>
    <p:sldId id="278" r:id="rId26"/>
    <p:sldId id="279" r:id="rId27"/>
    <p:sldId id="280" r:id="rId28"/>
    <p:sldId id="285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7" autoAdjust="0"/>
    <p:restoredTop sz="94617" autoAdjust="0"/>
  </p:normalViewPr>
  <p:slideViewPr>
    <p:cSldViewPr>
      <p:cViewPr varScale="1">
        <p:scale>
          <a:sx n="48" d="100"/>
          <a:sy n="48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DB4EB-F3C7-442E-9386-8F6B6087FFB3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E98DA-CCCC-46AF-BD30-1C2629498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E98DA-CCCC-46AF-BD30-1C2629498E3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E98DA-CCCC-46AF-BD30-1C2629498E3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A137B7-C650-4161-8895-9B02F3C6477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1E3C3A-14ED-475F-A0D8-A1EFD3D77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229600" cy="18288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effectLst/>
              </a:rPr>
              <a:t>ô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>te d’Ivoire</a:t>
            </a:r>
            <a:endParaRPr lang="ru-RU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Abidjan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est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situé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sur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quatre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presqu’îles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de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l’agune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, li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  <a:effectLst/>
              </a:rPr>
              <a:t>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avec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l’océan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par le canal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Vridi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Содержимое 3" descr="2781717218_2bf1c9f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627096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coté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de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l’hôtel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Ivoire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se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trouve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la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cathédrale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Saint-Paul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Cathedrale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Содержимое 3" descr="cathedrale-saint-paul-dabidjan-plat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7510" y="1600200"/>
            <a:ext cx="6566858" cy="49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7223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/>
              </a:rPr>
              <a:t>Le 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Parc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– du-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Banco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qui 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représente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la 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fôret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tropique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est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situé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dans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la 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partie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nord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– 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ouest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de la 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ville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. 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pic>
        <p:nvPicPr>
          <p:cNvPr id="7" name="Содержимое 6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283" y="3140968"/>
            <a:ext cx="4155961" cy="311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t2.gstatic.com/images?q=tbn:ANd9GcSZwmSBcEjymjk5VAlT3F8MftUwjascz0TOTUpvCS9RaXDTkZwS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140968"/>
            <a:ext cx="4152709" cy="311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862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A 570 km.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d’Abidjan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se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trouve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le plus grand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parc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national de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l’Afrique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Ouest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– le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parc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Comoai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Содержимое 3" descr="18775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137147"/>
            <a:ext cx="4604221" cy="460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07424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parc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Tai au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sud-ouest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du pays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est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connu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par le grand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nombre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d’espèces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des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animaux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11300 de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plantes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frappe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votre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imagination.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го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5501381" cy="399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72819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La region de la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ville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Man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la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artie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centrale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du pays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est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célèbre par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ses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chutes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d’eau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- La Cascade.</a:t>
            </a:r>
            <a:endParaRPr lang="ru-RU" sz="3600" dirty="0"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водоп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75750"/>
            <a:ext cx="6124813" cy="459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82154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Cette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Cascade se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trouve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dans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la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fôret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de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bambou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.</a:t>
            </a:r>
            <a:endParaRPr lang="ru-RU" sz="48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6" name="Содержимое 5" descr="во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62826"/>
            <a:ext cx="6192688" cy="46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178621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lang="en-US" sz="4400" dirty="0" err="1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ville</a:t>
            </a:r>
            <a:r>
              <a:rPr lang="en-US" sz="44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Sassandra</a:t>
            </a:r>
            <a:r>
              <a:rPr lang="en-US" sz="44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c’est</a:t>
            </a:r>
            <a:r>
              <a:rPr lang="en-US" sz="44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la zone </a:t>
            </a:r>
            <a:r>
              <a:rPr lang="en-US" sz="4400" dirty="0" err="1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touristique</a:t>
            </a:r>
            <a:r>
              <a:rPr lang="en-US" sz="44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formidable. </a:t>
            </a:r>
            <a:endParaRPr lang="ru-RU" sz="4400" dirty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sassandr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3834" y="1916832"/>
            <a:ext cx="605451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155679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plage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Bivaque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situé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à 3 km. de la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ville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c’est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l’un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des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meilleurs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lieu pour le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cerfing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Содержимое 3" descr="пля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27531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2564904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La curiosité principale de la ville Yammassoucro et la fierté de tous les habitans de la Cote d’Ivoire c’est l’église Notre - Dame de la Paix.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155979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708920"/>
            <a:ext cx="6912768" cy="388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260648"/>
            <a:ext cx="3528392" cy="6120680"/>
          </a:xfrm>
        </p:spPr>
        <p:txBody>
          <a:bodyPr>
            <a:noAutofit/>
          </a:bodyPr>
          <a:lstStyle/>
          <a:p>
            <a:r>
              <a:rPr lang="fr-FR" sz="3400" b="1" dirty="0" smtClean="0">
                <a:solidFill>
                  <a:schemeClr val="bg1"/>
                </a:solidFill>
              </a:rPr>
              <a:t>L</a:t>
            </a:r>
            <a:r>
              <a:rPr lang="en-US" sz="3400" b="1" dirty="0" smtClean="0">
                <a:solidFill>
                  <a:schemeClr val="bg1"/>
                </a:solidFill>
              </a:rPr>
              <a:t>a</a:t>
            </a:r>
            <a:r>
              <a:rPr lang="fr-FR" sz="3400" b="1" dirty="0" smtClean="0">
                <a:solidFill>
                  <a:schemeClr val="bg1"/>
                </a:solidFill>
              </a:rPr>
              <a:t> Cote d’Ivoire est un pays africain situé dans  sa partie ouest. Il a des frontières avec le Mali, le Burkina, le Liberia, le Ghana et il est baigné par le golfe de Guinée.</a:t>
            </a:r>
            <a:endParaRPr lang="ru-RU" sz="34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550px-Côte_d'Ivoire_(orthographic_projection).svg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836712"/>
            <a:ext cx="4918769" cy="491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63272" cy="2852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repos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pays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repos pour les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s’intérressent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vraiment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l’histoire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africaine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à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musique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à son art et à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nature.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561804" cy="310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ина\Desktop\Ксюша\Кот Д' Ивуар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4042464" cy="305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21602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La population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est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composée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de plus de 60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groupes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ethniques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Chaque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groupe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 son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dialecte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coutumes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traditions et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bien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sur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culture.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bb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708920"/>
            <a:ext cx="2838554" cy="385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00px-Ethnie_Bété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680520" cy="312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21589-country-senoufo-burkina-faso--august-13-2009--women-senoufo-care-of-her-child-the-infant-mortality-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809078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Juan-Medina-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62617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72" y="214290"/>
            <a:ext cx="8352928" cy="18448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peuple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Senoufo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gravure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bois et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fabrication de masques.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P_AA_masque-africain-senouf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143116"/>
            <a:ext cx="295232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tabouret-senouf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143116"/>
            <a:ext cx="331236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3071172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5" y="332656"/>
            <a:ext cx="8359080" cy="626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3678914532_0a5d24347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92696"/>
            <a:ext cx="844010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234888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rgbClr val="FF7C80"/>
                </a:solidFill>
                <a:effectLst/>
              </a:rPr>
              <a:t>Le plus 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populaire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 festival 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c’est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 la f</a:t>
            </a:r>
            <a:r>
              <a:rPr lang="en-US" sz="3600" dirty="0" smtClean="0">
                <a:solidFill>
                  <a:srgbClr val="FF7C80"/>
                </a:solidFill>
                <a:effectLst/>
              </a:rPr>
              <a:t>ê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te des masques qui a lieu 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dans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 la region de la 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ville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 Man.  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M</a:t>
            </a:r>
            <a:r>
              <a:rPr lang="en-US" sz="3600" dirty="0" err="1" smtClean="0">
                <a:solidFill>
                  <a:srgbClr val="FF7C80"/>
                </a:solidFill>
                <a:effectLst/>
              </a:rPr>
              <a:t>ê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me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 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ici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 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il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 y a le festival de 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l’eau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 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dans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 le village 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Nigoui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 </a:t>
            </a:r>
            <a:r>
              <a:rPr lang="en-US" sz="3500" dirty="0" err="1" smtClean="0">
                <a:solidFill>
                  <a:srgbClr val="FF7C80"/>
                </a:solidFill>
                <a:effectLst/>
              </a:rPr>
              <a:t>Saf</a:t>
            </a:r>
            <a:r>
              <a:rPr lang="en-US" sz="3500" dirty="0" smtClean="0">
                <a:solidFill>
                  <a:srgbClr val="FF7C80"/>
                </a:solidFill>
                <a:effectLst/>
              </a:rPr>
              <a:t>.</a:t>
            </a:r>
            <a:endParaRPr lang="ru-RU" sz="3500" dirty="0">
              <a:solidFill>
                <a:srgbClr val="FF7C80"/>
              </a:solidFill>
              <a:effectLst/>
            </a:endParaRPr>
          </a:p>
        </p:txBody>
      </p:sp>
      <p:pic>
        <p:nvPicPr>
          <p:cNvPr id="4" name="Содержимое 3" descr="b00thmvc_640_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8064896" cy="376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Le 7 </a:t>
            </a:r>
            <a:r>
              <a:rPr lang="en-US" sz="44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decembre</a:t>
            </a:r>
            <a:r>
              <a:rPr lang="en-US" sz="4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c’est</a:t>
            </a:r>
            <a:r>
              <a:rPr lang="en-US" sz="4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la f</a:t>
            </a:r>
            <a:r>
              <a:rPr lang="en-US" sz="4400" dirty="0" smtClean="0">
                <a:solidFill>
                  <a:srgbClr val="FFFF00"/>
                </a:solidFill>
                <a:effectLst/>
              </a:rPr>
              <a:t>ê</a:t>
            </a:r>
            <a:r>
              <a:rPr lang="en-US" sz="4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te </a:t>
            </a:r>
            <a:r>
              <a:rPr lang="en-US" sz="44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nationale</a:t>
            </a:r>
            <a:r>
              <a:rPr lang="en-US" sz="4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de la Cote d’ </a:t>
            </a:r>
            <a:r>
              <a:rPr lang="en-US" sz="44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Ivoire</a:t>
            </a:r>
            <a:r>
              <a:rPr lang="en-US" sz="4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ote_Ivoir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4680520" cy="488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344816" cy="1935088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r>
              <a:rPr lang="en-US" sz="60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ô</a:t>
            </a:r>
            <a:r>
              <a:rPr 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 </a:t>
            </a:r>
            <a:br>
              <a:rPr 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d’ </a:t>
            </a:r>
            <a:r>
              <a:rPr lang="en-US" sz="66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Ivoire</a:t>
            </a:r>
            <a:endParaRPr lang="ru-RU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8064896" cy="27649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Soye</a:t>
            </a:r>
            <a:r>
              <a:rPr lang="en-US" sz="96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</a:t>
            </a:r>
            <a:r>
              <a:rPr lang="fr-FR" sz="9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 bienvenus dans la C</a:t>
            </a:r>
            <a:r>
              <a:rPr lang="en-US" sz="96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</a:t>
            </a:r>
            <a:r>
              <a:rPr lang="fr-FR" sz="9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 d’Ivoire</a:t>
            </a:r>
            <a:r>
              <a:rPr lang="ru-RU" sz="9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9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_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764704"/>
            <a:ext cx="5556801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3096344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50" b="1" dirty="0" smtClean="0">
                <a:solidFill>
                  <a:schemeClr val="bg1"/>
                </a:solidFill>
              </a:rPr>
              <a:t>La capitale officielle du pays c’est la ville Yamassoucro, mais le centre économique et culturelle c’est la ville Abidjan.</a:t>
            </a:r>
            <a:endParaRPr lang="fr-FR" sz="3650" b="1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chemeClr val="accent6">
                    <a:lumMod val="75000"/>
                  </a:schemeClr>
                </a:solidFill>
              </a:rPr>
              <a:t>Yamassoucro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yak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4476" y="1556792"/>
            <a:ext cx="7419064" cy="489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chemeClr val="accent5">
                    <a:lumMod val="75000"/>
                  </a:schemeClr>
                </a:solidFill>
              </a:rPr>
              <a:t>Abidjan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photo_lg_abidj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03744"/>
            <a:ext cx="6624736" cy="519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136904" cy="230425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Deux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</a:rPr>
              <a:t>grands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 hotels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</a:rPr>
              <a:t>ultramodernes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 qui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</a:rPr>
              <a:t>s’appellent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 “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</a:rPr>
              <a:t>Ivoire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” et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“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Golfe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“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ont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</a:rPr>
              <a:t>été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construits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</a:rPr>
              <a:t>d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ans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les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années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1990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dans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la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ville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Abidjan.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Содержимое 3" descr="CotedIvo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177885"/>
            <a:ext cx="872297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Ivoire</a:t>
            </a:r>
            <a:endParaRPr lang="ru-RU" sz="6600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pic>
        <p:nvPicPr>
          <p:cNvPr id="7" name="Содержимое 6" descr="abidja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840760" cy="513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noFill/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Golfe</a:t>
            </a:r>
            <a:endParaRPr lang="ru-RU" sz="6000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Содержимое 3" descr="hotel-du-golf-abidj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884602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23042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“Paris de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l’Afrique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”- on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appelle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comme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ça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cette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ville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qui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est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la plus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grande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dans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le pays avec la population de 3 millions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habitans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/>
              </a:rPr>
              <a:t>. </a:t>
            </a:r>
            <a:endParaRPr lang="ru-RU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Содержимое 3" descr="Politicheskie-sobitia-v-zapadnoi-Afrike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08920"/>
            <a:ext cx="6840760" cy="385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653</TotalTime>
  <Words>435</Words>
  <Application>Microsoft Office PowerPoint</Application>
  <PresentationFormat>Экран (4:3)</PresentationFormat>
  <Paragraphs>30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Côte d’Ivoire</vt:lpstr>
      <vt:lpstr>Презентация PowerPoint</vt:lpstr>
      <vt:lpstr>Презентация PowerPoint</vt:lpstr>
      <vt:lpstr>Yamassoucro</vt:lpstr>
      <vt:lpstr>Abidjan</vt:lpstr>
      <vt:lpstr>Deux grands hotels ultramodernes qui s’appellent “Ivoire” et “Golfe“ ont été construits  dans les années 1990 dans la ville Abidjan.</vt:lpstr>
      <vt:lpstr>Ivoire</vt:lpstr>
      <vt:lpstr>Golfe</vt:lpstr>
      <vt:lpstr>“Paris de l’Afrique”- on appelle comme ça cette ville qui est la plus grande dans le pays avec la population de 3 millions habitans. </vt:lpstr>
      <vt:lpstr>Abidjan est situé sur quatre presqu’îles de l’agune, lié avec l’océan par le canal Vridi.</vt:lpstr>
      <vt:lpstr>A coté de l’hôtel Ivoire se trouve la cathédrale Saint-Paul Cathedrale.</vt:lpstr>
      <vt:lpstr>Le Parc – du-Banco qui représente la fôret tropique est situé dans la partie nord – ouest de la ville. </vt:lpstr>
      <vt:lpstr>A 570 km. d’Abidjan se trouve le plus grand parc national de l’Afrique Ouest – le parc Comoai.</vt:lpstr>
      <vt:lpstr>Le parc Tai au sud-ouest du pays est connu par le grand nombre d’espèces des animaux. 11300 de plantes frappe votre imagination.</vt:lpstr>
      <vt:lpstr>La region de la ville Man dans la partie centrale du pays est célèbre par ses chutes d’eau - La Cascade.</vt:lpstr>
      <vt:lpstr>Cette Cascade se trouve dans la fôret de bambou.</vt:lpstr>
      <vt:lpstr>La ville Sassandra c’est la zone touristique formidable. </vt:lpstr>
      <vt:lpstr>La plage de Bivaque situé à 3 km. de la ville c’est l’un des meilleurs lieu pour le cerfing.</vt:lpstr>
      <vt:lpstr>La curiosité principale de la ville Yammassoucro et la fierté de tous les habitans de la Cote d’Ivoire c’est l’église Notre - Dame de la Paix.</vt:lpstr>
      <vt:lpstr>Le repos dans ce pays c’est le repos pour les personnes qui s’intérressent vraiment à l’histoire africaine, à sa musique, à son art et à sa nature.</vt:lpstr>
      <vt:lpstr>La population est composée de plus de 60 groupes ethniques. Chaque groupe a son dialecte, ses coutumes, ses traditions et bien sur sa culture.</vt:lpstr>
      <vt:lpstr>Презентация PowerPoint</vt:lpstr>
      <vt:lpstr>Презентация PowerPoint</vt:lpstr>
      <vt:lpstr>Par exemple le peuple Senoufo est connu par sa gravure sur le bois et sa fabrication de masques.</vt:lpstr>
      <vt:lpstr>Презентация PowerPoint</vt:lpstr>
      <vt:lpstr>Le plus populaire festival c’est la fête des masques qui a lieu dans la region de la ville Man.  Même ici il y a le festival de l’eau dans le village Nigoui Saf.</vt:lpstr>
      <vt:lpstr>Le 7 decembre c’est la fête nationale de la Cote d’ Ivoire.</vt:lpstr>
      <vt:lpstr>Côte  d’ Ivoire</vt:lpstr>
      <vt:lpstr>Soyez les bienvenus dans la Côte d’Ivoire!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Cote d’Ivoire</dc:title>
  <dc:creator>Нина</dc:creator>
  <cp:lastModifiedBy>1</cp:lastModifiedBy>
  <cp:revision>61</cp:revision>
  <dcterms:created xsi:type="dcterms:W3CDTF">2012-01-22T09:26:43Z</dcterms:created>
  <dcterms:modified xsi:type="dcterms:W3CDTF">2012-03-22T07:57:42Z</dcterms:modified>
</cp:coreProperties>
</file>