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0" r:id="rId5"/>
    <p:sldId id="262" r:id="rId6"/>
    <p:sldId id="271" r:id="rId7"/>
    <p:sldId id="263" r:id="rId8"/>
    <p:sldId id="264" r:id="rId9"/>
    <p:sldId id="272" r:id="rId10"/>
    <p:sldId id="273" r:id="rId11"/>
    <p:sldId id="274" r:id="rId12"/>
    <p:sldId id="286" r:id="rId13"/>
    <p:sldId id="290" r:id="rId14"/>
    <p:sldId id="291" r:id="rId15"/>
    <p:sldId id="275" r:id="rId16"/>
    <p:sldId id="277" r:id="rId17"/>
    <p:sldId id="287" r:id="rId18"/>
    <p:sldId id="279" r:id="rId19"/>
    <p:sldId id="288" r:id="rId20"/>
    <p:sldId id="280" r:id="rId21"/>
    <p:sldId id="281" r:id="rId22"/>
    <p:sldId id="265" r:id="rId23"/>
    <p:sldId id="282" r:id="rId24"/>
    <p:sldId id="266" r:id="rId25"/>
    <p:sldId id="283" r:id="rId26"/>
    <p:sldId id="267" r:id="rId27"/>
    <p:sldId id="268" r:id="rId28"/>
    <p:sldId id="284" r:id="rId29"/>
    <p:sldId id="285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2B8AC-A105-4DF9-86A1-CD2AFBC3149D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A72F-35B5-4DD7-904C-AEC26F08D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MICROSOF-C849D8\Мои документы\Мои рисунки\a_wonderful_gunu_wds_672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02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.MICROSOF-C849D8\Мои документы\Мои рисунки\T3ZMZNCAOA2M5MCA5IB1CHCADF5RI2CA06NENBCAJM9KILCAWNS33LCA0P2B7QCA09131YCAY07CCZCAPXI4D1CA5EDJGDCAA1N42SCADD4F9RCA9ZUCO8CAY3CKN0CAX0F8MBCAMPDM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4"/>
            <a:ext cx="700092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.MICROSOF-C849D8\Мои документы\Мои рисунки\BYSW1BCAHRPMIDCASMA6BTCAPM0MYHCAGXBTGCCAP2Q27CCAJQDY30CA3EMNMDCA8R72YVCAZ1WYQ0CA47AQB8CAVK02IMCAQ49RKVCA2TDGS5CAZ23SKVCATM43OFCAGWLBHPCADTDZ0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28604"/>
            <a:ext cx="757242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.MICROSOF-C849D8\Мои документы\Мои рисунки\0_34cc6_c67a43fa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00042"/>
            <a:ext cx="847683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.MICROSOF-C849D8\Мои документы\Мои рисунки\0EVW4WCAKZ2A97CA37KZQJCAHRG3SGCA7YW44DCAM4BSFYCAR2BNIYCADX7OPYCAWAAJ0ECAMQGW10CAON57JTCABQUOGBCAOSAM3SCAF8NM95CALMWWP0CAW37DYYCA2Q73RPCAIZADL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14356"/>
            <a:ext cx="821537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.MICROSOF-C849D8\Мои документы\Мои рисунки\QJSXUBCA9SBHB3CAS2YQVKCAN9Q352CAVG0I7QCA0F2MJTCAOM9VCKCAP9JS2LCAD9Q9JGCARLI003CA80BCPQCA2P16DACAE3T4EBCAIKN1TPCAQ4590NCAA18B1XCAU2O3I5CAVSRHP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14393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.MICROSOF-C849D8\Мои документы\Мои рисунки\IQQ2LBCAESJFX3CASZQP0TCAOHXVUCCAL2F6DVCAF35H5LCA5ZI497CA0J4WNPCA8QL5YNCA4J36E4CA2KW4O5CANZ6UR5CA2ZEH6WCA4D3JYHCA09ZD8VCA1BVSJUCAYR2P37CAP382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.MICROSOF-C849D8\Мои документы\Мои рисунки\TLGL6ICA2VX01YCAM5H19OCA8WSU2DCAOWB4A6CANIRBDBCASZGU78CAEK5FX7CAQ3V5TACANPTG95CA2UF14XCARB39UECAOSHFJFCADJ9QFTCABABE9KCA4QP33NCAKK6IE1CAGJAOV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.MICROSOF-C849D8\Мои документы\Мои рисунки\480copo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78674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.MICROSOF-C849D8\Мои документы\Мои рисунки\UOM2DVCADTSDEQCAXNA2PWCAYDFMYDCAP7LFQOCAJ9PL7LCAT1E4X5CA9U0MCDCAPWNQ1OCABLGY7QCAE3ADDUCAJJ6HF3CAZRGUHKCAU964RICA993MWJCAVPPV8TCATTVUU6CAB7NW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792961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.MICROSOF-C849D8\Мои документы\Мои рисунки\VJ89HVCAB9GWP5CA9RDSAQCA2LCGVSCAKBDR1NCAKP4Z32CAAXZ8G8CAIVK676CAVZFY80CAU72W46CAZI0N03CAX1N3VRCAD64AGGCAF6YIYJCAQIE768CAD56850CAD2589HCA2FACD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28604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зимой</a:t>
            </a:r>
            <a:endParaRPr lang="ru-RU" dirty="0"/>
          </a:p>
        </p:txBody>
      </p:sp>
      <p:pic>
        <p:nvPicPr>
          <p:cNvPr id="1026" name="Picture 2" descr="C:\Documents and Settings\Admin.MICROSOF-C849D8\Мои документы\Мои рисунки\тир\DSC07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642918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.MICROSOF-C849D8\Мои документы\Мои рисунки\1391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.MICROSOF-C849D8\Мои документы\Мои рисунки\1284992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6975"/>
            <a:ext cx="8501121" cy="6375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.MICROSOF-C849D8\Мои документы\Мои рисунки\0_773cf_db756d2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100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.MICROSOF-C849D8\Мои документы\Мои рисунки\SXD7ALCAV6SNBKCA353X9LCA7OPTV7CA0J7PO3CAD8KE0VCANK8I6VCASXYPPYCAIOOC5ICATW1LE5CAAID25GCACNW6YRCAQ3XHPFCAF8MHJSCAOGPWVWCA4SRYIFCA1WY6OSCAIFRFT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6929486" cy="639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.MICROSOF-C849D8\Мои документы\Мои рисунки\0_c8376_41a909f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0"/>
            <a:ext cx="100863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.MICROSOF-C849D8\Мои документы\Мои рисунки\0_244d1_246f28e0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39687"/>
            <a:ext cx="8358246" cy="6304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Лоси, олени, козы</a:t>
            </a:r>
            <a:endParaRPr lang="ru-RU" dirty="0"/>
          </a:p>
        </p:txBody>
      </p:sp>
      <p:pic>
        <p:nvPicPr>
          <p:cNvPr id="2050" name="Picture 2" descr="C:\Documents and Settings\Admin.MICROSOF-C849D8\Мои документы\Мои рисунки\800px-Dama_dama_mal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7070"/>
            <a:ext cx="9144000" cy="7094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Заяц по насту</a:t>
            </a:r>
            <a:endParaRPr lang="ru-RU" dirty="0"/>
          </a:p>
        </p:txBody>
      </p:sp>
      <p:pic>
        <p:nvPicPr>
          <p:cNvPr id="1026" name="Picture 2" descr="C:\Documents and Settings\Admin.MICROSOF-C849D8\Мои документы\Мои рисунки\b00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1536" y="0"/>
            <a:ext cx="104279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.MICROSOF-C849D8\Мои документы\Мои рисунки\ledjanye_chudesa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84648"/>
            <a:ext cx="8429684" cy="625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.MICROSOF-C849D8\Мои документы\Мои рисунки\wallpaper_8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зимой</a:t>
            </a:r>
            <a:endParaRPr lang="ru-RU" dirty="0"/>
          </a:p>
        </p:txBody>
      </p:sp>
      <p:pic>
        <p:nvPicPr>
          <p:cNvPr id="2050" name="Picture 2" descr="C:\Documents and Settings\Admin.MICROSOF-C849D8\Мои документы\Мои рисунки\тир\DSC07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.MICROSOF-C849D8\Мои документы\Мои рисунки\78UNBJCAGN2GHBCA4R9KUQCAT0R4XGCAYUIHT2CABV6IVDCAHXSA7LCA12OOVCCAGMKGM1CA9M8US0CAK4KX1FCAADBZSHCA8MZN8GCAKVCT9OCAZRFGRKCAJVCKJ5CALQGUIICAMZ23P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Люди зимой</a:t>
            </a:r>
            <a:endParaRPr lang="ru-RU" dirty="0"/>
          </a:p>
        </p:txBody>
      </p:sp>
      <p:pic>
        <p:nvPicPr>
          <p:cNvPr id="4098" name="Picture 2" descr="C:\Documents and Settings\Admin.MICROSOF-C849D8\Мои документы\Мои рисунки\winter-clothes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785818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pic>
        <p:nvPicPr>
          <p:cNvPr id="1026" name="Picture 2" descr="C:\Documents and Settings\Admin.MICROSOF-C849D8\Мои документы\Мои рисунки\DSC07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714356"/>
            <a:ext cx="79296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.MICROSOF-C849D8\Мои документы\Мои рисунки\DSC07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8072493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Admin.MICROSOF-C849D8\Мои документы\Мои рисунки\DX-Winter-Snow-Screensaver_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445232" cy="698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.MICROSOF-C849D8\Мои документы\Мои рисунки\1119147274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7071" y="0"/>
            <a:ext cx="96510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.MICROSOF-C849D8\Мои документы\Мои рисунки\IKUEWGCAWTXT6VCA3WL9N1CA9XDH3JCAPNP04NCA740XYECA2AKAANCAQ07V8ECA8YVCF3CA8V3JJ9CAILPZ2LCANSVNQ1CAPIRTBXCA1S1TFNCAM4CEJJCAYWE9IRCARR38JGCAF13P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17</Words>
  <Application>Microsoft Office PowerPoint</Application>
  <PresentationFormat>Экран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Животные зимой</vt:lpstr>
      <vt:lpstr>Птицы зимой</vt:lpstr>
      <vt:lpstr>Люди зимой</vt:lpstr>
      <vt:lpstr>Дидактическая игра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Лоси, олени, козы</vt:lpstr>
      <vt:lpstr>Заяц по насту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25</cp:revision>
  <dcterms:created xsi:type="dcterms:W3CDTF">2012-01-29T06:14:09Z</dcterms:created>
  <dcterms:modified xsi:type="dcterms:W3CDTF">2013-03-13T11:38:33Z</dcterms:modified>
</cp:coreProperties>
</file>