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sldIdLst>
    <p:sldId id="257" r:id="rId2"/>
    <p:sldId id="258" r:id="rId3"/>
    <p:sldId id="259" r:id="rId4"/>
    <p:sldId id="274" r:id="rId5"/>
    <p:sldId id="261" r:id="rId6"/>
    <p:sldId id="262" r:id="rId7"/>
    <p:sldId id="263" r:id="rId8"/>
    <p:sldId id="264" r:id="rId9"/>
    <p:sldId id="275" r:id="rId10"/>
    <p:sldId id="266" r:id="rId11"/>
    <p:sldId id="276" r:id="rId12"/>
    <p:sldId id="277" r:id="rId13"/>
    <p:sldId id="278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274B4D-EE55-4F0E-B696-ED2D28221E78}" type="datetimeFigureOut">
              <a:rPr lang="ru-RU"/>
              <a:pPr>
                <a:defRPr/>
              </a:pPr>
              <a:t>07.03.2013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F22AC6-F56D-4158-8F33-C993AA8B7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53F39-12D9-4C34-9A85-4F6F1489F5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6C6D5-97B4-41B9-AE6F-17C97D2436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B3C4F5-BFAB-4417-A162-6AACA7A190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ACA554-4FCC-4678-8057-84A52252B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7DC9440-F636-4813-9B2E-64120810C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C08EFC-A6AA-44B0-9C39-92858B174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AA648410-E0A9-4139-B278-F082494F1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685463-BF44-4B9C-B7E1-5FA784687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DD1A7E-D70F-4120-94D8-B899DFDB23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1FB0B-BEDE-41C7-B56F-29B274F3E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83CB05-4E6B-4358-A846-30568823F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7240DE-F9A2-41C7-9EE7-FF32531D8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531C43-CBBE-42E9-8D79-2C1DECFE5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1F51DE3-723A-46B7-B43B-5D16950273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1142984"/>
            <a:ext cx="5357812" cy="224313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КВН</a:t>
            </a:r>
            <a:r>
              <a:rPr lang="en-US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56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 английскому языку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2844" y="5586257"/>
            <a:ext cx="3929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Подготовила: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Быкова О.Н.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английского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языка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ГБОУ СОШ № 964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954553"/>
            <a:ext cx="1928826" cy="19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500174"/>
            <a:ext cx="7500990" cy="5357850"/>
          </a:xfrm>
        </p:spPr>
        <p:txBody>
          <a:bodyPr>
            <a:noAutofit/>
          </a:bodyPr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I Art like.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My subject is favorite Drama.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I speak English can.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In Britain wear a uniform pupils.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The lasts lesson 45 minutes.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Summer in we have got holidays summer.</a:t>
            </a:r>
            <a:endParaRPr lang="ru-RU" sz="34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68707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PUT THE WORDS IN THE CORRECT ORDER.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1657344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RIDDLES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 b="7500"/>
          <a:stretch>
            <a:fillRect/>
          </a:stretch>
        </p:blipFill>
        <p:spPr bwMode="auto">
          <a:xfrm>
            <a:off x="2428900" y="2452714"/>
            <a:ext cx="5715000" cy="440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439895"/>
            <a:ext cx="8143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We have legs but cannot walk.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When I eat I live, but when I 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drink I die. What am I?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Man with twelve children: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some short, some long, some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cold, some warm. What is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What can you hear but not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What is white when it's dirty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and black when it's clean?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4596" y="-214338"/>
            <a:ext cx="724204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Answers.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924000"/>
            <a:ext cx="8143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Tables and chairs.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Fire.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Wind.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blackboard.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1214422"/>
            <a:ext cx="7429552" cy="1857380"/>
          </a:xfrm>
        </p:spPr>
        <p:txBody>
          <a:bodyPr>
            <a:noAutofit/>
          </a:bodyPr>
          <a:lstStyle/>
          <a:p>
            <a:pPr marL="342900" indent="-342900" eaLnBrk="1" hangingPunct="1"/>
            <a:r>
              <a:rPr lang="en-US" sz="7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YOU!!!</a:t>
            </a:r>
            <a:endParaRPr lang="ru-RU" sz="7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4214842"/>
            <a:ext cx="262374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 b="6800"/>
          <a:stretch>
            <a:fillRect/>
          </a:stretch>
        </p:blipFill>
        <p:spPr bwMode="auto">
          <a:xfrm>
            <a:off x="2571736" y="2643182"/>
            <a:ext cx="557212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06" y="1647828"/>
            <a:ext cx="7572428" cy="2281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1  WARM UP!</a:t>
            </a:r>
            <a:r>
              <a:rPr lang="ru-RU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8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-285776"/>
            <a:ext cx="8143900" cy="185738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YOU GUESS THESE WORDS?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00034" y="1428736"/>
            <a:ext cx="528637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atr</a:t>
            </a:r>
            <a:endParaRPr lang="en-US" sz="5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dmara</a:t>
            </a:r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tihsory</a:t>
            </a:r>
            <a:endParaRPr lang="en-US" sz="5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tham</a:t>
            </a:r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lnegish</a:t>
            </a:r>
            <a:endParaRPr lang="en-US" sz="5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urssain</a:t>
            </a:r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</a:t>
            </a:r>
          </a:p>
          <a:p>
            <a:pPr marL="742950" indent="-742950">
              <a:buAutoNum type="arabicParenR"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-285776"/>
            <a:ext cx="8143900" cy="185738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YOU FIND THE ODD WORD?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00034" y="1428736"/>
            <a:ext cx="757242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Math, pencil, PE, History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Red, yellow, blue, fish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Russia, English, French, German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Pen, school bag, drama, pencil case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Desk, teacher, black board, book case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Year, month, week, pupil  </a:t>
            </a:r>
          </a:p>
          <a:p>
            <a:pPr marL="742950" indent="-742950">
              <a:buAutoNum type="arabicParenR"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048024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43116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2</a:t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GRAMMAR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238094"/>
            <a:ext cx="6942166" cy="1762146"/>
          </a:xfrm>
        </p:spPr>
        <p:txBody>
          <a:bodyPr>
            <a:noAutofit/>
          </a:bodyPr>
          <a:lstStyle/>
          <a:p>
            <a:pPr eaLnBrk="1" hangingPunct="1"/>
            <a:r>
              <a:rPr lang="en-US" sz="4200" dirty="0" smtClean="0">
                <a:solidFill>
                  <a:srgbClr val="7030A0"/>
                </a:solidFill>
                <a:latin typeface="Comic Sans MS" pitchFamily="66" charset="0"/>
              </a:rPr>
              <a:t>Fill in </a:t>
            </a:r>
            <a:r>
              <a:rPr lang="en-US" sz="4200" dirty="0" smtClean="0">
                <a:solidFill>
                  <a:srgbClr val="C00000"/>
                </a:solidFill>
                <a:latin typeface="Comic Sans MS" pitchFamily="66" charset="0"/>
              </a:rPr>
              <a:t>tell, say</a:t>
            </a:r>
            <a:r>
              <a:rPr lang="en-US" sz="4200" dirty="0" smtClean="0">
                <a:solidFill>
                  <a:srgbClr val="7030A0"/>
                </a:solidFill>
                <a:latin typeface="Comic Sans MS" pitchFamily="66" charset="0"/>
              </a:rPr>
              <a:t> or </a:t>
            </a:r>
            <a:r>
              <a:rPr lang="en-US" sz="4200" dirty="0" smtClean="0">
                <a:solidFill>
                  <a:srgbClr val="C00000"/>
                </a:solidFill>
                <a:latin typeface="Comic Sans MS" pitchFamily="66" charset="0"/>
              </a:rPr>
              <a:t>speak.</a:t>
            </a:r>
            <a:r>
              <a:rPr lang="ru-RU" sz="4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4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42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500174"/>
            <a:ext cx="7358085" cy="3505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Anna can … English very well.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He … :“Don’t go there!”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My brother … a lot of funny stories.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He ... his name is Tom.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My little sister can’t …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Don’t … lies! … the truth!  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2393158"/>
            <a:ext cx="5357810" cy="446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1657344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3</a:t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Lexical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428604"/>
            <a:ext cx="68707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READ and fill in the missing words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6666FF"/>
                </a:solidFill>
              </a:rPr>
              <a:t> </a:t>
            </a:r>
            <a:endParaRPr lang="ru-RU" sz="4000" dirty="0" smtClean="0">
              <a:solidFill>
                <a:srgbClr val="6666FF"/>
              </a:solidFill>
            </a:endParaRPr>
          </a:p>
          <a:p>
            <a:pPr eaLnBrk="1" hangingPunct="1">
              <a:buFontTx/>
              <a:buNone/>
            </a:pPr>
            <a:endParaRPr lang="ru-RU" sz="4000" dirty="0" smtClean="0">
              <a:solidFill>
                <a:srgbClr val="660066"/>
              </a:solidFill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1462" y="1214422"/>
            <a:ext cx="8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Dear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Tom!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School year began. I am happy to be with my friends again. Look at my new timetable.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Monday I have                   and                    .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Tuesday we have                    . On Wednesday I have                      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and                   .  On Thursday we have a new subject. It is                  .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But my favorite day is Friday. We have                    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Best wishes,</a:t>
            </a:r>
          </a:p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Mike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00024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00024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328612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07181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4133010"/>
            <a:ext cx="1000132" cy="122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00826" y="4572008"/>
            <a:ext cx="857256" cy="110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5143512"/>
            <a:ext cx="1071570" cy="119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1657344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4</a:t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Sentences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 l="21000" r="21999" b="-3933"/>
          <a:stretch>
            <a:fillRect/>
          </a:stretch>
        </p:blipFill>
        <p:spPr bwMode="auto">
          <a:xfrm>
            <a:off x="4357686" y="3143248"/>
            <a:ext cx="3786214" cy="368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</TotalTime>
  <Words>305</Words>
  <Application>Microsoft Office PowerPoint</Application>
  <PresentationFormat>Экран (4:3)</PresentationFormat>
  <Paragraphs>78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  ROUND 1  WARM UP!  </vt:lpstr>
      <vt:lpstr>CAN YOU GUESS THESE WORDS? </vt:lpstr>
      <vt:lpstr>CAN YOU FIND THE ODD WORD? </vt:lpstr>
      <vt:lpstr>ROUND 2 GRAMMAR</vt:lpstr>
      <vt:lpstr>Fill in tell, say or speak. </vt:lpstr>
      <vt:lpstr>ROUND 3 Lexical</vt:lpstr>
      <vt:lpstr>READ and fill in the missing words.</vt:lpstr>
      <vt:lpstr>ROUND 4 Sentences</vt:lpstr>
      <vt:lpstr>PUT THE WORDS IN THE CORRECT ORDER.</vt:lpstr>
      <vt:lpstr>ROUND 5 RIDDLES</vt:lpstr>
      <vt:lpstr>Слайд 12</vt:lpstr>
      <vt:lpstr>Answers.</vt:lpstr>
      <vt:lpstr>THANK YOU!!!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21</cp:revision>
  <dcterms:created xsi:type="dcterms:W3CDTF">2010-11-19T18:41:50Z</dcterms:created>
  <dcterms:modified xsi:type="dcterms:W3CDTF">2013-03-07T15:29:00Z</dcterms:modified>
</cp:coreProperties>
</file>