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16A1"/>
    <a:srgbClr val="009900"/>
    <a:srgbClr val="FFFF00"/>
    <a:srgbClr val="A31187"/>
    <a:srgbClr val="006600"/>
    <a:srgbClr val="008000"/>
    <a:srgbClr val="2CE435"/>
    <a:srgbClr val="CCE9AD"/>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792" y="-42"/>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69.wmf"/><Relationship Id="rId18" Type="http://schemas.openxmlformats.org/officeDocument/2006/relationships/image" Target="../media/image74.wmf"/><Relationship Id="rId3" Type="http://schemas.openxmlformats.org/officeDocument/2006/relationships/image" Target="../media/image59.wmf"/><Relationship Id="rId21" Type="http://schemas.openxmlformats.org/officeDocument/2006/relationships/image" Target="../media/image77.wmf"/><Relationship Id="rId7" Type="http://schemas.openxmlformats.org/officeDocument/2006/relationships/image" Target="../media/image63.wmf"/><Relationship Id="rId12" Type="http://schemas.openxmlformats.org/officeDocument/2006/relationships/image" Target="../media/image68.wmf"/><Relationship Id="rId17" Type="http://schemas.openxmlformats.org/officeDocument/2006/relationships/image" Target="../media/image73.wmf"/><Relationship Id="rId2" Type="http://schemas.openxmlformats.org/officeDocument/2006/relationships/image" Target="../media/image58.wmf"/><Relationship Id="rId16" Type="http://schemas.openxmlformats.org/officeDocument/2006/relationships/image" Target="../media/image72.wmf"/><Relationship Id="rId20" Type="http://schemas.openxmlformats.org/officeDocument/2006/relationships/image" Target="../media/image76.wmf"/><Relationship Id="rId1" Type="http://schemas.openxmlformats.org/officeDocument/2006/relationships/image" Target="../media/image57.wmf"/><Relationship Id="rId6" Type="http://schemas.openxmlformats.org/officeDocument/2006/relationships/image" Target="../media/image62.wmf"/><Relationship Id="rId11" Type="http://schemas.openxmlformats.org/officeDocument/2006/relationships/image" Target="../media/image67.wmf"/><Relationship Id="rId5" Type="http://schemas.openxmlformats.org/officeDocument/2006/relationships/image" Target="../media/image61.wmf"/><Relationship Id="rId15" Type="http://schemas.openxmlformats.org/officeDocument/2006/relationships/image" Target="../media/image71.wmf"/><Relationship Id="rId10" Type="http://schemas.openxmlformats.org/officeDocument/2006/relationships/image" Target="../media/image66.wmf"/><Relationship Id="rId19" Type="http://schemas.openxmlformats.org/officeDocument/2006/relationships/image" Target="../media/image75.wmf"/><Relationship Id="rId4" Type="http://schemas.openxmlformats.org/officeDocument/2006/relationships/image" Target="../media/image60.wmf"/><Relationship Id="rId9" Type="http://schemas.openxmlformats.org/officeDocument/2006/relationships/image" Target="../media/image65.wmf"/><Relationship Id="rId14" Type="http://schemas.openxmlformats.org/officeDocument/2006/relationships/image" Target="../media/image70.wmf"/><Relationship Id="rId22" Type="http://schemas.openxmlformats.org/officeDocument/2006/relationships/image" Target="../media/image7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image" Target="../media/image93.wmf"/><Relationship Id="rId18" Type="http://schemas.openxmlformats.org/officeDocument/2006/relationships/image" Target="../media/image98.wmf"/><Relationship Id="rId3" Type="http://schemas.openxmlformats.org/officeDocument/2006/relationships/image" Target="../media/image83.wmf"/><Relationship Id="rId21" Type="http://schemas.openxmlformats.org/officeDocument/2006/relationships/image" Target="../media/image101.wmf"/><Relationship Id="rId7" Type="http://schemas.openxmlformats.org/officeDocument/2006/relationships/image" Target="../media/image87.wmf"/><Relationship Id="rId12" Type="http://schemas.openxmlformats.org/officeDocument/2006/relationships/image" Target="../media/image92.wmf"/><Relationship Id="rId17" Type="http://schemas.openxmlformats.org/officeDocument/2006/relationships/image" Target="../media/image97.wmf"/><Relationship Id="rId2" Type="http://schemas.openxmlformats.org/officeDocument/2006/relationships/image" Target="../media/image82.wmf"/><Relationship Id="rId16" Type="http://schemas.openxmlformats.org/officeDocument/2006/relationships/image" Target="../media/image96.wmf"/><Relationship Id="rId20" Type="http://schemas.openxmlformats.org/officeDocument/2006/relationships/image" Target="../media/image100.wmf"/><Relationship Id="rId1" Type="http://schemas.openxmlformats.org/officeDocument/2006/relationships/image" Target="../media/image81.wmf"/><Relationship Id="rId6" Type="http://schemas.openxmlformats.org/officeDocument/2006/relationships/image" Target="../media/image86.wmf"/><Relationship Id="rId11" Type="http://schemas.openxmlformats.org/officeDocument/2006/relationships/image" Target="../media/image91.wmf"/><Relationship Id="rId5" Type="http://schemas.openxmlformats.org/officeDocument/2006/relationships/image" Target="../media/image85.wmf"/><Relationship Id="rId15" Type="http://schemas.openxmlformats.org/officeDocument/2006/relationships/image" Target="../media/image95.wmf"/><Relationship Id="rId10" Type="http://schemas.openxmlformats.org/officeDocument/2006/relationships/image" Target="../media/image90.wmf"/><Relationship Id="rId19" Type="http://schemas.openxmlformats.org/officeDocument/2006/relationships/image" Target="../media/image99.wmf"/><Relationship Id="rId4" Type="http://schemas.openxmlformats.org/officeDocument/2006/relationships/image" Target="../media/image84.wmf"/><Relationship Id="rId9" Type="http://schemas.openxmlformats.org/officeDocument/2006/relationships/image" Target="../media/image89.wmf"/><Relationship Id="rId14" Type="http://schemas.openxmlformats.org/officeDocument/2006/relationships/image" Target="../media/image94.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image" Target="../media/image116.wmf"/><Relationship Id="rId18" Type="http://schemas.openxmlformats.org/officeDocument/2006/relationships/image" Target="../media/image121.wmf"/><Relationship Id="rId3" Type="http://schemas.openxmlformats.org/officeDocument/2006/relationships/image" Target="../media/image106.wmf"/><Relationship Id="rId21" Type="http://schemas.openxmlformats.org/officeDocument/2006/relationships/image" Target="../media/image124.wmf"/><Relationship Id="rId7" Type="http://schemas.openxmlformats.org/officeDocument/2006/relationships/image" Target="../media/image110.wmf"/><Relationship Id="rId12" Type="http://schemas.openxmlformats.org/officeDocument/2006/relationships/image" Target="../media/image115.wmf"/><Relationship Id="rId17" Type="http://schemas.openxmlformats.org/officeDocument/2006/relationships/image" Target="../media/image120.wmf"/><Relationship Id="rId2" Type="http://schemas.openxmlformats.org/officeDocument/2006/relationships/image" Target="../media/image105.wmf"/><Relationship Id="rId16" Type="http://schemas.openxmlformats.org/officeDocument/2006/relationships/image" Target="../media/image119.wmf"/><Relationship Id="rId20" Type="http://schemas.openxmlformats.org/officeDocument/2006/relationships/image" Target="../media/image123.wmf"/><Relationship Id="rId1" Type="http://schemas.openxmlformats.org/officeDocument/2006/relationships/image" Target="../media/image104.wmf"/><Relationship Id="rId6" Type="http://schemas.openxmlformats.org/officeDocument/2006/relationships/image" Target="../media/image109.wmf"/><Relationship Id="rId11" Type="http://schemas.openxmlformats.org/officeDocument/2006/relationships/image" Target="../media/image114.wmf"/><Relationship Id="rId5" Type="http://schemas.openxmlformats.org/officeDocument/2006/relationships/image" Target="../media/image108.wmf"/><Relationship Id="rId15" Type="http://schemas.openxmlformats.org/officeDocument/2006/relationships/image" Target="../media/image118.wmf"/><Relationship Id="rId10" Type="http://schemas.openxmlformats.org/officeDocument/2006/relationships/image" Target="../media/image113.wmf"/><Relationship Id="rId19" Type="http://schemas.openxmlformats.org/officeDocument/2006/relationships/image" Target="../media/image122.wmf"/><Relationship Id="rId4" Type="http://schemas.openxmlformats.org/officeDocument/2006/relationships/image" Target="../media/image107.wmf"/><Relationship Id="rId9" Type="http://schemas.openxmlformats.org/officeDocument/2006/relationships/image" Target="../media/image112.wmf"/><Relationship Id="rId14" Type="http://schemas.openxmlformats.org/officeDocument/2006/relationships/image" Target="../media/image117.wmf"/><Relationship Id="rId22" Type="http://schemas.openxmlformats.org/officeDocument/2006/relationships/image" Target="../media/image1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D6BED2A-A106-462D-9F9F-770EAB79260E}" type="datetimeFigureOut">
              <a:rPr lang="ru-RU"/>
              <a:pPr>
                <a:defRPr/>
              </a:pPr>
              <a:t>07.03.2013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B79A2DE6-68FA-4FD1-9D27-9BDF80018C2F}"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25979B4-25CF-4A59-BFB3-0EC44A4DAE4E}" type="datetimeFigureOut">
              <a:rPr lang="ru-RU"/>
              <a:pPr>
                <a:defRPr/>
              </a:pPr>
              <a:t>07.03.2013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B6AFC17-35D7-4F88-B61B-BE53AA668B2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bwMode="auto">
          <a:noFill/>
          <a:ln>
            <a:solidFill>
              <a:srgbClr val="000000"/>
            </a:solidFill>
            <a:miter lim="800000"/>
            <a:headEnd/>
            <a:tailEnd/>
          </a:ln>
        </p:spPr>
      </p:sp>
      <p:sp>
        <p:nvSpPr>
          <p:cNvPr id="409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096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1FBEB1-3E42-45C4-96EB-A68CF69E5AA5}" type="slidenum">
              <a:rPr lang="ru-RU" smtClean="0"/>
              <a:pPr/>
              <a:t>32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B37589F-B2ED-49AB-93E0-982C2860C42A}" type="datetimeFigureOut">
              <a:rPr lang="ru-RU"/>
              <a:pPr>
                <a:defRPr/>
              </a:pPr>
              <a:t>07.03.2013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CB24D19-04E3-46A2-A5BF-8D9CC336F64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7C32C87-C68E-4A8F-BF44-CCA1EC9EDEDE}" type="datetimeFigureOut">
              <a:rPr lang="ru-RU"/>
              <a:pPr>
                <a:defRPr/>
              </a:pPr>
              <a:t>07.03.2013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2A98F09-4804-4993-82D2-FE522A73DD8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425A5B0-E8A7-45F0-901B-1B969654FC82}" type="datetimeFigureOut">
              <a:rPr lang="ru-RU"/>
              <a:pPr>
                <a:defRPr/>
              </a:pPr>
              <a:t>07.03.2013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4BED5EB-ECB5-4A65-B59F-C4912EFE22F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FA69E3D-049F-4EAB-900C-84CE1834C6A3}" type="datetimeFigureOut">
              <a:rPr lang="ru-RU"/>
              <a:pPr>
                <a:defRPr/>
              </a:pPr>
              <a:t>07.03.2013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3441C8D-40C2-4336-8003-5229DD3B302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091BEF6-ED0B-4F5D-9B03-54334106AF18}" type="datetimeFigureOut">
              <a:rPr lang="ru-RU"/>
              <a:pPr>
                <a:defRPr/>
              </a:pPr>
              <a:t>07.03.2013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CEDC2A-E249-43D7-96ED-4E8933F99E5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27AA1D5-CB5E-4115-ABDC-59F7DF9016AF}" type="datetimeFigureOut">
              <a:rPr lang="ru-RU"/>
              <a:pPr>
                <a:defRPr/>
              </a:pPr>
              <a:t>07.03.2013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B6E41FF-F71B-41B9-8B4B-0ECA77CE943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F626846-7D07-4449-8D8D-EBBCE4567A7E}" type="datetimeFigureOut">
              <a:rPr lang="ru-RU"/>
              <a:pPr>
                <a:defRPr/>
              </a:pPr>
              <a:t>07.03.2013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38B6EDD-7AC8-4CB5-BC4B-BE4B54B3DE1A}"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EA78205-1A30-4D9F-92A1-5B49A55C4418}" type="datetimeFigureOut">
              <a:rPr lang="ru-RU"/>
              <a:pPr>
                <a:defRPr/>
              </a:pPr>
              <a:t>07.03.2013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12888107-2577-4BFC-A95C-68E0920E365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C6754FC-2277-47AB-99C8-1EF71EF79D6A}" type="datetimeFigureOut">
              <a:rPr lang="ru-RU"/>
              <a:pPr>
                <a:defRPr/>
              </a:pPr>
              <a:t>07.03.2013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42C81F6-4C60-4E95-8FD2-10F49332DB2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9296B89-D34D-4A40-85C3-8270D2D294C4}" type="datetimeFigureOut">
              <a:rPr lang="ru-RU"/>
              <a:pPr>
                <a:defRPr/>
              </a:pPr>
              <a:t>07.03.2013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E36A9F-FD17-4DEF-AA0E-69117C929FA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ACEAD83-2EF6-4CBD-A64C-61A9744203FA}" type="datetimeFigureOut">
              <a:rPr lang="ru-RU"/>
              <a:pPr>
                <a:defRPr/>
              </a:pPr>
              <a:t>07.03.2013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F3E9823-EBA4-4F20-8393-93CA1DFB50D9}"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9AD"/>
        </a:solidFill>
        <a:effectLst/>
      </p:bgPr>
    </p:bg>
    <p:spTree>
      <p:nvGrpSpPr>
        <p:cNvPr id="1" name=""/>
        <p:cNvGrpSpPr/>
        <p:nvPr/>
      </p:nvGrpSpPr>
      <p:grpSpPr>
        <a:xfrm>
          <a:off x="0" y="0"/>
          <a:ext cx="0" cy="0"/>
          <a:chOff x="0" y="0"/>
          <a:chExt cx="0" cy="0"/>
        </a:xfrm>
      </p:grpSpPr>
      <p:sp>
        <p:nvSpPr>
          <p:cNvPr id="717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717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6EBDA45-8C5A-4C5B-AE96-01D00D2677ED}" type="datetimeFigureOut">
              <a:rPr lang="ru-RU"/>
              <a:pPr>
                <a:defRPr/>
              </a:pPr>
              <a:t>07.03.2013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781E932-8D1D-4398-9D92-2706C3D4AC3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gif"/><Relationship Id="rId5" Type="http://schemas.openxmlformats.org/officeDocument/2006/relationships/image" Target="http://upload.wikimedia.org/wikipedia/commons/thumb/d/dc/Ears_of_rye.jpg/800px-Ears_of_rye.jpg"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21.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2.xml"/><Relationship Id="rId1" Type="http://schemas.openxmlformats.org/officeDocument/2006/relationships/slideLayout" Target="../slideLayouts/slideLayout6.xml"/><Relationship Id="rId6" Type="http://schemas.openxmlformats.org/officeDocument/2006/relationships/slide" Target="slide25.xml"/><Relationship Id="rId5" Type="http://schemas.openxmlformats.org/officeDocument/2006/relationships/image" Target="../media/image35.wmf"/><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1.xml"/><Relationship Id="rId1" Type="http://schemas.openxmlformats.org/officeDocument/2006/relationships/slideLayout" Target="../slideLayouts/slideLayout6.xml"/><Relationship Id="rId4" Type="http://schemas.openxmlformats.org/officeDocument/2006/relationships/image" Target="../media/image37.gif"/></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slide" Target="slide2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slide" Target="slide21.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slide" Target="slide26.xml"/><Relationship Id="rId7" Type="http://schemas.openxmlformats.org/officeDocument/2006/relationships/image" Target="../media/image41.png"/><Relationship Id="rId2" Type="http://schemas.openxmlformats.org/officeDocument/2006/relationships/image" Target="../media/image40.gif"/><Relationship Id="rId1" Type="http://schemas.openxmlformats.org/officeDocument/2006/relationships/slideLayout" Target="../slideLayouts/slideLayout6.xml"/><Relationship Id="rId6" Type="http://schemas.openxmlformats.org/officeDocument/2006/relationships/slide" Target="slide29.xml"/><Relationship Id="rId11" Type="http://schemas.openxmlformats.org/officeDocument/2006/relationships/slide" Target="slide30.xml"/><Relationship Id="rId5" Type="http://schemas.openxmlformats.org/officeDocument/2006/relationships/slide" Target="slide28.xml"/><Relationship Id="rId10" Type="http://schemas.openxmlformats.org/officeDocument/2006/relationships/image" Target="../media/image44.png"/><Relationship Id="rId4" Type="http://schemas.openxmlformats.org/officeDocument/2006/relationships/slide" Target="slide27.xml"/><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slide" Target="slide25.xml"/><Relationship Id="rId3" Type="http://schemas.openxmlformats.org/officeDocument/2006/relationships/oleObject" Target="../embeddings/oleObject4.bin"/><Relationship Id="rId7" Type="http://schemas.openxmlformats.org/officeDocument/2006/relationships/oleObject" Target="../embeddings/oleObject8.bin"/><Relationship Id="rId12"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5" Type="http://schemas.openxmlformats.org/officeDocument/2006/relationships/image" Target="../media/image56.jpeg"/><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 Id="rId14" Type="http://schemas.openxmlformats.org/officeDocument/2006/relationships/image" Target="../media/image55.jpe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4.bin"/><Relationship Id="rId18" Type="http://schemas.openxmlformats.org/officeDocument/2006/relationships/oleObject" Target="../embeddings/oleObject29.bin"/><Relationship Id="rId26" Type="http://schemas.openxmlformats.org/officeDocument/2006/relationships/image" Target="../media/image80.jpeg"/><Relationship Id="rId3" Type="http://schemas.openxmlformats.org/officeDocument/2006/relationships/oleObject" Target="../embeddings/oleObject14.bin"/><Relationship Id="rId21" Type="http://schemas.openxmlformats.org/officeDocument/2006/relationships/oleObject" Target="../embeddings/oleObject32.bin"/><Relationship Id="rId7" Type="http://schemas.openxmlformats.org/officeDocument/2006/relationships/oleObject" Target="../embeddings/oleObject18.bin"/><Relationship Id="rId12" Type="http://schemas.openxmlformats.org/officeDocument/2006/relationships/oleObject" Target="../embeddings/oleObject23.bin"/><Relationship Id="rId17" Type="http://schemas.openxmlformats.org/officeDocument/2006/relationships/oleObject" Target="../embeddings/oleObject28.bin"/><Relationship Id="rId25" Type="http://schemas.openxmlformats.org/officeDocument/2006/relationships/image" Target="../media/image79.jpeg"/><Relationship Id="rId2" Type="http://schemas.openxmlformats.org/officeDocument/2006/relationships/slideLayout" Target="../slideLayouts/slideLayout6.xml"/><Relationship Id="rId16" Type="http://schemas.openxmlformats.org/officeDocument/2006/relationships/oleObject" Target="../embeddings/oleObject27.bin"/><Relationship Id="rId20" Type="http://schemas.openxmlformats.org/officeDocument/2006/relationships/oleObject" Target="../embeddings/oleObject31.bin"/><Relationship Id="rId1" Type="http://schemas.openxmlformats.org/officeDocument/2006/relationships/vmlDrawing" Target="../drawings/vmlDrawing4.vml"/><Relationship Id="rId6" Type="http://schemas.openxmlformats.org/officeDocument/2006/relationships/oleObject" Target="../embeddings/oleObject17.bin"/><Relationship Id="rId11" Type="http://schemas.openxmlformats.org/officeDocument/2006/relationships/oleObject" Target="../embeddings/oleObject22.bin"/><Relationship Id="rId24" Type="http://schemas.openxmlformats.org/officeDocument/2006/relationships/oleObject" Target="../embeddings/oleObject35.bin"/><Relationship Id="rId5" Type="http://schemas.openxmlformats.org/officeDocument/2006/relationships/oleObject" Target="../embeddings/oleObject16.bin"/><Relationship Id="rId15" Type="http://schemas.openxmlformats.org/officeDocument/2006/relationships/oleObject" Target="../embeddings/oleObject26.bin"/><Relationship Id="rId23" Type="http://schemas.openxmlformats.org/officeDocument/2006/relationships/oleObject" Target="../embeddings/oleObject34.bin"/><Relationship Id="rId10" Type="http://schemas.openxmlformats.org/officeDocument/2006/relationships/oleObject" Target="../embeddings/oleObject21.bin"/><Relationship Id="rId19" Type="http://schemas.openxmlformats.org/officeDocument/2006/relationships/oleObject" Target="../embeddings/oleObject30.bin"/><Relationship Id="rId4" Type="http://schemas.openxmlformats.org/officeDocument/2006/relationships/oleObject" Target="../embeddings/oleObject15.bin"/><Relationship Id="rId9" Type="http://schemas.openxmlformats.org/officeDocument/2006/relationships/oleObject" Target="../embeddings/oleObject20.bin"/><Relationship Id="rId14" Type="http://schemas.openxmlformats.org/officeDocument/2006/relationships/oleObject" Target="../embeddings/oleObject25.bin"/><Relationship Id="rId22" Type="http://schemas.openxmlformats.org/officeDocument/2006/relationships/oleObject" Target="../embeddings/oleObject33.bin"/><Relationship Id="rId27" Type="http://schemas.openxmlformats.org/officeDocument/2006/relationships/slide" Target="slide25.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oleObject" Target="../embeddings/oleObject46.bin"/><Relationship Id="rId18" Type="http://schemas.openxmlformats.org/officeDocument/2006/relationships/oleObject" Target="../embeddings/oleObject51.bin"/><Relationship Id="rId26" Type="http://schemas.openxmlformats.org/officeDocument/2006/relationships/slide" Target="slide25.xml"/><Relationship Id="rId3" Type="http://schemas.openxmlformats.org/officeDocument/2006/relationships/oleObject" Target="../embeddings/oleObject36.bin"/><Relationship Id="rId21" Type="http://schemas.openxmlformats.org/officeDocument/2006/relationships/oleObject" Target="../embeddings/oleObject54.bin"/><Relationship Id="rId7" Type="http://schemas.openxmlformats.org/officeDocument/2006/relationships/oleObject" Target="../embeddings/oleObject40.bin"/><Relationship Id="rId12" Type="http://schemas.openxmlformats.org/officeDocument/2006/relationships/oleObject" Target="../embeddings/oleObject45.bin"/><Relationship Id="rId17" Type="http://schemas.openxmlformats.org/officeDocument/2006/relationships/oleObject" Target="../embeddings/oleObject50.bin"/><Relationship Id="rId25" Type="http://schemas.openxmlformats.org/officeDocument/2006/relationships/image" Target="../media/image103.jpeg"/><Relationship Id="rId2" Type="http://schemas.openxmlformats.org/officeDocument/2006/relationships/slideLayout" Target="../slideLayouts/slideLayout6.xml"/><Relationship Id="rId16" Type="http://schemas.openxmlformats.org/officeDocument/2006/relationships/oleObject" Target="../embeddings/oleObject49.bin"/><Relationship Id="rId20" Type="http://schemas.openxmlformats.org/officeDocument/2006/relationships/oleObject" Target="../embeddings/oleObject53.bin"/><Relationship Id="rId1" Type="http://schemas.openxmlformats.org/officeDocument/2006/relationships/vmlDrawing" Target="../drawings/vmlDrawing5.vml"/><Relationship Id="rId6" Type="http://schemas.openxmlformats.org/officeDocument/2006/relationships/oleObject" Target="../embeddings/oleObject39.bin"/><Relationship Id="rId11" Type="http://schemas.openxmlformats.org/officeDocument/2006/relationships/oleObject" Target="../embeddings/oleObject44.bin"/><Relationship Id="rId24" Type="http://schemas.openxmlformats.org/officeDocument/2006/relationships/image" Target="../media/image102.jpeg"/><Relationship Id="rId5" Type="http://schemas.openxmlformats.org/officeDocument/2006/relationships/oleObject" Target="../embeddings/oleObject38.bin"/><Relationship Id="rId15" Type="http://schemas.openxmlformats.org/officeDocument/2006/relationships/oleObject" Target="../embeddings/oleObject48.bin"/><Relationship Id="rId23" Type="http://schemas.openxmlformats.org/officeDocument/2006/relationships/oleObject" Target="../embeddings/oleObject56.bin"/><Relationship Id="rId10" Type="http://schemas.openxmlformats.org/officeDocument/2006/relationships/oleObject" Target="../embeddings/oleObject43.bin"/><Relationship Id="rId19" Type="http://schemas.openxmlformats.org/officeDocument/2006/relationships/oleObject" Target="../embeddings/oleObject52.bin"/><Relationship Id="rId4" Type="http://schemas.openxmlformats.org/officeDocument/2006/relationships/oleObject" Target="../embeddings/oleObject37.bin"/><Relationship Id="rId9" Type="http://schemas.openxmlformats.org/officeDocument/2006/relationships/oleObject" Target="../embeddings/oleObject42.bin"/><Relationship Id="rId14" Type="http://schemas.openxmlformats.org/officeDocument/2006/relationships/oleObject" Target="../embeddings/oleObject47.bin"/><Relationship Id="rId22" Type="http://schemas.openxmlformats.org/officeDocument/2006/relationships/oleObject" Target="../embeddings/oleObject5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oleObject" Target="../embeddings/oleObject67.bin"/><Relationship Id="rId18" Type="http://schemas.openxmlformats.org/officeDocument/2006/relationships/oleObject" Target="../embeddings/oleObject72.bin"/><Relationship Id="rId26" Type="http://schemas.openxmlformats.org/officeDocument/2006/relationships/image" Target="../media/image80.jpeg"/><Relationship Id="rId3" Type="http://schemas.openxmlformats.org/officeDocument/2006/relationships/oleObject" Target="../embeddings/oleObject57.bin"/><Relationship Id="rId21" Type="http://schemas.openxmlformats.org/officeDocument/2006/relationships/oleObject" Target="../embeddings/oleObject75.bin"/><Relationship Id="rId7" Type="http://schemas.openxmlformats.org/officeDocument/2006/relationships/oleObject" Target="../embeddings/oleObject61.bin"/><Relationship Id="rId12" Type="http://schemas.openxmlformats.org/officeDocument/2006/relationships/oleObject" Target="../embeddings/oleObject66.bin"/><Relationship Id="rId17" Type="http://schemas.openxmlformats.org/officeDocument/2006/relationships/oleObject" Target="../embeddings/oleObject71.bin"/><Relationship Id="rId25" Type="http://schemas.openxmlformats.org/officeDocument/2006/relationships/image" Target="../media/image79.jpeg"/><Relationship Id="rId2" Type="http://schemas.openxmlformats.org/officeDocument/2006/relationships/slideLayout" Target="../slideLayouts/slideLayout6.xml"/><Relationship Id="rId16" Type="http://schemas.openxmlformats.org/officeDocument/2006/relationships/oleObject" Target="../embeddings/oleObject70.bin"/><Relationship Id="rId20" Type="http://schemas.openxmlformats.org/officeDocument/2006/relationships/oleObject" Target="../embeddings/oleObject74.bin"/><Relationship Id="rId1" Type="http://schemas.openxmlformats.org/officeDocument/2006/relationships/vmlDrawing" Target="../drawings/vmlDrawing6.vml"/><Relationship Id="rId6" Type="http://schemas.openxmlformats.org/officeDocument/2006/relationships/oleObject" Target="../embeddings/oleObject60.bin"/><Relationship Id="rId11" Type="http://schemas.openxmlformats.org/officeDocument/2006/relationships/oleObject" Target="../embeddings/oleObject65.bin"/><Relationship Id="rId24" Type="http://schemas.openxmlformats.org/officeDocument/2006/relationships/oleObject" Target="../embeddings/oleObject78.bin"/><Relationship Id="rId5" Type="http://schemas.openxmlformats.org/officeDocument/2006/relationships/oleObject" Target="../embeddings/oleObject59.bin"/><Relationship Id="rId15" Type="http://schemas.openxmlformats.org/officeDocument/2006/relationships/oleObject" Target="../embeddings/oleObject69.bin"/><Relationship Id="rId23" Type="http://schemas.openxmlformats.org/officeDocument/2006/relationships/oleObject" Target="../embeddings/oleObject77.bin"/><Relationship Id="rId10" Type="http://schemas.openxmlformats.org/officeDocument/2006/relationships/oleObject" Target="../embeddings/oleObject64.bin"/><Relationship Id="rId19" Type="http://schemas.openxmlformats.org/officeDocument/2006/relationships/oleObject" Target="../embeddings/oleObject73.bin"/><Relationship Id="rId4" Type="http://schemas.openxmlformats.org/officeDocument/2006/relationships/oleObject" Target="../embeddings/oleObject58.bin"/><Relationship Id="rId9" Type="http://schemas.openxmlformats.org/officeDocument/2006/relationships/oleObject" Target="../embeddings/oleObject63.bin"/><Relationship Id="rId14" Type="http://schemas.openxmlformats.org/officeDocument/2006/relationships/oleObject" Target="../embeddings/oleObject68.bin"/><Relationship Id="rId22" Type="http://schemas.openxmlformats.org/officeDocument/2006/relationships/oleObject" Target="../embeddings/oleObject76.bin"/><Relationship Id="rId27" Type="http://schemas.openxmlformats.org/officeDocument/2006/relationships/slide" Target="slide2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6.xml"/><Relationship Id="rId4" Type="http://schemas.openxmlformats.org/officeDocument/2006/relationships/image" Target="../media/image128.jpeg"/></Relationships>
</file>

<file path=ppt/slides/_rels/slide31.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http://medicalherbs.sci-lib.com/images/medherb067.jpg" TargetMode="External"/><Relationship Id="rId3" Type="http://schemas.openxmlformats.org/officeDocument/2006/relationships/image" Target="../media/image130.jpeg"/><Relationship Id="rId7" Type="http://schemas.openxmlformats.org/officeDocument/2006/relationships/image" Target="../media/image13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http://medicalherbs.sci-lib.com/images/medherb167.jpg" TargetMode="External"/><Relationship Id="rId5" Type="http://schemas.openxmlformats.org/officeDocument/2006/relationships/image" Target="../media/image131.jpeg"/><Relationship Id="rId4" Type="http://schemas.openxmlformats.org/officeDocument/2006/relationships/image" Target="http://medicalherbs.sci-lib.com/images/medherb125.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34.gif"/><Relationship Id="rId2" Type="http://schemas.openxmlformats.org/officeDocument/2006/relationships/image" Target="../media/image133.png"/><Relationship Id="rId1" Type="http://schemas.openxmlformats.org/officeDocument/2006/relationships/slideLayout" Target="../slideLayouts/slideLayout6.xml"/><Relationship Id="rId5" Type="http://schemas.openxmlformats.org/officeDocument/2006/relationships/image" Target="../media/image136.gif"/><Relationship Id="rId4" Type="http://schemas.openxmlformats.org/officeDocument/2006/relationships/image" Target="../media/image135.jpeg"/></Relationships>
</file>

<file path=ppt/slides/_rels/slide34.xml.rels><?xml version="1.0" encoding="UTF-8" standalone="yes"?>
<Relationships xmlns="http://schemas.openxmlformats.org/package/2006/relationships"><Relationship Id="rId3" Type="http://schemas.openxmlformats.org/officeDocument/2006/relationships/image" Target="../media/image136.gif"/><Relationship Id="rId2" Type="http://schemas.openxmlformats.org/officeDocument/2006/relationships/image" Target="../media/image133.png"/><Relationship Id="rId1" Type="http://schemas.openxmlformats.org/officeDocument/2006/relationships/slideLayout" Target="../slideLayouts/slideLayout6.xml"/><Relationship Id="rId4" Type="http://schemas.openxmlformats.org/officeDocument/2006/relationships/image" Target="../media/image135.jpeg"/></Relationships>
</file>

<file path=ppt/slides/_rels/slide35.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png"/><Relationship Id="rId1" Type="http://schemas.openxmlformats.org/officeDocument/2006/relationships/slideLayout" Target="../slideLayouts/slideLayout6.xml"/><Relationship Id="rId6" Type="http://schemas.openxmlformats.org/officeDocument/2006/relationships/image" Target="../media/image140.jpeg"/><Relationship Id="rId5" Type="http://schemas.openxmlformats.org/officeDocument/2006/relationships/image" Target="http://www.virtan.ru/files/110301-4017.jpg" TargetMode="External"/><Relationship Id="rId4" Type="http://schemas.openxmlformats.org/officeDocument/2006/relationships/image" Target="../media/image139.jpeg"/></Relationships>
</file>

<file path=ppt/slides/_rels/slide36.xml.rels><?xml version="1.0" encoding="UTF-8" standalone="yes"?>
<Relationships xmlns="http://schemas.openxmlformats.org/package/2006/relationships"><Relationship Id="rId3" Type="http://schemas.openxmlformats.org/officeDocument/2006/relationships/image" Target="http://www.virtan.ru/files/110301-4146.jpg" TargetMode="External"/><Relationship Id="rId2" Type="http://schemas.openxmlformats.org/officeDocument/2006/relationships/image" Target="../media/image14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9.gif"/><Relationship Id="rId7" Type="http://schemas.openxmlformats.org/officeDocument/2006/relationships/slide" Target="slide11.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6.xml"/><Relationship Id="rId5" Type="http://schemas.openxmlformats.org/officeDocument/2006/relationships/slide" Target="slide9.xml"/><Relationship Id="rId10" Type="http://schemas.openxmlformats.org/officeDocument/2006/relationships/slide" Target="slide15.xml"/><Relationship Id="rId4" Type="http://schemas.openxmlformats.org/officeDocument/2006/relationships/image" Target="../media/image20.gif"/><Relationship Id="rId9"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684213" y="1989138"/>
            <a:ext cx="7772400" cy="1470025"/>
          </a:xfrm>
        </p:spPr>
        <p:txBody>
          <a:bodyPr/>
          <a:lstStyle/>
          <a:p>
            <a:pPr eaLnBrk="1" hangingPunct="1"/>
            <a:r>
              <a:rPr lang="ru-RU" sz="5400" b="1" smtClean="0">
                <a:solidFill>
                  <a:srgbClr val="009900"/>
                </a:solidFill>
                <a:latin typeface="Arial" charset="0"/>
                <a:cs typeface="Arial" charset="0"/>
              </a:rPr>
              <a:t>Действия с рациональными числами</a:t>
            </a:r>
          </a:p>
        </p:txBody>
      </p:sp>
      <p:sp>
        <p:nvSpPr>
          <p:cNvPr id="3" name="Подзаголовок 2"/>
          <p:cNvSpPr>
            <a:spLocks noGrp="1"/>
          </p:cNvSpPr>
          <p:nvPr>
            <p:ph type="subTitle" idx="1"/>
          </p:nvPr>
        </p:nvSpPr>
        <p:spPr>
          <a:xfrm>
            <a:off x="1331913" y="4076700"/>
            <a:ext cx="6400800" cy="1752600"/>
          </a:xfrm>
        </p:spPr>
        <p:txBody>
          <a:bodyPr rtlCol="0">
            <a:normAutofit fontScale="92500" lnSpcReduction="10000"/>
          </a:bodyPr>
          <a:lstStyle/>
          <a:p>
            <a:pPr eaLnBrk="1" fontAlgn="auto" hangingPunct="1">
              <a:spcAft>
                <a:spcPts val="0"/>
              </a:spcAft>
              <a:buFont typeface="Arial" pitchFamily="34" charset="0"/>
              <a:buNone/>
              <a:defRPr/>
            </a:pPr>
            <a:r>
              <a:rPr lang="ru-RU" b="1" dirty="0" smtClean="0">
                <a:solidFill>
                  <a:srgbClr val="7030A0"/>
                </a:solidFill>
                <a:latin typeface="Arial" pitchFamily="34" charset="0"/>
                <a:cs typeface="Arial" pitchFamily="34" charset="0"/>
              </a:rPr>
              <a:t>(Решение упражнений с использованием сведений о растениях Ярославской области)</a:t>
            </a:r>
          </a:p>
        </p:txBody>
      </p:sp>
      <p:sp>
        <p:nvSpPr>
          <p:cNvPr id="8196" name="TextBox 3"/>
          <p:cNvSpPr txBox="1">
            <a:spLocks noChangeArrowheads="1"/>
          </p:cNvSpPr>
          <p:nvPr/>
        </p:nvSpPr>
        <p:spPr bwMode="auto">
          <a:xfrm>
            <a:off x="1331913" y="5876925"/>
            <a:ext cx="6553200" cy="1200150"/>
          </a:xfrm>
          <a:prstGeom prst="rect">
            <a:avLst/>
          </a:prstGeom>
          <a:noFill/>
          <a:ln w="9525">
            <a:noFill/>
            <a:miter lim="800000"/>
            <a:headEnd/>
            <a:tailEnd/>
          </a:ln>
        </p:spPr>
        <p:txBody>
          <a:bodyPr>
            <a:spAutoFit/>
          </a:bodyPr>
          <a:lstStyle/>
          <a:p>
            <a:pPr algn="ctr"/>
            <a:r>
              <a:rPr lang="ru-RU" sz="2400" b="1"/>
              <a:t>Латыпова С.В., учитель математики МОУ СОШ №83 г.Ярославля (№ 206-732-249)</a:t>
            </a:r>
          </a:p>
          <a:p>
            <a:pPr algn="ctr"/>
            <a:endParaRPr lang="ru-RU" sz="2400" b="1"/>
          </a:p>
        </p:txBody>
      </p:sp>
      <p:pic>
        <p:nvPicPr>
          <p:cNvPr id="8197" name="Рисунок 5" descr="_DSC0013.jpg"/>
          <p:cNvPicPr>
            <a:picLocks noChangeAspect="1"/>
          </p:cNvPicPr>
          <p:nvPr/>
        </p:nvPicPr>
        <p:blipFill>
          <a:blip r:embed="rId2" cstate="email"/>
          <a:srcRect/>
          <a:stretch>
            <a:fillRect/>
          </a:stretch>
        </p:blipFill>
        <p:spPr bwMode="auto">
          <a:xfrm>
            <a:off x="0" y="0"/>
            <a:ext cx="1692275" cy="2433638"/>
          </a:xfrm>
          <a:prstGeom prst="rect">
            <a:avLst/>
          </a:prstGeom>
          <a:noFill/>
          <a:ln w="9525">
            <a:noFill/>
            <a:miter lim="800000"/>
            <a:headEnd/>
            <a:tailEnd/>
          </a:ln>
        </p:spPr>
      </p:pic>
      <p:pic>
        <p:nvPicPr>
          <p:cNvPr id="8198" name="Рисунок 7" descr="0_874a1_59ddc9b4_L.jpg"/>
          <p:cNvPicPr>
            <a:picLocks noChangeAspect="1"/>
          </p:cNvPicPr>
          <p:nvPr/>
        </p:nvPicPr>
        <p:blipFill>
          <a:blip r:embed="rId3" cstate="email"/>
          <a:srcRect/>
          <a:stretch>
            <a:fillRect/>
          </a:stretch>
        </p:blipFill>
        <p:spPr bwMode="auto">
          <a:xfrm>
            <a:off x="7451725" y="0"/>
            <a:ext cx="1692275" cy="2420938"/>
          </a:xfrm>
          <a:prstGeom prst="rect">
            <a:avLst/>
          </a:prstGeom>
          <a:noFill/>
          <a:ln w="9525">
            <a:noFill/>
            <a:miter lim="800000"/>
            <a:headEnd/>
            <a:tailEnd/>
          </a:ln>
        </p:spPr>
      </p:pic>
      <p:pic>
        <p:nvPicPr>
          <p:cNvPr id="8199" name="Picture 5"/>
          <p:cNvPicPr>
            <a:picLocks noChangeAspect="1" noChangeArrowheads="1"/>
          </p:cNvPicPr>
          <p:nvPr/>
        </p:nvPicPr>
        <p:blipFill>
          <a:blip r:embed="rId4" cstate="email"/>
          <a:srcRect/>
          <a:stretch>
            <a:fillRect/>
          </a:stretch>
        </p:blipFill>
        <p:spPr bwMode="auto">
          <a:xfrm>
            <a:off x="4211638" y="0"/>
            <a:ext cx="976312"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r>
              <a:rPr lang="ru-RU" sz="6600" b="1" smtClean="0">
                <a:latin typeface="Arial" charset="0"/>
                <a:cs typeface="Arial" charset="0"/>
                <a:hlinkClick r:id="rId2" action="ppaction://hlinksldjump"/>
              </a:rPr>
              <a:t>2</a:t>
            </a:r>
            <a:endParaRPr lang="ru-RU" sz="6600" b="1" smtClean="0">
              <a:latin typeface="Arial" charset="0"/>
              <a:cs typeface="Arial" charset="0"/>
            </a:endParaRPr>
          </a:p>
        </p:txBody>
      </p:sp>
      <p:pic>
        <p:nvPicPr>
          <p:cNvPr id="17411" name="Рисунок 3" descr="Мальчик-отличник.wmf"/>
          <p:cNvPicPr>
            <a:picLocks noChangeAspect="1"/>
          </p:cNvPicPr>
          <p:nvPr/>
        </p:nvPicPr>
        <p:blipFill>
          <a:blip r:embed="rId3" cstate="email"/>
          <a:srcRect/>
          <a:stretch>
            <a:fillRect/>
          </a:stretch>
        </p:blipFill>
        <p:spPr bwMode="auto">
          <a:xfrm>
            <a:off x="250825" y="188913"/>
            <a:ext cx="1882775" cy="1730375"/>
          </a:xfrm>
          <a:prstGeom prst="rect">
            <a:avLst/>
          </a:prstGeom>
          <a:noFill/>
          <a:ln w="9525">
            <a:noFill/>
            <a:miter lim="800000"/>
            <a:headEnd/>
            <a:tailEnd/>
          </a:ln>
        </p:spPr>
      </p:pic>
      <p:sp>
        <p:nvSpPr>
          <p:cNvPr id="5" name="Солнце 4"/>
          <p:cNvSpPr/>
          <p:nvPr/>
        </p:nvSpPr>
        <p:spPr>
          <a:xfrm>
            <a:off x="7092950" y="188913"/>
            <a:ext cx="1655763" cy="15113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13" name="TextBox 5"/>
          <p:cNvSpPr txBox="1">
            <a:spLocks noChangeArrowheads="1"/>
          </p:cNvSpPr>
          <p:nvPr/>
        </p:nvSpPr>
        <p:spPr bwMode="auto">
          <a:xfrm>
            <a:off x="971550" y="1773238"/>
            <a:ext cx="7129463" cy="1446212"/>
          </a:xfrm>
          <a:prstGeom prst="rect">
            <a:avLst/>
          </a:prstGeom>
          <a:noFill/>
          <a:ln w="9525">
            <a:noFill/>
            <a:miter lim="800000"/>
            <a:headEnd/>
            <a:tailEnd/>
          </a:ln>
        </p:spPr>
        <p:txBody>
          <a:bodyPr>
            <a:spAutoFit/>
          </a:bodyPr>
          <a:lstStyle/>
          <a:p>
            <a:pPr algn="ctr"/>
            <a:r>
              <a:rPr lang="ru-RU" sz="4400" b="1"/>
              <a:t>Сложение чисел с разными знаками.</a:t>
            </a:r>
          </a:p>
        </p:txBody>
      </p:sp>
      <p:sp>
        <p:nvSpPr>
          <p:cNvPr id="7" name="TextBox 6"/>
          <p:cNvSpPr txBox="1"/>
          <p:nvPr/>
        </p:nvSpPr>
        <p:spPr>
          <a:xfrm>
            <a:off x="250825" y="3357563"/>
            <a:ext cx="8642350" cy="3046412"/>
          </a:xfrm>
          <a:prstGeom prst="rect">
            <a:avLst/>
          </a:prstGeom>
          <a:solidFill>
            <a:schemeClr val="bg1"/>
          </a:solidFill>
          <a:ln w="50800">
            <a:solidFill>
              <a:srgbClr val="FF0000"/>
            </a:solidFill>
          </a:ln>
        </p:spPr>
        <p:txBody>
          <a:bodyPr>
            <a:spAutoFit/>
          </a:bodyPr>
          <a:lstStyle/>
          <a:p>
            <a:pPr>
              <a:defRPr/>
            </a:pPr>
            <a:r>
              <a:rPr lang="ru-RU" sz="3200" dirty="0"/>
              <a:t>Чтобы сложить два числа с разными знаками, надо:</a:t>
            </a:r>
          </a:p>
          <a:p>
            <a:pPr marL="342900" indent="-342900">
              <a:buClr>
                <a:srgbClr val="FF0000"/>
              </a:buClr>
              <a:buSzPct val="110000"/>
              <a:buFontTx/>
              <a:buAutoNum type="arabicParenR"/>
              <a:defRPr/>
            </a:pPr>
            <a:r>
              <a:rPr lang="ru-RU" sz="3200" dirty="0"/>
              <a:t>из большего модуля слагаемых вычесть меньший;</a:t>
            </a:r>
          </a:p>
          <a:p>
            <a:pPr marL="342900" indent="-342900">
              <a:buClr>
                <a:srgbClr val="FF0000"/>
              </a:buClr>
              <a:buSzPct val="110000"/>
              <a:buFontTx/>
              <a:buAutoNum type="arabicParenR"/>
              <a:defRPr/>
            </a:pPr>
            <a:r>
              <a:rPr lang="ru-RU" sz="3200" dirty="0"/>
              <a:t>поставить перед полученным числом знак  того слагаемого, модуль которого больше.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r>
              <a:rPr lang="ru-RU" sz="6600" b="1" smtClean="0">
                <a:latin typeface="Arial" charset="0"/>
                <a:cs typeface="Arial" charset="0"/>
                <a:hlinkClick r:id="rId2" action="ppaction://hlinksldjump"/>
              </a:rPr>
              <a:t>3</a:t>
            </a:r>
            <a:endParaRPr lang="ru-RU" sz="6600" b="1" smtClean="0">
              <a:latin typeface="Arial" charset="0"/>
              <a:cs typeface="Arial" charset="0"/>
            </a:endParaRPr>
          </a:p>
        </p:txBody>
      </p:sp>
      <p:pic>
        <p:nvPicPr>
          <p:cNvPr id="18435" name="Рисунок 3" descr="Мальчик-отличник.wmf"/>
          <p:cNvPicPr>
            <a:picLocks noChangeAspect="1"/>
          </p:cNvPicPr>
          <p:nvPr/>
        </p:nvPicPr>
        <p:blipFill>
          <a:blip r:embed="rId3" cstate="email"/>
          <a:srcRect/>
          <a:stretch>
            <a:fillRect/>
          </a:stretch>
        </p:blipFill>
        <p:spPr bwMode="auto">
          <a:xfrm>
            <a:off x="250825" y="188913"/>
            <a:ext cx="1882775" cy="1730375"/>
          </a:xfrm>
          <a:prstGeom prst="rect">
            <a:avLst/>
          </a:prstGeom>
          <a:noFill/>
          <a:ln w="9525">
            <a:noFill/>
            <a:miter lim="800000"/>
            <a:headEnd/>
            <a:tailEnd/>
          </a:ln>
        </p:spPr>
      </p:pic>
      <p:sp>
        <p:nvSpPr>
          <p:cNvPr id="5" name="Солнце 4"/>
          <p:cNvSpPr/>
          <p:nvPr/>
        </p:nvSpPr>
        <p:spPr>
          <a:xfrm>
            <a:off x="7092950" y="188913"/>
            <a:ext cx="1655763" cy="15113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37" name="TextBox 5"/>
          <p:cNvSpPr txBox="1">
            <a:spLocks noChangeArrowheads="1"/>
          </p:cNvSpPr>
          <p:nvPr/>
        </p:nvSpPr>
        <p:spPr bwMode="auto">
          <a:xfrm>
            <a:off x="971550" y="1773238"/>
            <a:ext cx="7129463" cy="1446212"/>
          </a:xfrm>
          <a:prstGeom prst="rect">
            <a:avLst/>
          </a:prstGeom>
          <a:noFill/>
          <a:ln w="9525">
            <a:noFill/>
            <a:miter lim="800000"/>
            <a:headEnd/>
            <a:tailEnd/>
          </a:ln>
        </p:spPr>
        <p:txBody>
          <a:bodyPr>
            <a:spAutoFit/>
          </a:bodyPr>
          <a:lstStyle/>
          <a:p>
            <a:pPr algn="ctr"/>
            <a:r>
              <a:rPr lang="ru-RU" sz="4400" b="1"/>
              <a:t>Сложение двух отрицательных чисел.</a:t>
            </a:r>
          </a:p>
        </p:txBody>
      </p:sp>
      <p:sp>
        <p:nvSpPr>
          <p:cNvPr id="7" name="TextBox 6"/>
          <p:cNvSpPr txBox="1"/>
          <p:nvPr/>
        </p:nvSpPr>
        <p:spPr>
          <a:xfrm>
            <a:off x="250825" y="3573463"/>
            <a:ext cx="8642350" cy="2554287"/>
          </a:xfrm>
          <a:prstGeom prst="rect">
            <a:avLst/>
          </a:prstGeom>
          <a:solidFill>
            <a:schemeClr val="bg1"/>
          </a:solidFill>
          <a:ln w="50800">
            <a:solidFill>
              <a:srgbClr val="FF0000"/>
            </a:solidFill>
          </a:ln>
        </p:spPr>
        <p:txBody>
          <a:bodyPr>
            <a:spAutoFit/>
          </a:bodyPr>
          <a:lstStyle/>
          <a:p>
            <a:pPr>
              <a:defRPr/>
            </a:pPr>
            <a:r>
              <a:rPr lang="ru-RU" sz="3200" dirty="0"/>
              <a:t>Чтобы сложить два отрицательных числа, надо:</a:t>
            </a:r>
          </a:p>
          <a:p>
            <a:pPr marL="342900" indent="-342900">
              <a:buClr>
                <a:srgbClr val="FF0000"/>
              </a:buClr>
              <a:buSzPct val="110000"/>
              <a:buFontTx/>
              <a:buAutoNum type="arabicParenR"/>
              <a:defRPr/>
            </a:pPr>
            <a:r>
              <a:rPr lang="ru-RU" sz="3200" dirty="0"/>
              <a:t>сложить их модули;</a:t>
            </a:r>
          </a:p>
          <a:p>
            <a:pPr marL="342900" indent="-342900">
              <a:buClr>
                <a:srgbClr val="FF0000"/>
              </a:buClr>
              <a:buSzPct val="110000"/>
              <a:buFontTx/>
              <a:buAutoNum type="arabicParenR"/>
              <a:defRPr/>
            </a:pPr>
            <a:r>
              <a:rPr lang="ru-RU" sz="3200" dirty="0"/>
              <a:t>поставить перед полученным числом знак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ru-RU" sz="6600" b="1" smtClean="0">
                <a:latin typeface="Arial" charset="0"/>
                <a:cs typeface="Arial" charset="0"/>
                <a:hlinkClick r:id="rId2" action="ppaction://hlinksldjump"/>
              </a:rPr>
              <a:t>3</a:t>
            </a:r>
            <a:endParaRPr lang="ru-RU" sz="6600" b="1" smtClean="0">
              <a:latin typeface="Arial" charset="0"/>
              <a:cs typeface="Arial" charset="0"/>
            </a:endParaRPr>
          </a:p>
        </p:txBody>
      </p:sp>
      <p:pic>
        <p:nvPicPr>
          <p:cNvPr id="19459" name="Рисунок 3" descr="Мальчик-отличник.wmf"/>
          <p:cNvPicPr>
            <a:picLocks noChangeAspect="1"/>
          </p:cNvPicPr>
          <p:nvPr/>
        </p:nvPicPr>
        <p:blipFill>
          <a:blip r:embed="rId3" cstate="email"/>
          <a:srcRect/>
          <a:stretch>
            <a:fillRect/>
          </a:stretch>
        </p:blipFill>
        <p:spPr bwMode="auto">
          <a:xfrm>
            <a:off x="250825" y="188913"/>
            <a:ext cx="1882775" cy="1730375"/>
          </a:xfrm>
          <a:prstGeom prst="rect">
            <a:avLst/>
          </a:prstGeom>
          <a:noFill/>
          <a:ln w="9525">
            <a:noFill/>
            <a:miter lim="800000"/>
            <a:headEnd/>
            <a:tailEnd/>
          </a:ln>
        </p:spPr>
      </p:pic>
      <p:sp>
        <p:nvSpPr>
          <p:cNvPr id="5" name="Солнце 4"/>
          <p:cNvSpPr/>
          <p:nvPr/>
        </p:nvSpPr>
        <p:spPr>
          <a:xfrm>
            <a:off x="7092950" y="188913"/>
            <a:ext cx="1655763" cy="15113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9461" name="TextBox 5"/>
          <p:cNvSpPr txBox="1">
            <a:spLocks noChangeArrowheads="1"/>
          </p:cNvSpPr>
          <p:nvPr/>
        </p:nvSpPr>
        <p:spPr bwMode="auto">
          <a:xfrm>
            <a:off x="971550" y="1773238"/>
            <a:ext cx="7129463" cy="768350"/>
          </a:xfrm>
          <a:prstGeom prst="rect">
            <a:avLst/>
          </a:prstGeom>
          <a:noFill/>
          <a:ln w="9525">
            <a:noFill/>
            <a:miter lim="800000"/>
            <a:headEnd/>
            <a:tailEnd/>
          </a:ln>
        </p:spPr>
        <p:txBody>
          <a:bodyPr>
            <a:spAutoFit/>
          </a:bodyPr>
          <a:lstStyle/>
          <a:p>
            <a:pPr algn="ctr"/>
            <a:r>
              <a:rPr lang="ru-RU" sz="4400" b="1"/>
              <a:t>Вычитание.</a:t>
            </a:r>
          </a:p>
        </p:txBody>
      </p:sp>
      <p:sp>
        <p:nvSpPr>
          <p:cNvPr id="7" name="TextBox 6"/>
          <p:cNvSpPr txBox="1">
            <a:spLocks noChangeArrowheads="1"/>
          </p:cNvSpPr>
          <p:nvPr/>
        </p:nvSpPr>
        <p:spPr bwMode="auto">
          <a:xfrm>
            <a:off x="323850" y="3068638"/>
            <a:ext cx="8640763" cy="2308225"/>
          </a:xfrm>
          <a:prstGeom prst="rect">
            <a:avLst/>
          </a:prstGeom>
          <a:solidFill>
            <a:schemeClr val="bg1"/>
          </a:solidFill>
          <a:ln w="50800">
            <a:solidFill>
              <a:srgbClr val="FF0000"/>
            </a:solidFill>
            <a:miter lim="800000"/>
            <a:headEnd/>
            <a:tailEnd/>
          </a:ln>
        </p:spPr>
        <p:txBody>
          <a:bodyPr>
            <a:spAutoFit/>
          </a:bodyPr>
          <a:lstStyle/>
          <a:p>
            <a:r>
              <a:rPr lang="ru-RU" sz="3200"/>
              <a:t>Чтобы из данного числа вычесть другое число, надо к уменьшаемому прибавить число, противоположное вычитаемому:</a:t>
            </a:r>
          </a:p>
          <a:p>
            <a:pPr algn="ctr"/>
            <a:r>
              <a:rPr lang="en-US" sz="4800" b="1" i="1">
                <a:solidFill>
                  <a:srgbClr val="7030A0"/>
                </a:solidFill>
              </a:rPr>
              <a:t>a – b = a + (-b)</a:t>
            </a:r>
            <a:r>
              <a:rPr lang="ru-RU" sz="320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sz="6600" b="1" smtClean="0">
                <a:latin typeface="Arial" charset="0"/>
                <a:cs typeface="Arial" charset="0"/>
                <a:hlinkClick r:id="rId2" action="ppaction://hlinksldjump"/>
              </a:rPr>
              <a:t>4</a:t>
            </a:r>
            <a:endParaRPr lang="ru-RU" sz="6600" b="1" smtClean="0">
              <a:latin typeface="Arial" charset="0"/>
              <a:cs typeface="Arial" charset="0"/>
            </a:endParaRPr>
          </a:p>
        </p:txBody>
      </p:sp>
      <p:pic>
        <p:nvPicPr>
          <p:cNvPr id="20483" name="Рисунок 3" descr="Мальчик-отличник.wmf"/>
          <p:cNvPicPr>
            <a:picLocks noChangeAspect="1"/>
          </p:cNvPicPr>
          <p:nvPr/>
        </p:nvPicPr>
        <p:blipFill>
          <a:blip r:embed="rId3" cstate="email"/>
          <a:srcRect/>
          <a:stretch>
            <a:fillRect/>
          </a:stretch>
        </p:blipFill>
        <p:spPr bwMode="auto">
          <a:xfrm>
            <a:off x="250825" y="188913"/>
            <a:ext cx="1882775" cy="1730375"/>
          </a:xfrm>
          <a:prstGeom prst="rect">
            <a:avLst/>
          </a:prstGeom>
          <a:noFill/>
          <a:ln w="9525">
            <a:noFill/>
            <a:miter lim="800000"/>
            <a:headEnd/>
            <a:tailEnd/>
          </a:ln>
        </p:spPr>
      </p:pic>
      <p:sp>
        <p:nvSpPr>
          <p:cNvPr id="5" name="Солнце 4"/>
          <p:cNvSpPr/>
          <p:nvPr/>
        </p:nvSpPr>
        <p:spPr>
          <a:xfrm>
            <a:off x="7092950" y="188913"/>
            <a:ext cx="1655763" cy="15113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485" name="TextBox 5"/>
          <p:cNvSpPr txBox="1">
            <a:spLocks noChangeArrowheads="1"/>
          </p:cNvSpPr>
          <p:nvPr/>
        </p:nvSpPr>
        <p:spPr bwMode="auto">
          <a:xfrm>
            <a:off x="971550" y="1773238"/>
            <a:ext cx="7129463" cy="1446212"/>
          </a:xfrm>
          <a:prstGeom prst="rect">
            <a:avLst/>
          </a:prstGeom>
          <a:noFill/>
          <a:ln w="9525">
            <a:noFill/>
            <a:miter lim="800000"/>
            <a:headEnd/>
            <a:tailEnd/>
          </a:ln>
        </p:spPr>
        <p:txBody>
          <a:bodyPr>
            <a:spAutoFit/>
          </a:bodyPr>
          <a:lstStyle/>
          <a:p>
            <a:pPr algn="ctr"/>
            <a:r>
              <a:rPr lang="ru-RU" sz="4400" b="1"/>
              <a:t>Умножение двух отрицательных чисел.</a:t>
            </a:r>
          </a:p>
        </p:txBody>
      </p:sp>
      <p:sp>
        <p:nvSpPr>
          <p:cNvPr id="7" name="TextBox 6"/>
          <p:cNvSpPr txBox="1"/>
          <p:nvPr/>
        </p:nvSpPr>
        <p:spPr>
          <a:xfrm>
            <a:off x="611188" y="3644900"/>
            <a:ext cx="7993062" cy="1570038"/>
          </a:xfrm>
          <a:prstGeom prst="rect">
            <a:avLst/>
          </a:prstGeom>
          <a:solidFill>
            <a:schemeClr val="bg1"/>
          </a:solidFill>
          <a:ln w="50800">
            <a:solidFill>
              <a:srgbClr val="FF0000"/>
            </a:solidFill>
          </a:ln>
        </p:spPr>
        <p:txBody>
          <a:bodyPr>
            <a:spAutoFit/>
          </a:bodyPr>
          <a:lstStyle/>
          <a:p>
            <a:pPr>
              <a:defRPr/>
            </a:pPr>
            <a:r>
              <a:rPr lang="ru-RU" sz="3200" dirty="0"/>
              <a:t>Чтобы перемножить два отрицательных числа, надо:</a:t>
            </a:r>
          </a:p>
          <a:p>
            <a:pPr marL="342900" indent="-342900">
              <a:buClr>
                <a:srgbClr val="FF0000"/>
              </a:buClr>
              <a:buSzPct val="110000"/>
              <a:defRPr/>
            </a:pPr>
            <a:r>
              <a:rPr lang="ru-RU" sz="3200" dirty="0"/>
              <a:t>перемножить их модули.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p:txBody>
          <a:bodyPr/>
          <a:lstStyle/>
          <a:p>
            <a:r>
              <a:rPr lang="ru-RU" sz="6600" b="1" smtClean="0">
                <a:latin typeface="Arial" charset="0"/>
                <a:cs typeface="Arial" charset="0"/>
                <a:hlinkClick r:id="rId2" action="ppaction://hlinksldjump"/>
              </a:rPr>
              <a:t>5</a:t>
            </a:r>
            <a:endParaRPr lang="ru-RU" sz="6600" b="1" smtClean="0">
              <a:latin typeface="Arial" charset="0"/>
              <a:cs typeface="Arial" charset="0"/>
            </a:endParaRPr>
          </a:p>
        </p:txBody>
      </p:sp>
      <p:pic>
        <p:nvPicPr>
          <p:cNvPr id="21507" name="Рисунок 3" descr="Мальчик-отличник.wmf"/>
          <p:cNvPicPr>
            <a:picLocks noChangeAspect="1"/>
          </p:cNvPicPr>
          <p:nvPr/>
        </p:nvPicPr>
        <p:blipFill>
          <a:blip r:embed="rId3" cstate="email"/>
          <a:srcRect/>
          <a:stretch>
            <a:fillRect/>
          </a:stretch>
        </p:blipFill>
        <p:spPr bwMode="auto">
          <a:xfrm>
            <a:off x="250825" y="188913"/>
            <a:ext cx="1882775" cy="1730375"/>
          </a:xfrm>
          <a:prstGeom prst="rect">
            <a:avLst/>
          </a:prstGeom>
          <a:noFill/>
          <a:ln w="9525">
            <a:noFill/>
            <a:miter lim="800000"/>
            <a:headEnd/>
            <a:tailEnd/>
          </a:ln>
        </p:spPr>
      </p:pic>
      <p:sp>
        <p:nvSpPr>
          <p:cNvPr id="5" name="Солнце 4"/>
          <p:cNvSpPr/>
          <p:nvPr/>
        </p:nvSpPr>
        <p:spPr>
          <a:xfrm>
            <a:off x="7092950" y="188913"/>
            <a:ext cx="1655763" cy="15113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509" name="TextBox 7"/>
          <p:cNvSpPr txBox="1">
            <a:spLocks noChangeArrowheads="1"/>
          </p:cNvSpPr>
          <p:nvPr/>
        </p:nvSpPr>
        <p:spPr bwMode="auto">
          <a:xfrm>
            <a:off x="1187450" y="1773238"/>
            <a:ext cx="7129463" cy="1446212"/>
          </a:xfrm>
          <a:prstGeom prst="rect">
            <a:avLst/>
          </a:prstGeom>
          <a:noFill/>
          <a:ln w="9525">
            <a:noFill/>
            <a:miter lim="800000"/>
            <a:headEnd/>
            <a:tailEnd/>
          </a:ln>
        </p:spPr>
        <p:txBody>
          <a:bodyPr>
            <a:spAutoFit/>
          </a:bodyPr>
          <a:lstStyle/>
          <a:p>
            <a:pPr algn="ctr"/>
            <a:r>
              <a:rPr lang="ru-RU" sz="4400" b="1"/>
              <a:t>Умножение чисел с разными знаками.</a:t>
            </a:r>
          </a:p>
        </p:txBody>
      </p:sp>
      <p:sp>
        <p:nvSpPr>
          <p:cNvPr id="9" name="TextBox 8"/>
          <p:cNvSpPr txBox="1"/>
          <p:nvPr/>
        </p:nvSpPr>
        <p:spPr>
          <a:xfrm>
            <a:off x="323850" y="3357563"/>
            <a:ext cx="8640763" cy="2554287"/>
          </a:xfrm>
          <a:prstGeom prst="rect">
            <a:avLst/>
          </a:prstGeom>
          <a:solidFill>
            <a:schemeClr val="bg1"/>
          </a:solidFill>
          <a:ln w="50800">
            <a:solidFill>
              <a:srgbClr val="FF0000"/>
            </a:solidFill>
          </a:ln>
        </p:spPr>
        <p:txBody>
          <a:bodyPr>
            <a:spAutoFit/>
          </a:bodyPr>
          <a:lstStyle/>
          <a:p>
            <a:pPr>
              <a:defRPr/>
            </a:pPr>
            <a:r>
              <a:rPr lang="ru-RU" sz="3200" dirty="0"/>
              <a:t>Чтобы перемножить два числа с разными знаками, надо:</a:t>
            </a:r>
          </a:p>
          <a:p>
            <a:pPr marL="342900" indent="-342900">
              <a:buClr>
                <a:srgbClr val="FF0000"/>
              </a:buClr>
              <a:buSzPct val="110000"/>
              <a:buFontTx/>
              <a:buAutoNum type="arabicParenR"/>
              <a:defRPr/>
            </a:pPr>
            <a:r>
              <a:rPr lang="ru-RU" sz="3200" dirty="0"/>
              <a:t>перемножить модули этих чисел;</a:t>
            </a:r>
          </a:p>
          <a:p>
            <a:pPr marL="342900" indent="-342900">
              <a:buClr>
                <a:srgbClr val="FF0000"/>
              </a:buClr>
              <a:buSzPct val="110000"/>
              <a:buFontTx/>
              <a:buAutoNum type="arabicParenR"/>
              <a:defRPr/>
            </a:pPr>
            <a:r>
              <a:rPr lang="ru-RU" sz="3200" dirty="0"/>
              <a:t>поставить перед полученным числом знак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vertic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ru-RU" sz="6600" b="1" smtClean="0">
                <a:latin typeface="Arial" charset="0"/>
                <a:cs typeface="Arial" charset="0"/>
                <a:hlinkClick r:id="rId2" action="ppaction://hlinksldjump"/>
              </a:rPr>
              <a:t>6</a:t>
            </a:r>
            <a:endParaRPr lang="ru-RU" sz="6600" b="1" smtClean="0">
              <a:latin typeface="Arial" charset="0"/>
              <a:cs typeface="Arial" charset="0"/>
            </a:endParaRPr>
          </a:p>
        </p:txBody>
      </p:sp>
      <p:pic>
        <p:nvPicPr>
          <p:cNvPr id="22531" name="Рисунок 3" descr="Мальчик-отличник.wmf"/>
          <p:cNvPicPr>
            <a:picLocks noChangeAspect="1"/>
          </p:cNvPicPr>
          <p:nvPr/>
        </p:nvPicPr>
        <p:blipFill>
          <a:blip r:embed="rId3" cstate="email"/>
          <a:srcRect/>
          <a:stretch>
            <a:fillRect/>
          </a:stretch>
        </p:blipFill>
        <p:spPr bwMode="auto">
          <a:xfrm>
            <a:off x="250825" y="188913"/>
            <a:ext cx="1882775" cy="1730375"/>
          </a:xfrm>
          <a:prstGeom prst="rect">
            <a:avLst/>
          </a:prstGeom>
          <a:noFill/>
          <a:ln w="9525">
            <a:noFill/>
            <a:miter lim="800000"/>
            <a:headEnd/>
            <a:tailEnd/>
          </a:ln>
        </p:spPr>
      </p:pic>
      <p:sp>
        <p:nvSpPr>
          <p:cNvPr id="5" name="Солнце 4"/>
          <p:cNvSpPr/>
          <p:nvPr/>
        </p:nvSpPr>
        <p:spPr>
          <a:xfrm>
            <a:off x="7092950" y="188913"/>
            <a:ext cx="1655763" cy="15113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533" name="TextBox 5"/>
          <p:cNvSpPr txBox="1">
            <a:spLocks noChangeArrowheads="1"/>
          </p:cNvSpPr>
          <p:nvPr/>
        </p:nvSpPr>
        <p:spPr bwMode="auto">
          <a:xfrm>
            <a:off x="971550" y="1773238"/>
            <a:ext cx="7129463" cy="1446212"/>
          </a:xfrm>
          <a:prstGeom prst="rect">
            <a:avLst/>
          </a:prstGeom>
          <a:noFill/>
          <a:ln w="9525">
            <a:noFill/>
            <a:miter lim="800000"/>
            <a:headEnd/>
            <a:tailEnd/>
          </a:ln>
        </p:spPr>
        <p:txBody>
          <a:bodyPr>
            <a:spAutoFit/>
          </a:bodyPr>
          <a:lstStyle/>
          <a:p>
            <a:pPr algn="ctr"/>
            <a:r>
              <a:rPr lang="ru-RU" sz="4400" b="1"/>
              <a:t>Деление двух отрицательных чисел.</a:t>
            </a:r>
          </a:p>
        </p:txBody>
      </p:sp>
      <p:sp>
        <p:nvSpPr>
          <p:cNvPr id="7" name="TextBox 6"/>
          <p:cNvSpPr txBox="1">
            <a:spLocks noChangeArrowheads="1"/>
          </p:cNvSpPr>
          <p:nvPr/>
        </p:nvSpPr>
        <p:spPr bwMode="auto">
          <a:xfrm>
            <a:off x="468313" y="3500438"/>
            <a:ext cx="8280400" cy="2062162"/>
          </a:xfrm>
          <a:prstGeom prst="rect">
            <a:avLst/>
          </a:prstGeom>
          <a:solidFill>
            <a:schemeClr val="bg1"/>
          </a:solidFill>
          <a:ln w="50800">
            <a:solidFill>
              <a:srgbClr val="FF0000"/>
            </a:solidFill>
            <a:miter lim="800000"/>
            <a:headEnd/>
            <a:tailEnd/>
          </a:ln>
        </p:spPr>
        <p:txBody>
          <a:bodyPr>
            <a:spAutoFit/>
          </a:bodyPr>
          <a:lstStyle/>
          <a:p>
            <a:r>
              <a:rPr lang="ru-RU" sz="3200"/>
              <a:t>Чтобы разделить отрицательное число на отрицательное число, надо:</a:t>
            </a:r>
          </a:p>
          <a:p>
            <a:r>
              <a:rPr lang="ru-RU" sz="3200"/>
              <a:t>разделить модуль делимого на модуль делителя.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r>
              <a:rPr lang="ru-RU" sz="6600" b="1" smtClean="0">
                <a:latin typeface="Arial" charset="0"/>
                <a:cs typeface="Arial" charset="0"/>
                <a:hlinkClick r:id="rId2" action="ppaction://hlinksldjump"/>
              </a:rPr>
              <a:t>7</a:t>
            </a:r>
            <a:endParaRPr lang="ru-RU" sz="6600" b="1" smtClean="0">
              <a:latin typeface="Arial" charset="0"/>
              <a:cs typeface="Arial" charset="0"/>
            </a:endParaRPr>
          </a:p>
        </p:txBody>
      </p:sp>
      <p:pic>
        <p:nvPicPr>
          <p:cNvPr id="23555" name="Рисунок 3" descr="Мальчик-отличник.wmf"/>
          <p:cNvPicPr>
            <a:picLocks noChangeAspect="1"/>
          </p:cNvPicPr>
          <p:nvPr/>
        </p:nvPicPr>
        <p:blipFill>
          <a:blip r:embed="rId3" cstate="email"/>
          <a:srcRect/>
          <a:stretch>
            <a:fillRect/>
          </a:stretch>
        </p:blipFill>
        <p:spPr bwMode="auto">
          <a:xfrm>
            <a:off x="250825" y="188913"/>
            <a:ext cx="1882775" cy="1730375"/>
          </a:xfrm>
          <a:prstGeom prst="rect">
            <a:avLst/>
          </a:prstGeom>
          <a:noFill/>
          <a:ln w="9525">
            <a:noFill/>
            <a:miter lim="800000"/>
            <a:headEnd/>
            <a:tailEnd/>
          </a:ln>
        </p:spPr>
      </p:pic>
      <p:sp>
        <p:nvSpPr>
          <p:cNvPr id="5" name="Солнце 4"/>
          <p:cNvSpPr/>
          <p:nvPr/>
        </p:nvSpPr>
        <p:spPr>
          <a:xfrm>
            <a:off x="7092950" y="188913"/>
            <a:ext cx="1655763" cy="15113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557" name="TextBox 5"/>
          <p:cNvSpPr txBox="1">
            <a:spLocks noChangeArrowheads="1"/>
          </p:cNvSpPr>
          <p:nvPr/>
        </p:nvSpPr>
        <p:spPr bwMode="auto">
          <a:xfrm>
            <a:off x="971550" y="1773238"/>
            <a:ext cx="7129463" cy="1446212"/>
          </a:xfrm>
          <a:prstGeom prst="rect">
            <a:avLst/>
          </a:prstGeom>
          <a:noFill/>
          <a:ln w="9525">
            <a:noFill/>
            <a:miter lim="800000"/>
            <a:headEnd/>
            <a:tailEnd/>
          </a:ln>
        </p:spPr>
        <p:txBody>
          <a:bodyPr>
            <a:spAutoFit/>
          </a:bodyPr>
          <a:lstStyle/>
          <a:p>
            <a:pPr algn="ctr"/>
            <a:r>
              <a:rPr lang="ru-RU" sz="4400" b="1"/>
              <a:t>Деление двух чисел с разными знаками.</a:t>
            </a:r>
          </a:p>
        </p:txBody>
      </p:sp>
      <p:sp>
        <p:nvSpPr>
          <p:cNvPr id="7" name="TextBox 6"/>
          <p:cNvSpPr txBox="1"/>
          <p:nvPr/>
        </p:nvSpPr>
        <p:spPr>
          <a:xfrm>
            <a:off x="323850" y="3357563"/>
            <a:ext cx="8640763" cy="3046412"/>
          </a:xfrm>
          <a:prstGeom prst="rect">
            <a:avLst/>
          </a:prstGeom>
          <a:solidFill>
            <a:schemeClr val="bg1"/>
          </a:solidFill>
          <a:ln w="50800">
            <a:solidFill>
              <a:srgbClr val="FF0000"/>
            </a:solidFill>
          </a:ln>
        </p:spPr>
        <p:txBody>
          <a:bodyPr>
            <a:spAutoFit/>
          </a:bodyPr>
          <a:lstStyle/>
          <a:p>
            <a:pPr>
              <a:defRPr/>
            </a:pPr>
            <a:r>
              <a:rPr lang="ru-RU" sz="3200" dirty="0"/>
              <a:t>При делении чисел с разными знаками, надо:</a:t>
            </a:r>
          </a:p>
          <a:p>
            <a:pPr marL="342900" indent="-342900">
              <a:buClr>
                <a:srgbClr val="FF0000"/>
              </a:buClr>
              <a:buSzPct val="110000"/>
              <a:buFontTx/>
              <a:buAutoNum type="arabicParenR"/>
              <a:defRPr/>
            </a:pPr>
            <a:r>
              <a:rPr lang="ru-RU" sz="3200" dirty="0"/>
              <a:t>разделить модуль делимого на модуль делителя;</a:t>
            </a:r>
          </a:p>
          <a:p>
            <a:pPr marL="342900" indent="-342900">
              <a:buClr>
                <a:srgbClr val="FF0000"/>
              </a:buClr>
              <a:buSzPct val="110000"/>
              <a:buFontTx/>
              <a:buAutoNum type="arabicParenR"/>
              <a:defRPr/>
            </a:pPr>
            <a:r>
              <a:rPr lang="ru-RU" sz="3200" dirty="0"/>
              <a:t>поставить перед полученным числом знак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395288" y="0"/>
            <a:ext cx="8229600" cy="1066800"/>
          </a:xfrm>
        </p:spPr>
        <p:txBody>
          <a:bodyPr/>
          <a:lstStyle/>
          <a:p>
            <a:r>
              <a:rPr lang="ru-RU" sz="6600" b="1" smtClean="0">
                <a:solidFill>
                  <a:srgbClr val="009900"/>
                </a:solidFill>
                <a:latin typeface="Arial" charset="0"/>
                <a:cs typeface="Arial" charset="0"/>
              </a:rPr>
              <a:t>Ромашка</a:t>
            </a:r>
          </a:p>
        </p:txBody>
      </p:sp>
      <p:pic>
        <p:nvPicPr>
          <p:cNvPr id="24579" name="Picture 2"/>
          <p:cNvPicPr>
            <a:picLocks noChangeAspect="1" noChangeArrowheads="1"/>
          </p:cNvPicPr>
          <p:nvPr/>
        </p:nvPicPr>
        <p:blipFill>
          <a:blip r:embed="rId2" cstate="email"/>
          <a:srcRect/>
          <a:stretch>
            <a:fillRect/>
          </a:stretch>
        </p:blipFill>
        <p:spPr bwMode="auto">
          <a:xfrm>
            <a:off x="250825" y="1052513"/>
            <a:ext cx="3100388" cy="2952750"/>
          </a:xfrm>
          <a:prstGeom prst="rect">
            <a:avLst/>
          </a:prstGeom>
          <a:noFill/>
          <a:ln w="9525">
            <a:noFill/>
            <a:miter lim="800000"/>
            <a:headEnd/>
            <a:tailEnd/>
          </a:ln>
        </p:spPr>
      </p:pic>
      <p:sp>
        <p:nvSpPr>
          <p:cNvPr id="24580" name="TextBox 4"/>
          <p:cNvSpPr txBox="1">
            <a:spLocks noChangeArrowheads="1"/>
          </p:cNvSpPr>
          <p:nvPr/>
        </p:nvSpPr>
        <p:spPr bwMode="auto">
          <a:xfrm>
            <a:off x="3419475" y="908050"/>
            <a:ext cx="5724525" cy="5972175"/>
          </a:xfrm>
          <a:prstGeom prst="rect">
            <a:avLst/>
          </a:prstGeom>
          <a:noFill/>
          <a:ln w="9525">
            <a:noFill/>
            <a:miter lim="800000"/>
            <a:headEnd/>
            <a:tailEnd/>
          </a:ln>
        </p:spPr>
        <p:txBody>
          <a:bodyPr>
            <a:spAutoFit/>
          </a:bodyPr>
          <a:lstStyle/>
          <a:p>
            <a:r>
              <a:rPr lang="ru-RU" sz="2800"/>
              <a:t>Чудесное светолюбивое растение. Чаще всего ромашка растёт на лугах и полях. Многие люди собирают букеты из цветов, чтобы украсить дом. Эти белые цветы обладают целебными свойствами. Настой из ромашки не совсем приятный, но  очень полезный для организма. Сейчас на основе экстракта ромашки делают различные крема,  бальзамы для волос и шампуни.</a:t>
            </a:r>
          </a:p>
          <a:p>
            <a:endParaRPr lang="ru-RU"/>
          </a:p>
        </p:txBody>
      </p:sp>
      <p:pic>
        <p:nvPicPr>
          <p:cNvPr id="24581" name="Рисунок 6" descr="_DSC0030.jpg"/>
          <p:cNvPicPr>
            <a:picLocks noChangeAspect="1"/>
          </p:cNvPicPr>
          <p:nvPr/>
        </p:nvPicPr>
        <p:blipFill>
          <a:blip r:embed="rId3" cstate="email"/>
          <a:srcRect/>
          <a:stretch>
            <a:fillRect/>
          </a:stretch>
        </p:blipFill>
        <p:spPr bwMode="auto">
          <a:xfrm>
            <a:off x="250825" y="4149725"/>
            <a:ext cx="3097213" cy="2151063"/>
          </a:xfrm>
          <a:prstGeom prst="rect">
            <a:avLst/>
          </a:prstGeom>
          <a:noFill/>
          <a:ln w="9525">
            <a:noFill/>
            <a:miter lim="800000"/>
            <a:headEnd/>
            <a:tailEnd/>
          </a:ln>
        </p:spPr>
      </p:pic>
      <p:sp>
        <p:nvSpPr>
          <p:cNvPr id="8" name="Солнце 7"/>
          <p:cNvSpPr/>
          <p:nvPr/>
        </p:nvSpPr>
        <p:spPr>
          <a:xfrm>
            <a:off x="7812088" y="0"/>
            <a:ext cx="1152525" cy="1223963"/>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p:nvPr>
        </p:nvSpPr>
        <p:spPr>
          <a:xfrm>
            <a:off x="539750" y="0"/>
            <a:ext cx="8229600" cy="1143000"/>
          </a:xfrm>
        </p:spPr>
        <p:txBody>
          <a:bodyPr/>
          <a:lstStyle/>
          <a:p>
            <a:r>
              <a:rPr lang="ru-RU" sz="6600" b="1" smtClean="0">
                <a:solidFill>
                  <a:srgbClr val="009900"/>
                </a:solidFill>
                <a:latin typeface="Arial" charset="0"/>
                <a:cs typeface="Arial" charset="0"/>
              </a:rPr>
              <a:t>Решение задачи</a:t>
            </a:r>
          </a:p>
        </p:txBody>
      </p:sp>
      <p:sp>
        <p:nvSpPr>
          <p:cNvPr id="1028" name="TextBox 3"/>
          <p:cNvSpPr txBox="1">
            <a:spLocks noChangeArrowheads="1"/>
          </p:cNvSpPr>
          <p:nvPr/>
        </p:nvSpPr>
        <p:spPr bwMode="auto">
          <a:xfrm>
            <a:off x="3779838" y="1341438"/>
            <a:ext cx="4537075" cy="1568450"/>
          </a:xfrm>
          <a:prstGeom prst="rect">
            <a:avLst/>
          </a:prstGeom>
          <a:noFill/>
          <a:ln w="9525">
            <a:noFill/>
            <a:miter lim="800000"/>
            <a:headEnd/>
            <a:tailEnd/>
          </a:ln>
        </p:spPr>
        <p:txBody>
          <a:bodyPr>
            <a:spAutoFit/>
          </a:bodyPr>
          <a:lstStyle/>
          <a:p>
            <a:r>
              <a:rPr lang="ru-RU" sz="2400"/>
              <a:t>Зреет рожь над жаркой нивой,</a:t>
            </a:r>
            <a:br>
              <a:rPr lang="ru-RU" sz="2400"/>
            </a:br>
            <a:r>
              <a:rPr lang="ru-RU" sz="2400"/>
              <a:t>И от нивы и до нивы</a:t>
            </a:r>
            <a:br>
              <a:rPr lang="ru-RU" sz="2400"/>
            </a:br>
            <a:r>
              <a:rPr lang="ru-RU" sz="2400"/>
              <a:t>Гонит ветер прихотливый</a:t>
            </a:r>
            <a:br>
              <a:rPr lang="ru-RU" sz="2400"/>
            </a:br>
            <a:r>
              <a:rPr lang="ru-RU" sz="2400"/>
              <a:t>Золотые переливы.</a:t>
            </a:r>
            <a:endParaRPr lang="ru-RU"/>
          </a:p>
        </p:txBody>
      </p:sp>
      <p:sp>
        <p:nvSpPr>
          <p:cNvPr id="1029" name="TextBox 4"/>
          <p:cNvSpPr txBox="1">
            <a:spLocks noChangeArrowheads="1"/>
          </p:cNvSpPr>
          <p:nvPr/>
        </p:nvSpPr>
        <p:spPr bwMode="auto">
          <a:xfrm>
            <a:off x="323850" y="2979738"/>
            <a:ext cx="8496300" cy="3878262"/>
          </a:xfrm>
          <a:prstGeom prst="rect">
            <a:avLst/>
          </a:prstGeom>
          <a:noFill/>
          <a:ln w="9525">
            <a:noFill/>
            <a:miter lim="800000"/>
            <a:headEnd/>
            <a:tailEnd/>
          </a:ln>
        </p:spPr>
        <p:txBody>
          <a:bodyPr>
            <a:spAutoFit/>
          </a:bodyPr>
          <a:lstStyle/>
          <a:p>
            <a:pPr algn="ctr"/>
            <a:r>
              <a:rPr lang="ru-RU" sz="6000" b="1">
                <a:solidFill>
                  <a:srgbClr val="009900"/>
                </a:solidFill>
              </a:rPr>
              <a:t>РОЖЬ</a:t>
            </a:r>
          </a:p>
          <a:p>
            <a:r>
              <a:rPr lang="ru-RU" sz="2800"/>
              <a:t> выдерживает зимнюю температуру</a:t>
            </a:r>
          </a:p>
          <a:p>
            <a:r>
              <a:rPr lang="ru-RU" sz="2800"/>
              <a:t>без снежного покрова (-25</a:t>
            </a:r>
            <a:r>
              <a:rPr lang="ru-RU" sz="2800">
                <a:sym typeface="Symbol" pitchFamily="18" charset="2"/>
              </a:rPr>
              <a:t></a:t>
            </a:r>
            <a:r>
              <a:rPr lang="ru-RU" sz="2800"/>
              <a:t>), что составляет  температуры, выдерживаемой рожью под снежным покровом. Определите, какую температуру выдерживает рожь под снежным  покровом?</a:t>
            </a:r>
          </a:p>
          <a:p>
            <a:endParaRPr lang="ru-RU"/>
          </a:p>
        </p:txBody>
      </p:sp>
      <p:graphicFrame>
        <p:nvGraphicFramePr>
          <p:cNvPr id="1026" name="Object 2"/>
          <p:cNvGraphicFramePr>
            <a:graphicFrameLocks noChangeAspect="1"/>
          </p:cNvGraphicFramePr>
          <p:nvPr/>
        </p:nvGraphicFramePr>
        <p:xfrm>
          <a:off x="7812088" y="3933825"/>
          <a:ext cx="384175" cy="1150938"/>
        </p:xfrm>
        <a:graphic>
          <a:graphicData uri="http://schemas.openxmlformats.org/presentationml/2006/ole">
            <p:oleObj spid="_x0000_s1026" name="Формула" r:id="rId3" imgW="139680" imgH="393480" progId="Equation.3">
              <p:embed/>
            </p:oleObj>
          </a:graphicData>
        </a:graphic>
      </p:graphicFrame>
      <p:pic>
        <p:nvPicPr>
          <p:cNvPr id="1030" name="Picture 3" descr="File:Ears of rye.jpg"/>
          <p:cNvPicPr>
            <a:picLocks noChangeAspect="1" noChangeArrowheads="1"/>
          </p:cNvPicPr>
          <p:nvPr/>
        </p:nvPicPr>
        <p:blipFill>
          <a:blip r:embed="rId4" r:link="rId5" cstate="email"/>
          <a:srcRect/>
          <a:stretch>
            <a:fillRect/>
          </a:stretch>
        </p:blipFill>
        <p:spPr bwMode="auto">
          <a:xfrm>
            <a:off x="468313" y="1268413"/>
            <a:ext cx="2846387" cy="1897062"/>
          </a:xfrm>
          <a:prstGeom prst="rect">
            <a:avLst/>
          </a:prstGeom>
          <a:noFill/>
          <a:ln w="9525">
            <a:noFill/>
            <a:miter lim="800000"/>
            <a:headEnd/>
            <a:tailEnd/>
          </a:ln>
        </p:spPr>
      </p:pic>
      <p:pic>
        <p:nvPicPr>
          <p:cNvPr id="1031" name="Рисунок 8" descr="n3.gif"/>
          <p:cNvPicPr>
            <a:picLocks noChangeAspect="1"/>
          </p:cNvPicPr>
          <p:nvPr/>
        </p:nvPicPr>
        <p:blipFill>
          <a:blip r:embed="rId6" cstate="email"/>
          <a:srcRect/>
          <a:stretch>
            <a:fillRect/>
          </a:stretch>
        </p:blipFill>
        <p:spPr bwMode="auto">
          <a:xfrm>
            <a:off x="0" y="620713"/>
            <a:ext cx="1333500" cy="1152525"/>
          </a:xfrm>
          <a:prstGeom prst="rect">
            <a:avLst/>
          </a:prstGeom>
          <a:noFill/>
          <a:ln w="9525">
            <a:noFill/>
            <a:miter lim="800000"/>
            <a:headEnd/>
            <a:tailEnd/>
          </a:ln>
        </p:spPr>
      </p:pic>
      <p:pic>
        <p:nvPicPr>
          <p:cNvPr id="1032" name="Picture 5" descr="http://t2.gstatic.com/images?q=tbn:ANd9GcRKYzXSWGAosG4SMuNLu9eqOaGSh7cR9iH4bcm4_Qk7zmmFDTdefg"/>
          <p:cNvPicPr>
            <a:picLocks noChangeAspect="1" noChangeArrowheads="1"/>
          </p:cNvPicPr>
          <p:nvPr/>
        </p:nvPicPr>
        <p:blipFill>
          <a:blip r:embed="rId7" cstate="email"/>
          <a:srcRect/>
          <a:stretch>
            <a:fillRect/>
          </a:stretch>
        </p:blipFill>
        <p:spPr bwMode="auto">
          <a:xfrm>
            <a:off x="5795963" y="2924175"/>
            <a:ext cx="301625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Заголовок 1"/>
          <p:cNvSpPr>
            <a:spLocks noGrp="1"/>
          </p:cNvSpPr>
          <p:nvPr>
            <p:ph type="title"/>
          </p:nvPr>
        </p:nvSpPr>
        <p:spPr>
          <a:xfrm>
            <a:off x="914400" y="0"/>
            <a:ext cx="8229600" cy="1143000"/>
          </a:xfrm>
        </p:spPr>
        <p:txBody>
          <a:bodyPr/>
          <a:lstStyle/>
          <a:p>
            <a:r>
              <a:rPr lang="ru-RU" sz="6600" b="1" smtClean="0">
                <a:solidFill>
                  <a:srgbClr val="009900"/>
                </a:solidFill>
                <a:latin typeface="Arial" charset="0"/>
                <a:cs typeface="Arial" charset="0"/>
              </a:rPr>
              <a:t>Решение задачи</a:t>
            </a:r>
          </a:p>
        </p:txBody>
      </p:sp>
      <p:sp>
        <p:nvSpPr>
          <p:cNvPr id="2053" name="Rectangle 4"/>
          <p:cNvSpPr>
            <a:spLocks noChangeArrowheads="1"/>
          </p:cNvSpPr>
          <p:nvPr/>
        </p:nvSpPr>
        <p:spPr bwMode="auto">
          <a:xfrm>
            <a:off x="0" y="709613"/>
            <a:ext cx="682625" cy="276225"/>
          </a:xfrm>
          <a:prstGeom prst="rect">
            <a:avLst/>
          </a:prstGeom>
          <a:noFill/>
          <a:ln w="9525">
            <a:noFill/>
            <a:miter lim="800000"/>
            <a:headEnd/>
            <a:tailEnd/>
          </a:ln>
        </p:spPr>
        <p:txBody>
          <a:bodyPr wrap="none" anchor="ctr">
            <a:spAutoFit/>
          </a:bodyPr>
          <a:lstStyle/>
          <a:p>
            <a:pPr indent="450850" eaLnBrk="0" hangingPunct="0"/>
            <a:r>
              <a:rPr lang="ru-RU" sz="1200">
                <a:cs typeface="Times New Roman" pitchFamily="18" charset="0"/>
              </a:rPr>
              <a:t> </a:t>
            </a:r>
            <a:endParaRPr lang="ru-RU"/>
          </a:p>
        </p:txBody>
      </p:sp>
      <p:grpSp>
        <p:nvGrpSpPr>
          <p:cNvPr id="2054" name="Группа 11"/>
          <p:cNvGrpSpPr>
            <a:grpSpLocks/>
          </p:cNvGrpSpPr>
          <p:nvPr/>
        </p:nvGrpSpPr>
        <p:grpSpPr bwMode="auto">
          <a:xfrm>
            <a:off x="539750" y="1341438"/>
            <a:ext cx="7848600" cy="2087562"/>
            <a:chOff x="323528" y="1484784"/>
            <a:chExt cx="7380312" cy="1800200"/>
          </a:xfrm>
        </p:grpSpPr>
        <p:grpSp>
          <p:nvGrpSpPr>
            <p:cNvPr id="2058" name="Группа 10"/>
            <p:cNvGrpSpPr>
              <a:grpSpLocks/>
            </p:cNvGrpSpPr>
            <p:nvPr/>
          </p:nvGrpSpPr>
          <p:grpSpPr bwMode="auto">
            <a:xfrm>
              <a:off x="323528" y="1484784"/>
              <a:ext cx="5240777" cy="1800200"/>
              <a:chOff x="323528" y="1484784"/>
              <a:chExt cx="5240777" cy="1800200"/>
            </a:xfrm>
          </p:grpSpPr>
          <p:graphicFrame>
            <p:nvGraphicFramePr>
              <p:cNvPr id="2050" name="Object 2"/>
              <p:cNvGraphicFramePr>
                <a:graphicFrameLocks noChangeAspect="1"/>
              </p:cNvGraphicFramePr>
              <p:nvPr/>
            </p:nvGraphicFramePr>
            <p:xfrm>
              <a:off x="2195736" y="1628800"/>
              <a:ext cx="504056" cy="1377753"/>
            </p:xfrm>
            <a:graphic>
              <a:graphicData uri="http://schemas.openxmlformats.org/presentationml/2006/ole">
                <p:oleObj spid="_x0000_s2050" name="Формула" r:id="rId3" imgW="139639" imgH="393529" progId="Equation.3">
                  <p:embed/>
                </p:oleObj>
              </a:graphicData>
            </a:graphic>
          </p:graphicFrame>
          <p:graphicFrame>
            <p:nvGraphicFramePr>
              <p:cNvPr id="2051" name="Object 1"/>
              <p:cNvGraphicFramePr>
                <a:graphicFrameLocks noChangeAspect="1"/>
              </p:cNvGraphicFramePr>
              <p:nvPr/>
            </p:nvGraphicFramePr>
            <p:xfrm>
              <a:off x="3851920" y="1484784"/>
              <a:ext cx="1712385" cy="1800200"/>
            </p:xfrm>
            <a:graphic>
              <a:graphicData uri="http://schemas.openxmlformats.org/presentationml/2006/ole">
                <p:oleObj spid="_x0000_s2051" name="Формула" r:id="rId4" imgW="368140" imgH="393529" progId="Equation.3">
                  <p:embed/>
                </p:oleObj>
              </a:graphicData>
            </a:graphic>
          </p:graphicFrame>
          <p:sp>
            <p:nvSpPr>
              <p:cNvPr id="2060" name="Rectangle 3"/>
              <p:cNvSpPr>
                <a:spLocks noChangeArrowheads="1"/>
              </p:cNvSpPr>
              <p:nvPr/>
            </p:nvSpPr>
            <p:spPr bwMode="auto">
              <a:xfrm>
                <a:off x="323528" y="1916832"/>
                <a:ext cx="2736304" cy="923330"/>
              </a:xfrm>
              <a:prstGeom prst="rect">
                <a:avLst/>
              </a:prstGeom>
              <a:noFill/>
              <a:ln w="9525">
                <a:noFill/>
                <a:miter lim="800000"/>
                <a:headEnd/>
                <a:tailEnd/>
              </a:ln>
            </p:spPr>
            <p:txBody>
              <a:bodyPr anchor="ctr">
                <a:spAutoFit/>
              </a:bodyPr>
              <a:lstStyle/>
              <a:p>
                <a:pPr indent="450850" eaLnBrk="0" hangingPunct="0"/>
                <a:r>
                  <a:rPr lang="ru-RU" sz="5400">
                    <a:cs typeface="Times New Roman" pitchFamily="18" charset="0"/>
                  </a:rPr>
                  <a:t>-25 : </a:t>
                </a:r>
                <a:endParaRPr lang="ru-RU" sz="5400"/>
              </a:p>
            </p:txBody>
          </p:sp>
          <p:sp>
            <p:nvSpPr>
              <p:cNvPr id="2061" name="Прямоугольник 8"/>
              <p:cNvSpPr>
                <a:spLocks noChangeArrowheads="1"/>
              </p:cNvSpPr>
              <p:nvPr/>
            </p:nvSpPr>
            <p:spPr bwMode="auto">
              <a:xfrm>
                <a:off x="2339752" y="1916832"/>
                <a:ext cx="1800200" cy="923330"/>
              </a:xfrm>
              <a:prstGeom prst="rect">
                <a:avLst/>
              </a:prstGeom>
              <a:noFill/>
              <a:ln w="9525">
                <a:noFill/>
                <a:miter lim="800000"/>
                <a:headEnd/>
                <a:tailEnd/>
              </a:ln>
            </p:spPr>
            <p:txBody>
              <a:bodyPr>
                <a:spAutoFit/>
              </a:bodyPr>
              <a:lstStyle/>
              <a:p>
                <a:pPr indent="450850" eaLnBrk="0" hangingPunct="0"/>
                <a:r>
                  <a:rPr lang="ru-RU" sz="5400">
                    <a:cs typeface="Times New Roman" pitchFamily="18" charset="0"/>
                  </a:rPr>
                  <a:t>= - </a:t>
                </a:r>
                <a:endParaRPr lang="ru-RU" sz="5400"/>
              </a:p>
            </p:txBody>
          </p:sp>
        </p:grpSp>
        <p:sp>
          <p:nvSpPr>
            <p:cNvPr id="2059" name="Прямоугольник 9"/>
            <p:cNvSpPr>
              <a:spLocks noChangeArrowheads="1"/>
            </p:cNvSpPr>
            <p:nvPr/>
          </p:nvSpPr>
          <p:spPr bwMode="auto">
            <a:xfrm>
              <a:off x="5004048" y="1916832"/>
              <a:ext cx="2699792" cy="923330"/>
            </a:xfrm>
            <a:prstGeom prst="rect">
              <a:avLst/>
            </a:prstGeom>
            <a:noFill/>
            <a:ln w="9525">
              <a:noFill/>
              <a:miter lim="800000"/>
              <a:headEnd/>
              <a:tailEnd/>
            </a:ln>
          </p:spPr>
          <p:txBody>
            <a:bodyPr>
              <a:spAutoFit/>
            </a:bodyPr>
            <a:lstStyle/>
            <a:p>
              <a:pPr indent="450850" eaLnBrk="0" hangingPunct="0"/>
              <a:r>
                <a:rPr lang="ru-RU" sz="5400">
                  <a:cs typeface="Times New Roman" pitchFamily="18" charset="0"/>
                </a:rPr>
                <a:t>= - 40</a:t>
              </a:r>
              <a:endParaRPr lang="ru-RU" sz="5400"/>
            </a:p>
          </p:txBody>
        </p:sp>
      </p:grpSp>
      <p:sp>
        <p:nvSpPr>
          <p:cNvPr id="2055" name="TextBox 12"/>
          <p:cNvSpPr txBox="1">
            <a:spLocks noChangeArrowheads="1"/>
          </p:cNvSpPr>
          <p:nvPr/>
        </p:nvSpPr>
        <p:spPr bwMode="auto">
          <a:xfrm>
            <a:off x="827088" y="3141663"/>
            <a:ext cx="8066087" cy="1846262"/>
          </a:xfrm>
          <a:prstGeom prst="rect">
            <a:avLst/>
          </a:prstGeom>
          <a:noFill/>
          <a:ln w="9525">
            <a:noFill/>
            <a:miter lim="800000"/>
            <a:headEnd/>
            <a:tailEnd/>
          </a:ln>
        </p:spPr>
        <p:txBody>
          <a:bodyPr>
            <a:spAutoFit/>
          </a:bodyPr>
          <a:lstStyle/>
          <a:p>
            <a:r>
              <a:rPr lang="ru-RU" sz="4800" b="1">
                <a:solidFill>
                  <a:srgbClr val="7030A0"/>
                </a:solidFill>
              </a:rPr>
              <a:t>Ответ: </a:t>
            </a:r>
            <a:r>
              <a:rPr lang="ru-RU" sz="4800"/>
              <a:t>рожь выдерживает                       		температуру </a:t>
            </a:r>
            <a:r>
              <a:rPr lang="ru-RU" sz="4800" b="1">
                <a:solidFill>
                  <a:srgbClr val="FF0000"/>
                </a:solidFill>
              </a:rPr>
              <a:t>(-40</a:t>
            </a:r>
            <a:r>
              <a:rPr lang="ru-RU" sz="4800" b="1">
                <a:solidFill>
                  <a:srgbClr val="FF0000"/>
                </a:solidFill>
                <a:sym typeface="Symbol" pitchFamily="18" charset="2"/>
              </a:rPr>
              <a:t></a:t>
            </a:r>
            <a:r>
              <a:rPr lang="ru-RU" sz="4800" b="1">
                <a:solidFill>
                  <a:srgbClr val="FF0000"/>
                </a:solidFill>
              </a:rPr>
              <a:t>)</a:t>
            </a:r>
            <a:r>
              <a:rPr lang="ru-RU" sz="4800" b="1"/>
              <a:t>.</a:t>
            </a:r>
          </a:p>
          <a:p>
            <a:endParaRPr lang="ru-RU"/>
          </a:p>
        </p:txBody>
      </p:sp>
      <p:pic>
        <p:nvPicPr>
          <p:cNvPr id="2056" name="Picture 8"/>
          <p:cNvPicPr>
            <a:picLocks noChangeAspect="1" noChangeArrowheads="1"/>
          </p:cNvPicPr>
          <p:nvPr/>
        </p:nvPicPr>
        <p:blipFill>
          <a:blip r:embed="rId5" cstate="email"/>
          <a:srcRect/>
          <a:stretch>
            <a:fillRect/>
          </a:stretch>
        </p:blipFill>
        <p:spPr bwMode="auto">
          <a:xfrm>
            <a:off x="2124075" y="4797425"/>
            <a:ext cx="4962525" cy="1773238"/>
          </a:xfrm>
          <a:prstGeom prst="rect">
            <a:avLst/>
          </a:prstGeom>
          <a:noFill/>
          <a:ln w="9525">
            <a:noFill/>
            <a:miter lim="800000"/>
            <a:headEnd/>
            <a:tailEnd/>
          </a:ln>
        </p:spPr>
      </p:pic>
      <p:pic>
        <p:nvPicPr>
          <p:cNvPr id="2057" name="Picture 14" descr="http://images2.wikia.nocookie.net/__cb20110328060124/uncyclopedia/images/7/7d/Snowflake.gif"/>
          <p:cNvPicPr>
            <a:picLocks noChangeAspect="1" noChangeArrowheads="1" noCrop="1"/>
          </p:cNvPicPr>
          <p:nvPr/>
        </p:nvPicPr>
        <p:blipFill>
          <a:blip r:embed="rId6" cstate="email"/>
          <a:srcRect/>
          <a:stretch>
            <a:fillRect/>
          </a:stretch>
        </p:blipFill>
        <p:spPr bwMode="auto">
          <a:xfrm>
            <a:off x="179388" y="188913"/>
            <a:ext cx="1362075"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042988" y="333375"/>
            <a:ext cx="5915025" cy="1143000"/>
          </a:xfrm>
        </p:spPr>
        <p:txBody>
          <a:bodyPr/>
          <a:lstStyle/>
          <a:p>
            <a:pPr eaLnBrk="1" hangingPunct="1"/>
            <a:r>
              <a:rPr lang="ru-RU" sz="5400" b="1" smtClean="0">
                <a:solidFill>
                  <a:srgbClr val="009900"/>
                </a:solidFill>
                <a:latin typeface="Arial" charset="0"/>
                <a:cs typeface="Arial" charset="0"/>
              </a:rPr>
              <a:t>Цели урока</a:t>
            </a:r>
          </a:p>
        </p:txBody>
      </p:sp>
      <p:sp>
        <p:nvSpPr>
          <p:cNvPr id="3" name="Содержимое 2"/>
          <p:cNvSpPr>
            <a:spLocks noGrp="1"/>
          </p:cNvSpPr>
          <p:nvPr>
            <p:ph idx="1"/>
          </p:nvPr>
        </p:nvSpPr>
        <p:spPr>
          <a:xfrm>
            <a:off x="323850" y="1844675"/>
            <a:ext cx="8229600" cy="4525963"/>
          </a:xfrm>
        </p:spPr>
        <p:txBody>
          <a:bodyPr rtlCol="0">
            <a:normAutofit lnSpcReduction="10000"/>
          </a:bodyPr>
          <a:lstStyle/>
          <a:p>
            <a:pPr eaLnBrk="1" fontAlgn="auto" hangingPunct="1">
              <a:spcAft>
                <a:spcPts val="0"/>
              </a:spcAft>
              <a:buSzPct val="120000"/>
              <a:buFont typeface="Arial" pitchFamily="34" charset="0"/>
              <a:buBlip>
                <a:blip r:embed="rId2"/>
              </a:buBlip>
              <a:defRPr/>
            </a:pPr>
            <a:r>
              <a:rPr lang="ru-RU" sz="3600" dirty="0" smtClean="0">
                <a:latin typeface="Arial" pitchFamily="34" charset="0"/>
                <a:cs typeface="Arial" pitchFamily="34" charset="0"/>
              </a:rPr>
              <a:t>Отработка навыков действий с рациональными числами.</a:t>
            </a:r>
          </a:p>
          <a:p>
            <a:pPr eaLnBrk="1" fontAlgn="auto" hangingPunct="1">
              <a:spcAft>
                <a:spcPts val="0"/>
              </a:spcAft>
              <a:buSzPct val="120000"/>
              <a:buFont typeface="Arial" pitchFamily="34" charset="0"/>
              <a:buBlip>
                <a:blip r:embed="rId2"/>
              </a:buBlip>
              <a:defRPr/>
            </a:pPr>
            <a:r>
              <a:rPr lang="ru-RU" sz="3600" dirty="0" smtClean="0">
                <a:latin typeface="Arial" pitchFamily="34" charset="0"/>
                <a:cs typeface="Arial" pitchFamily="34" charset="0"/>
              </a:rPr>
              <a:t>Расширение знаний о растениях Ярославского края.</a:t>
            </a:r>
          </a:p>
          <a:p>
            <a:pPr eaLnBrk="1" fontAlgn="auto" hangingPunct="1">
              <a:spcAft>
                <a:spcPts val="0"/>
              </a:spcAft>
              <a:buSzPct val="120000"/>
              <a:buFont typeface="Arial" pitchFamily="34" charset="0"/>
              <a:buBlip>
                <a:blip r:embed="rId2"/>
              </a:buBlip>
              <a:defRPr/>
            </a:pPr>
            <a:r>
              <a:rPr lang="ru-RU" sz="3600" b="1" dirty="0" smtClean="0">
                <a:latin typeface="Arial" pitchFamily="34" charset="0"/>
                <a:cs typeface="Arial" pitchFamily="34" charset="0"/>
              </a:rPr>
              <a:t> </a:t>
            </a:r>
            <a:r>
              <a:rPr lang="ru-RU" sz="3600" dirty="0" smtClean="0">
                <a:latin typeface="Arial" pitchFamily="34" charset="0"/>
                <a:cs typeface="Arial" pitchFamily="34" charset="0"/>
              </a:rPr>
              <a:t>Выработка с помощью вычислений умений использования местных растений в питании человека.</a:t>
            </a:r>
          </a:p>
          <a:p>
            <a:pPr eaLnBrk="1" fontAlgn="auto" hangingPunct="1">
              <a:spcAft>
                <a:spcPts val="0"/>
              </a:spcAft>
              <a:buFont typeface="Arial" pitchFamily="34" charset="0"/>
              <a:buChar char="•"/>
              <a:defRPr/>
            </a:pPr>
            <a:endParaRPr lang="ru-RU" dirty="0" smtClean="0"/>
          </a:p>
        </p:txBody>
      </p:sp>
      <p:pic>
        <p:nvPicPr>
          <p:cNvPr id="9220" name="Рисунок 3" descr="39.gif"/>
          <p:cNvPicPr>
            <a:picLocks noChangeAspect="1"/>
          </p:cNvPicPr>
          <p:nvPr/>
        </p:nvPicPr>
        <p:blipFill>
          <a:blip r:embed="rId3" cstate="email"/>
          <a:srcRect/>
          <a:stretch>
            <a:fillRect/>
          </a:stretch>
        </p:blipFill>
        <p:spPr bwMode="auto">
          <a:xfrm>
            <a:off x="179388" y="0"/>
            <a:ext cx="1223962" cy="1795463"/>
          </a:xfrm>
          <a:prstGeom prst="rect">
            <a:avLst/>
          </a:prstGeom>
          <a:noFill/>
          <a:ln w="9525">
            <a:noFill/>
            <a:miter lim="800000"/>
            <a:headEnd/>
            <a:tailEnd/>
          </a:ln>
        </p:spPr>
      </p:pic>
      <p:pic>
        <p:nvPicPr>
          <p:cNvPr id="9221" name="Рисунок 5" descr="priroda.gif"/>
          <p:cNvPicPr>
            <a:picLocks noChangeAspect="1"/>
          </p:cNvPicPr>
          <p:nvPr/>
        </p:nvPicPr>
        <p:blipFill>
          <a:blip r:embed="rId4" cstate="email"/>
          <a:srcRect/>
          <a:stretch>
            <a:fillRect/>
          </a:stretch>
        </p:blipFill>
        <p:spPr bwMode="auto">
          <a:xfrm>
            <a:off x="6588125" y="188913"/>
            <a:ext cx="2249488" cy="1703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468313" y="260350"/>
            <a:ext cx="8229600" cy="777875"/>
          </a:xfrm>
        </p:spPr>
        <p:txBody>
          <a:bodyPr/>
          <a:lstStyle/>
          <a:p>
            <a:r>
              <a:rPr lang="ru-RU" sz="6000" b="1" smtClean="0">
                <a:solidFill>
                  <a:srgbClr val="009900"/>
                </a:solidFill>
                <a:latin typeface="Arial" charset="0"/>
                <a:cs typeface="Arial" charset="0"/>
              </a:rPr>
              <a:t>Работа по рядам</a:t>
            </a:r>
          </a:p>
        </p:txBody>
      </p:sp>
      <p:sp>
        <p:nvSpPr>
          <p:cNvPr id="25603" name="TextBox 3"/>
          <p:cNvSpPr txBox="1">
            <a:spLocks noChangeArrowheads="1"/>
          </p:cNvSpPr>
          <p:nvPr/>
        </p:nvSpPr>
        <p:spPr bwMode="auto">
          <a:xfrm>
            <a:off x="0" y="1052513"/>
            <a:ext cx="6264275" cy="5510212"/>
          </a:xfrm>
          <a:prstGeom prst="rect">
            <a:avLst/>
          </a:prstGeom>
          <a:noFill/>
          <a:ln w="9525">
            <a:noFill/>
            <a:miter lim="800000"/>
            <a:headEnd/>
            <a:tailEnd/>
          </a:ln>
        </p:spPr>
        <p:txBody>
          <a:bodyPr>
            <a:spAutoFit/>
          </a:bodyPr>
          <a:lstStyle/>
          <a:p>
            <a:r>
              <a:rPr lang="ru-RU" sz="3200"/>
              <a:t>О важности правильного питания ещё более 100 лет назад говорил мудрый врач Авиценна. В настоящее время люди едят мало растительной пищи: овощей в 3 раза меньше нормы, фруктов   - в 4 раза.</a:t>
            </a:r>
          </a:p>
          <a:p>
            <a:r>
              <a:rPr lang="ru-RU" sz="3200"/>
              <a:t>Вам предлагаются рецепты блюд из местных растений,  которые можно приготовить уже ранней весной.</a:t>
            </a:r>
          </a:p>
        </p:txBody>
      </p:sp>
      <p:pic>
        <p:nvPicPr>
          <p:cNvPr id="25604" name="Picture 2" descr="Фото Авиценна"/>
          <p:cNvPicPr>
            <a:picLocks noChangeAspect="1" noChangeArrowheads="1"/>
          </p:cNvPicPr>
          <p:nvPr/>
        </p:nvPicPr>
        <p:blipFill>
          <a:blip r:embed="rId2" cstate="email"/>
          <a:srcRect/>
          <a:stretch>
            <a:fillRect/>
          </a:stretch>
        </p:blipFill>
        <p:spPr bwMode="auto">
          <a:xfrm>
            <a:off x="6084888" y="1268413"/>
            <a:ext cx="3059112" cy="4541837"/>
          </a:xfrm>
          <a:prstGeom prst="rect">
            <a:avLst/>
          </a:prstGeom>
          <a:noFill/>
          <a:ln w="25400">
            <a:solidFill>
              <a:srgbClr val="0716A1"/>
            </a:solidFill>
            <a:miter lim="800000"/>
            <a:headEnd/>
            <a:tailEnd/>
          </a:ln>
        </p:spPr>
      </p:pic>
      <p:sp>
        <p:nvSpPr>
          <p:cNvPr id="7" name="Стрелка вправо 6"/>
          <p:cNvSpPr/>
          <p:nvPr/>
        </p:nvSpPr>
        <p:spPr>
          <a:xfrm>
            <a:off x="6372225" y="5949950"/>
            <a:ext cx="2520950" cy="908050"/>
          </a:xfrm>
          <a:prstGeom prst="rightArrow">
            <a:avLst/>
          </a:prstGeom>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606" name="TextBox 7"/>
          <p:cNvSpPr txBox="1">
            <a:spLocks noChangeArrowheads="1"/>
          </p:cNvSpPr>
          <p:nvPr/>
        </p:nvSpPr>
        <p:spPr bwMode="auto">
          <a:xfrm>
            <a:off x="6443663" y="6021388"/>
            <a:ext cx="2089150" cy="646112"/>
          </a:xfrm>
          <a:prstGeom prst="rect">
            <a:avLst/>
          </a:prstGeom>
          <a:noFill/>
          <a:ln w="9525">
            <a:noFill/>
            <a:miter lim="800000"/>
            <a:headEnd/>
            <a:tailEnd/>
          </a:ln>
        </p:spPr>
        <p:txBody>
          <a:bodyPr>
            <a:spAutoFit/>
          </a:bodyPr>
          <a:lstStyle/>
          <a:p>
            <a:r>
              <a:rPr lang="ru-RU" sz="3600" b="1">
                <a:solidFill>
                  <a:srgbClr val="FF0000"/>
                </a:solidFill>
              </a:rPr>
              <a:t>задание</a:t>
            </a:r>
          </a:p>
        </p:txBody>
      </p:sp>
      <p:pic>
        <p:nvPicPr>
          <p:cNvPr id="25607" name="Рисунок 8" descr="Овощи.gif"/>
          <p:cNvPicPr>
            <a:picLocks noChangeAspect="1"/>
          </p:cNvPicPr>
          <p:nvPr/>
        </p:nvPicPr>
        <p:blipFill>
          <a:blip r:embed="rId3" cstate="email"/>
          <a:srcRect/>
          <a:stretch>
            <a:fillRect/>
          </a:stretch>
        </p:blipFill>
        <p:spPr bwMode="auto">
          <a:xfrm>
            <a:off x="0" y="71438"/>
            <a:ext cx="1403350" cy="1055687"/>
          </a:xfrm>
          <a:prstGeom prst="rect">
            <a:avLst/>
          </a:prstGeom>
          <a:noFill/>
          <a:ln w="9525">
            <a:noFill/>
            <a:miter lim="800000"/>
            <a:headEnd/>
            <a:tailEnd/>
          </a:ln>
        </p:spPr>
      </p:pic>
      <p:pic>
        <p:nvPicPr>
          <p:cNvPr id="25608" name="Рисунок 9" descr="Суп.gif"/>
          <p:cNvPicPr>
            <a:picLocks noChangeAspect="1"/>
          </p:cNvPicPr>
          <p:nvPr/>
        </p:nvPicPr>
        <p:blipFill>
          <a:blip r:embed="rId4" cstate="email"/>
          <a:srcRect/>
          <a:stretch>
            <a:fillRect/>
          </a:stretch>
        </p:blipFill>
        <p:spPr bwMode="auto">
          <a:xfrm>
            <a:off x="7812088" y="0"/>
            <a:ext cx="1331912" cy="101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541338" y="274638"/>
            <a:ext cx="10153651" cy="777875"/>
          </a:xfrm>
        </p:spPr>
        <p:txBody>
          <a:bodyPr/>
          <a:lstStyle/>
          <a:p>
            <a:r>
              <a:rPr lang="ru-RU" sz="2800" b="1" smtClean="0">
                <a:solidFill>
                  <a:srgbClr val="009900"/>
                </a:solidFill>
                <a:latin typeface="Arial" charset="0"/>
                <a:cs typeface="Arial" charset="0"/>
              </a:rPr>
              <a:t>Определите массу каждого компонента в рецепте</a:t>
            </a:r>
          </a:p>
        </p:txBody>
      </p:sp>
      <p:graphicFrame>
        <p:nvGraphicFramePr>
          <p:cNvPr id="3" name="Таблица 2"/>
          <p:cNvGraphicFramePr>
            <a:graphicFrameLocks noGrp="1"/>
          </p:cNvGraphicFramePr>
          <p:nvPr/>
        </p:nvGraphicFramePr>
        <p:xfrm>
          <a:off x="0" y="1150938"/>
          <a:ext cx="9144000" cy="5462906"/>
        </p:xfrm>
        <a:graphic>
          <a:graphicData uri="http://schemas.openxmlformats.org/drawingml/2006/table">
            <a:tbl>
              <a:tblPr/>
              <a:tblGrid>
                <a:gridCol w="2195513"/>
                <a:gridCol w="855662"/>
                <a:gridCol w="2384425"/>
                <a:gridCol w="825500"/>
                <a:gridCol w="1919288"/>
                <a:gridCol w="963612"/>
              </a:tblGrid>
              <a:tr h="4476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rgbClr val="FF0000"/>
                          </a:solidFill>
                          <a:effectLst/>
                          <a:latin typeface="Arial" charset="0"/>
                          <a:cs typeface="Times New Roman" pitchFamily="18" charset="0"/>
                        </a:rPr>
                        <a:t>1 ряд</a:t>
                      </a:r>
                      <a:endParaRPr kumimoji="0" lang="ru-RU" sz="4400" b="0" i="0" u="none" strike="noStrike" cap="none" normalizeH="0" baseline="0" dirty="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smtClean="0">
                          <a:ln>
                            <a:noFill/>
                          </a:ln>
                          <a:solidFill>
                            <a:srgbClr val="FF0000"/>
                          </a:solidFill>
                          <a:effectLst/>
                          <a:latin typeface="Arial" charset="0"/>
                          <a:cs typeface="Times New Roman" pitchFamily="18" charset="0"/>
                        </a:rPr>
                        <a:t>2 ряд</a:t>
                      </a:r>
                      <a:endParaRPr kumimoji="0" lang="ru-RU" sz="44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smtClean="0">
                          <a:ln>
                            <a:noFill/>
                          </a:ln>
                          <a:solidFill>
                            <a:srgbClr val="FF0000"/>
                          </a:solidFill>
                          <a:effectLst/>
                          <a:latin typeface="Arial" charset="0"/>
                          <a:cs typeface="Times New Roman" pitchFamily="18" charset="0"/>
                        </a:rPr>
                        <a:t>3 ряд</a:t>
                      </a:r>
                      <a:endParaRPr kumimoji="0" lang="ru-RU" sz="44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7667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rgbClr val="FF0000"/>
                          </a:solidFill>
                          <a:effectLst/>
                          <a:latin typeface="Arial" charset="0"/>
                          <a:cs typeface="Times New Roman" pitchFamily="18" charset="0"/>
                        </a:rPr>
                        <a:t>Салат из </a:t>
                      </a:r>
                      <a:r>
                        <a:rPr kumimoji="0" lang="ru-RU" sz="2800" b="1" i="0" u="none" strike="noStrike" cap="none" normalizeH="0" baseline="0" smtClean="0">
                          <a:ln>
                            <a:noFill/>
                          </a:ln>
                          <a:solidFill>
                            <a:srgbClr val="006600"/>
                          </a:solidFill>
                          <a:effectLst/>
                          <a:latin typeface="Arial" charset="0"/>
                          <a:cs typeface="Times New Roman" pitchFamily="18" charset="0"/>
                          <a:hlinkClick r:id="rId2" action="ppaction://hlinksldjump"/>
                        </a:rPr>
                        <a:t>одуванчиков</a:t>
                      </a:r>
                      <a:endParaRPr kumimoji="0" lang="ru-RU" sz="2800" b="0" i="0" u="none" strike="noStrike" cap="none" normalizeH="0" baseline="0" smtClean="0">
                        <a:ln>
                          <a:noFill/>
                        </a:ln>
                        <a:solidFill>
                          <a:srgbClr val="006600"/>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rgbClr val="FF0000"/>
                          </a:solidFill>
                          <a:effectLst/>
                          <a:latin typeface="Arial" charset="0"/>
                          <a:cs typeface="Times New Roman" pitchFamily="18" charset="0"/>
                        </a:rPr>
                        <a:t>Суп из листьев </a:t>
                      </a:r>
                      <a:r>
                        <a:rPr kumimoji="0" lang="ru-RU" sz="2800" b="1" i="0" u="none" strike="noStrike" cap="none" normalizeH="0" baseline="0" smtClean="0">
                          <a:ln>
                            <a:noFill/>
                          </a:ln>
                          <a:solidFill>
                            <a:srgbClr val="0716A1"/>
                          </a:solidFill>
                          <a:effectLst/>
                          <a:latin typeface="Arial" charset="0"/>
                          <a:cs typeface="Times New Roman" pitchFamily="18" charset="0"/>
                          <a:hlinkClick r:id="rId3" action="ppaction://hlinksldjump"/>
                        </a:rPr>
                        <a:t>лопуха</a:t>
                      </a:r>
                      <a:endParaRPr kumimoji="0" lang="ru-RU" sz="28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rgbClr val="FF0000"/>
                          </a:solidFill>
                          <a:effectLst/>
                          <a:latin typeface="Arial" charset="0"/>
                          <a:cs typeface="Times New Roman" pitchFamily="18" charset="0"/>
                        </a:rPr>
                        <a:t>Биточки из  </a:t>
                      </a:r>
                      <a:r>
                        <a:rPr kumimoji="0" lang="ru-RU" sz="2800" b="1" i="0" u="none" strike="noStrike" cap="none" normalizeH="0" baseline="0" smtClean="0">
                          <a:ln>
                            <a:noFill/>
                          </a:ln>
                          <a:solidFill>
                            <a:srgbClr val="632523"/>
                          </a:solidFill>
                          <a:effectLst/>
                          <a:latin typeface="Arial" charset="0"/>
                          <a:cs typeface="Times New Roman" pitchFamily="18" charset="0"/>
                          <a:hlinkClick r:id="rId4" action="ppaction://hlinksldjump"/>
                        </a:rPr>
                        <a:t>крапивы</a:t>
                      </a:r>
                      <a:endParaRPr kumimoji="0" lang="ru-RU" sz="2800" b="0" i="0" u="none" strike="noStrike" cap="none" normalizeH="0" baseline="0" smtClean="0">
                        <a:ln>
                          <a:noFill/>
                        </a:ln>
                        <a:solidFill>
                          <a:srgbClr val="632523"/>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r h="7667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2600" b="0" i="0" u="none" strike="noStrike" cap="none" normalizeH="0" baseline="0" smtClean="0">
                          <a:ln>
                            <a:noFill/>
                          </a:ln>
                          <a:solidFill>
                            <a:srgbClr val="006600"/>
                          </a:solidFill>
                          <a:effectLst/>
                          <a:latin typeface="Arial" charset="0"/>
                          <a:cs typeface="Times New Roman" pitchFamily="18" charset="0"/>
                        </a:rPr>
                        <a:t>Листья одуванчика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smtClean="0">
                          <a:ln>
                            <a:noFill/>
                          </a:ln>
                          <a:solidFill>
                            <a:srgbClr val="006600"/>
                          </a:solidFill>
                          <a:effectLst/>
                          <a:latin typeface="Arial" charset="0"/>
                          <a:cs typeface="Times New Roman" pitchFamily="18" charset="0"/>
                        </a:rPr>
                        <a:t>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smtClean="0">
                          <a:ln>
                            <a:noFill/>
                          </a:ln>
                          <a:solidFill>
                            <a:srgbClr val="0716A1"/>
                          </a:solidFill>
                          <a:effectLst/>
                          <a:latin typeface="Arial" charset="0"/>
                          <a:cs typeface="Times New Roman" pitchFamily="18" charset="0"/>
                        </a:rPr>
                        <a:t>Листья лопуха</a:t>
                      </a:r>
                      <a:endParaRPr kumimoji="0" lang="ru-RU" sz="26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2600" b="1" i="0" u="none" strike="noStrike" cap="none" normalizeH="0" baseline="0" smtClean="0">
                          <a:ln>
                            <a:noFill/>
                          </a:ln>
                          <a:solidFill>
                            <a:srgbClr val="0716A1"/>
                          </a:solidFill>
                          <a:effectLst/>
                          <a:latin typeface="Arial" charset="0"/>
                          <a:cs typeface="Times New Roman" pitchFamily="18" charset="0"/>
                        </a:rPr>
                        <a:t>40%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rgbClr val="632523"/>
                          </a:solidFill>
                          <a:effectLst/>
                          <a:latin typeface="Arial" charset="0"/>
                          <a:cs typeface="Times New Roman" pitchFamily="18" charset="0"/>
                        </a:rPr>
                        <a:t>Крапива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smtClean="0">
                          <a:ln>
                            <a:noFill/>
                          </a:ln>
                          <a:solidFill>
                            <a:srgbClr val="632523"/>
                          </a:solidFill>
                          <a:effectLst/>
                          <a:latin typeface="Arial" charset="0"/>
                          <a:cs typeface="Times New Roman" pitchFamily="18" charset="0"/>
                        </a:rPr>
                        <a:t>34%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2600" b="0" i="0" u="none" strike="noStrike" cap="none" normalizeH="0" baseline="0" smtClean="0">
                          <a:ln>
                            <a:noFill/>
                          </a:ln>
                          <a:solidFill>
                            <a:srgbClr val="006600"/>
                          </a:solidFill>
                          <a:effectLst/>
                          <a:latin typeface="Arial" charset="0"/>
                          <a:cs typeface="Times New Roman" pitchFamily="18" charset="0"/>
                        </a:rPr>
                        <a:t>Зелёный лук</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smtClean="0">
                          <a:ln>
                            <a:noFill/>
                          </a:ln>
                          <a:solidFill>
                            <a:srgbClr val="006600"/>
                          </a:solidFill>
                          <a:effectLst/>
                          <a:latin typeface="Arial" charset="0"/>
                          <a:cs typeface="Times New Roman" pitchFamily="18" charset="0"/>
                        </a:rPr>
                        <a:t>30%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rgbClr val="0716A1"/>
                          </a:solidFill>
                          <a:effectLst/>
                          <a:latin typeface="Arial" charset="0"/>
                          <a:cs typeface="Times New Roman" pitchFamily="18" charset="0"/>
                        </a:rPr>
                        <a:t>Репчатый лук</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smtClean="0">
                          <a:ln>
                            <a:noFill/>
                          </a:ln>
                          <a:solidFill>
                            <a:srgbClr val="0716A1"/>
                          </a:solidFill>
                          <a:effectLst/>
                          <a:latin typeface="Arial" charset="0"/>
                          <a:cs typeface="Times New Roman" pitchFamily="18" charset="0"/>
                        </a:rPr>
                        <a:t>15%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rgbClr val="632523"/>
                          </a:solidFill>
                          <a:effectLst/>
                          <a:latin typeface="Arial" charset="0"/>
                          <a:cs typeface="Times New Roman" pitchFamily="18" charset="0"/>
                        </a:rPr>
                        <a:t>Пшеничная каша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smtClean="0">
                          <a:ln>
                            <a:noFill/>
                          </a:ln>
                          <a:solidFill>
                            <a:srgbClr val="632523"/>
                          </a:solidFill>
                          <a:effectLst/>
                          <a:latin typeface="Arial" charset="0"/>
                          <a:cs typeface="Times New Roman" pitchFamily="18" charset="0"/>
                        </a:rPr>
                        <a:t>59%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2600" b="0" i="0" u="none" strike="noStrike" cap="none" normalizeH="0" baseline="0" smtClean="0">
                          <a:ln>
                            <a:noFill/>
                          </a:ln>
                          <a:solidFill>
                            <a:srgbClr val="006600"/>
                          </a:solidFill>
                          <a:effectLst/>
                          <a:latin typeface="Arial" charset="0"/>
                          <a:cs typeface="Times New Roman" pitchFamily="18" charset="0"/>
                        </a:rPr>
                        <a:t>Петрушка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smtClean="0">
                          <a:ln>
                            <a:noFill/>
                          </a:ln>
                          <a:solidFill>
                            <a:srgbClr val="006600"/>
                          </a:solidFill>
                          <a:effectLst/>
                          <a:latin typeface="Arial" charset="0"/>
                          <a:cs typeface="Times New Roman" pitchFamily="18" charset="0"/>
                        </a:rPr>
                        <a:t>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rgbClr val="0716A1"/>
                          </a:solidFill>
                          <a:effectLst/>
                          <a:latin typeface="Arial" charset="0"/>
                          <a:cs typeface="Times New Roman" pitchFamily="18" charset="0"/>
                        </a:rPr>
                        <a:t>Рис</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716A1"/>
                          </a:solidFill>
                          <a:effectLst/>
                          <a:latin typeface="Arial" charset="0"/>
                          <a:cs typeface="Times New Roman" pitchFamily="18" charset="0"/>
                        </a:rPr>
                        <a:t>10%</a:t>
                      </a:r>
                      <a:endParaRPr kumimoji="0" lang="ru-RU" sz="2600" b="1"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rgbClr val="632523"/>
                          </a:solidFill>
                          <a:effectLst/>
                          <a:latin typeface="Arial" charset="0"/>
                          <a:cs typeface="Times New Roman" pitchFamily="18" charset="0"/>
                        </a:rPr>
                        <a:t>Жир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632523"/>
                          </a:solidFill>
                          <a:effectLst/>
                          <a:latin typeface="Arial" charset="0"/>
                          <a:cs typeface="Times New Roman" pitchFamily="18" charset="0"/>
                        </a:rPr>
                        <a:t>5%</a:t>
                      </a:r>
                      <a:endParaRPr kumimoji="0" lang="ru-RU" sz="2600" b="1" i="0" u="none" strike="noStrike" cap="none" normalizeH="0" baseline="0" smtClean="0">
                        <a:ln>
                          <a:noFill/>
                        </a:ln>
                        <a:solidFill>
                          <a:srgbClr val="632523"/>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2500" b="0" i="0" u="none" strike="noStrike" cap="none" normalizeH="0" baseline="0" dirty="0" smtClean="0">
                          <a:ln>
                            <a:noFill/>
                          </a:ln>
                          <a:solidFill>
                            <a:srgbClr val="006600"/>
                          </a:solidFill>
                          <a:effectLst/>
                          <a:latin typeface="Arial" charset="0"/>
                          <a:cs typeface="Times New Roman" pitchFamily="18" charset="0"/>
                        </a:rPr>
                        <a:t>Растительное масло</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06600"/>
                          </a:solidFill>
                          <a:effectLst/>
                          <a:latin typeface="Arial" charset="0"/>
                          <a:cs typeface="Times New Roman" pitchFamily="18" charset="0"/>
                        </a:rPr>
                        <a:t>8%</a:t>
                      </a:r>
                      <a:endParaRPr kumimoji="0" lang="ru-RU" sz="2600" b="1" i="0" u="none" strike="noStrike" cap="none" normalizeH="0" baseline="0" smtClean="0">
                        <a:ln>
                          <a:noFill/>
                        </a:ln>
                        <a:solidFill>
                          <a:srgbClr val="006600"/>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rgbClr val="0716A1"/>
                          </a:solidFill>
                          <a:effectLst/>
                          <a:latin typeface="Arial" charset="0"/>
                          <a:cs typeface="Times New Roman" pitchFamily="18" charset="0"/>
                        </a:rPr>
                        <a:t>Жир</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716A1"/>
                          </a:solidFill>
                          <a:effectLst/>
                          <a:latin typeface="Arial" charset="0"/>
                          <a:cs typeface="Times New Roman" pitchFamily="18" charset="0"/>
                        </a:rPr>
                        <a:t>5%</a:t>
                      </a:r>
                      <a:endParaRPr kumimoji="0" lang="ru-RU" sz="2600" b="1"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rgbClr val="632523"/>
                          </a:solidFill>
                          <a:effectLst/>
                          <a:latin typeface="Arial" charset="0"/>
                          <a:cs typeface="Times New Roman" pitchFamily="18" charset="0"/>
                        </a:rPr>
                        <a:t>Петрушка</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632523"/>
                          </a:solidFill>
                          <a:effectLst/>
                          <a:latin typeface="Arial" charset="0"/>
                          <a:cs typeface="Times New Roman" pitchFamily="18" charset="0"/>
                        </a:rPr>
                        <a:t>2%</a:t>
                      </a:r>
                      <a:endParaRPr kumimoji="0" lang="ru-RU" sz="2600" b="1" i="0" u="none" strike="noStrike" cap="none" normalizeH="0" baseline="0" smtClean="0">
                        <a:ln>
                          <a:noFill/>
                        </a:ln>
                        <a:solidFill>
                          <a:srgbClr val="632523"/>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6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rgbClr val="006600"/>
                          </a:solidFill>
                          <a:effectLst/>
                          <a:latin typeface="Arial" charset="0"/>
                          <a:cs typeface="Times New Roman" pitchFamily="18" charset="0"/>
                        </a:rPr>
                        <a:t>По желанию, добавить яйцо</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600" b="0" i="0" u="none" strike="noStrike" cap="none" normalizeH="0" baseline="0" dirty="0" smtClean="0">
                        <a:ln>
                          <a:noFill/>
                        </a:ln>
                        <a:solidFill>
                          <a:srgbClr val="006600"/>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rgbClr val="0716A1"/>
                          </a:solidFill>
                          <a:effectLst/>
                          <a:latin typeface="Arial" charset="0"/>
                          <a:cs typeface="Times New Roman" pitchFamily="18" charset="0"/>
                        </a:rPr>
                        <a:t>Картофель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rgbClr val="0716A1"/>
                          </a:solidFill>
                          <a:effectLst/>
                          <a:latin typeface="Arial" charset="0"/>
                          <a:cs typeface="Times New Roman" pitchFamily="18" charset="0"/>
                        </a:rPr>
                        <a:t>30%</a:t>
                      </a:r>
                      <a:endParaRPr kumimoji="0" lang="ru-RU" sz="2600" b="1"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600" b="0" i="0" u="none" strike="noStrike" cap="none" normalizeH="0" baseline="0" smtClean="0">
                        <a:ln>
                          <a:noFill/>
                        </a:ln>
                        <a:solidFill>
                          <a:srgbClr val="632523"/>
                        </a:solidFill>
                        <a:effectLst/>
                        <a:latin typeface="Arial"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r>
            </a:tbl>
          </a:graphicData>
        </a:graphic>
      </p:graphicFrame>
      <p:pic>
        <p:nvPicPr>
          <p:cNvPr id="26678" name="Рисунок 4" descr="Весы.wmf"/>
          <p:cNvPicPr>
            <a:picLocks noChangeAspect="1"/>
          </p:cNvPicPr>
          <p:nvPr/>
        </p:nvPicPr>
        <p:blipFill>
          <a:blip r:embed="rId5" cstate="email"/>
          <a:srcRect/>
          <a:stretch>
            <a:fillRect/>
          </a:stretch>
        </p:blipFill>
        <p:spPr bwMode="auto">
          <a:xfrm>
            <a:off x="6588125" y="5373688"/>
            <a:ext cx="1223963" cy="1273175"/>
          </a:xfrm>
          <a:prstGeom prst="rect">
            <a:avLst/>
          </a:prstGeom>
          <a:noFill/>
          <a:ln w="9525">
            <a:noFill/>
            <a:miter lim="800000"/>
            <a:headEnd/>
            <a:tailEnd/>
          </a:ln>
        </p:spPr>
      </p:pic>
      <p:sp>
        <p:nvSpPr>
          <p:cNvPr id="6" name="Стрелка вправо 5">
            <a:hlinkClick r:id="rId6" action="ppaction://hlinksldjump"/>
          </p:cNvPr>
          <p:cNvSpPr/>
          <p:nvPr/>
        </p:nvSpPr>
        <p:spPr>
          <a:xfrm>
            <a:off x="7885113" y="5732463"/>
            <a:ext cx="1258887" cy="649287"/>
          </a:xfrm>
          <a:prstGeom prst="rightArrow">
            <a:avLst/>
          </a:prstGeom>
          <a:solidFill>
            <a:schemeClr val="tx2">
              <a:lumMod val="60000"/>
              <a:lumOff val="40000"/>
            </a:schemeClr>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395288" y="0"/>
            <a:ext cx="8229600" cy="1143000"/>
          </a:xfrm>
        </p:spPr>
        <p:txBody>
          <a:bodyPr/>
          <a:lstStyle/>
          <a:p>
            <a:r>
              <a:rPr lang="ru-RU" sz="5000" b="1" smtClean="0">
                <a:solidFill>
                  <a:srgbClr val="009900"/>
                </a:solidFill>
                <a:latin typeface="Arial" charset="0"/>
                <a:cs typeface="Arial" charset="0"/>
              </a:rPr>
              <a:t>Одуванчик</a:t>
            </a:r>
            <a:r>
              <a:rPr lang="ru-RU" b="1" smtClean="0">
                <a:solidFill>
                  <a:srgbClr val="009900"/>
                </a:solidFill>
                <a:latin typeface="Arial" charset="0"/>
                <a:cs typeface="Arial" charset="0"/>
              </a:rPr>
              <a:t> лекарственный</a:t>
            </a:r>
          </a:p>
        </p:txBody>
      </p:sp>
      <p:sp>
        <p:nvSpPr>
          <p:cNvPr id="3" name="Стрелка влево 2">
            <a:hlinkClick r:id="rId2" action="ppaction://hlinksldjump"/>
          </p:cNvPr>
          <p:cNvSpPr/>
          <p:nvPr/>
        </p:nvSpPr>
        <p:spPr>
          <a:xfrm>
            <a:off x="395288" y="6021388"/>
            <a:ext cx="936625" cy="576262"/>
          </a:xfrm>
          <a:prstGeom prst="leftArrow">
            <a:avLst/>
          </a:prstGeom>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652" name="TextBox 3"/>
          <p:cNvSpPr txBox="1">
            <a:spLocks noChangeArrowheads="1"/>
          </p:cNvSpPr>
          <p:nvPr/>
        </p:nvSpPr>
        <p:spPr bwMode="auto">
          <a:xfrm>
            <a:off x="3708400" y="908050"/>
            <a:ext cx="5435600" cy="6002338"/>
          </a:xfrm>
          <a:prstGeom prst="rect">
            <a:avLst/>
          </a:prstGeom>
          <a:noFill/>
          <a:ln w="9525">
            <a:noFill/>
            <a:miter lim="800000"/>
            <a:headEnd/>
            <a:tailEnd/>
          </a:ln>
        </p:spPr>
        <p:txBody>
          <a:bodyPr>
            <a:spAutoFit/>
          </a:bodyPr>
          <a:lstStyle/>
          <a:p>
            <a:r>
              <a:rPr lang="ru-RU" sz="3200"/>
              <a:t>Листья одуванчиков содержат витамины С и Е, каротин. В пищу используют почти всё растение. Чтобы удалить горечь, их вымачивают в солёной воде 20 - 30 минут. Цветочные почки маринуют, заправляют винегреты, блюда из   дичи. Из жареных корней готовят заменитель кофе.</a:t>
            </a:r>
          </a:p>
        </p:txBody>
      </p:sp>
      <p:pic>
        <p:nvPicPr>
          <p:cNvPr id="27653" name="Picture 2"/>
          <p:cNvPicPr>
            <a:picLocks noChangeAspect="1" noChangeArrowheads="1"/>
          </p:cNvPicPr>
          <p:nvPr/>
        </p:nvPicPr>
        <p:blipFill>
          <a:blip r:embed="rId3" cstate="email"/>
          <a:srcRect/>
          <a:stretch>
            <a:fillRect/>
          </a:stretch>
        </p:blipFill>
        <p:spPr bwMode="auto">
          <a:xfrm>
            <a:off x="250825" y="1341438"/>
            <a:ext cx="3313113" cy="3959225"/>
          </a:xfrm>
          <a:prstGeom prst="rect">
            <a:avLst/>
          </a:prstGeom>
          <a:noFill/>
          <a:ln w="25400">
            <a:solidFill>
              <a:srgbClr val="0716A1"/>
            </a:solidFill>
            <a:miter lim="800000"/>
            <a:headEnd/>
            <a:tailEnd/>
          </a:ln>
        </p:spPr>
      </p:pic>
      <p:pic>
        <p:nvPicPr>
          <p:cNvPr id="27654" name="Рисунок 5" descr="Повар.gif"/>
          <p:cNvPicPr>
            <a:picLocks noChangeAspect="1"/>
          </p:cNvPicPr>
          <p:nvPr/>
        </p:nvPicPr>
        <p:blipFill>
          <a:blip r:embed="rId4" cstate="email"/>
          <a:srcRect/>
          <a:stretch>
            <a:fillRect/>
          </a:stretch>
        </p:blipFill>
        <p:spPr bwMode="auto">
          <a:xfrm>
            <a:off x="1692275" y="5445125"/>
            <a:ext cx="9525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457200" y="274638"/>
            <a:ext cx="8229600" cy="706437"/>
          </a:xfrm>
        </p:spPr>
        <p:txBody>
          <a:bodyPr/>
          <a:lstStyle/>
          <a:p>
            <a:r>
              <a:rPr lang="ru-RU" sz="6600" b="1" smtClean="0">
                <a:solidFill>
                  <a:srgbClr val="009900"/>
                </a:solidFill>
                <a:latin typeface="Arial" charset="0"/>
                <a:cs typeface="Arial" charset="0"/>
              </a:rPr>
              <a:t>Крапива</a:t>
            </a:r>
          </a:p>
        </p:txBody>
      </p:sp>
      <p:sp>
        <p:nvSpPr>
          <p:cNvPr id="3" name="Стрелка влево 2">
            <a:hlinkClick r:id="rId2" action="ppaction://hlinksldjump"/>
          </p:cNvPr>
          <p:cNvSpPr/>
          <p:nvPr/>
        </p:nvSpPr>
        <p:spPr>
          <a:xfrm>
            <a:off x="323850" y="5876925"/>
            <a:ext cx="1008063" cy="647700"/>
          </a:xfrm>
          <a:prstGeom prst="leftArrow">
            <a:avLst/>
          </a:prstGeom>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8676" name="Рисунок 3" descr="Повар.gif"/>
          <p:cNvPicPr>
            <a:picLocks noChangeAspect="1"/>
          </p:cNvPicPr>
          <p:nvPr/>
        </p:nvPicPr>
        <p:blipFill>
          <a:blip r:embed="rId3" cstate="email"/>
          <a:srcRect/>
          <a:stretch>
            <a:fillRect/>
          </a:stretch>
        </p:blipFill>
        <p:spPr bwMode="auto">
          <a:xfrm>
            <a:off x="1692275" y="5445125"/>
            <a:ext cx="952500" cy="1412875"/>
          </a:xfrm>
          <a:prstGeom prst="rect">
            <a:avLst/>
          </a:prstGeom>
          <a:noFill/>
          <a:ln w="9525">
            <a:noFill/>
            <a:miter lim="800000"/>
            <a:headEnd/>
            <a:tailEnd/>
          </a:ln>
        </p:spPr>
      </p:pic>
      <p:pic>
        <p:nvPicPr>
          <p:cNvPr id="28677" name="Picture 2"/>
          <p:cNvPicPr>
            <a:picLocks noChangeAspect="1" noChangeArrowheads="1"/>
          </p:cNvPicPr>
          <p:nvPr/>
        </p:nvPicPr>
        <p:blipFill>
          <a:blip r:embed="rId4" cstate="email"/>
          <a:srcRect/>
          <a:stretch>
            <a:fillRect/>
          </a:stretch>
        </p:blipFill>
        <p:spPr bwMode="auto">
          <a:xfrm>
            <a:off x="395288" y="1341438"/>
            <a:ext cx="2592387" cy="3833812"/>
          </a:xfrm>
          <a:prstGeom prst="rect">
            <a:avLst/>
          </a:prstGeom>
          <a:noFill/>
          <a:ln w="25400">
            <a:solidFill>
              <a:srgbClr val="0716A1"/>
            </a:solidFill>
            <a:miter lim="800000"/>
            <a:headEnd/>
            <a:tailEnd/>
          </a:ln>
        </p:spPr>
      </p:pic>
      <p:sp>
        <p:nvSpPr>
          <p:cNvPr id="28678" name="TextBox 5"/>
          <p:cNvSpPr txBox="1">
            <a:spLocks noChangeArrowheads="1"/>
          </p:cNvSpPr>
          <p:nvPr/>
        </p:nvSpPr>
        <p:spPr bwMode="auto">
          <a:xfrm>
            <a:off x="3132138" y="1196975"/>
            <a:ext cx="5724525" cy="5016500"/>
          </a:xfrm>
          <a:prstGeom prst="rect">
            <a:avLst/>
          </a:prstGeom>
          <a:noFill/>
          <a:ln w="9525">
            <a:noFill/>
            <a:miter lim="800000"/>
            <a:headEnd/>
            <a:tailEnd/>
          </a:ln>
        </p:spPr>
        <p:txBody>
          <a:bodyPr>
            <a:spAutoFit/>
          </a:bodyPr>
          <a:lstStyle/>
          <a:p>
            <a:r>
              <a:rPr lang="ru-RU" sz="3200"/>
              <a:t>многолетнее растение высотой до 1 метра, с листьями, усаженными жгучими волосками. Листья крапивы содержат витамины С и А, каротин, по питательности не уступают бобам и гороху. Используют для приготовления салатов, супов, щей, соусов, пюре.</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468313" y="0"/>
            <a:ext cx="8229600" cy="1143000"/>
          </a:xfrm>
        </p:spPr>
        <p:txBody>
          <a:bodyPr/>
          <a:lstStyle/>
          <a:p>
            <a:r>
              <a:rPr lang="ru-RU" sz="6000" b="1" smtClean="0">
                <a:solidFill>
                  <a:srgbClr val="009900"/>
                </a:solidFill>
                <a:latin typeface="Arial" charset="0"/>
                <a:cs typeface="Arial" charset="0"/>
              </a:rPr>
              <a:t>Лопух паутинистый</a:t>
            </a:r>
          </a:p>
        </p:txBody>
      </p:sp>
      <p:sp>
        <p:nvSpPr>
          <p:cNvPr id="3" name="Стрелка влево 2">
            <a:hlinkClick r:id="rId2" action="ppaction://hlinksldjump"/>
          </p:cNvPr>
          <p:cNvSpPr/>
          <p:nvPr/>
        </p:nvSpPr>
        <p:spPr>
          <a:xfrm>
            <a:off x="323850" y="5949950"/>
            <a:ext cx="1008063" cy="647700"/>
          </a:xfrm>
          <a:prstGeom prst="leftArrow">
            <a:avLst/>
          </a:prstGeom>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29700" name="Рисунок 3" descr="Повар.gif"/>
          <p:cNvPicPr>
            <a:picLocks noChangeAspect="1"/>
          </p:cNvPicPr>
          <p:nvPr/>
        </p:nvPicPr>
        <p:blipFill>
          <a:blip r:embed="rId3" cstate="email"/>
          <a:srcRect/>
          <a:stretch>
            <a:fillRect/>
          </a:stretch>
        </p:blipFill>
        <p:spPr bwMode="auto">
          <a:xfrm>
            <a:off x="1547813" y="5445125"/>
            <a:ext cx="952500" cy="1412875"/>
          </a:xfrm>
          <a:prstGeom prst="rect">
            <a:avLst/>
          </a:prstGeom>
          <a:noFill/>
          <a:ln w="9525">
            <a:noFill/>
            <a:miter lim="800000"/>
            <a:headEnd/>
            <a:tailEnd/>
          </a:ln>
        </p:spPr>
      </p:pic>
      <p:pic>
        <p:nvPicPr>
          <p:cNvPr id="29701" name="Picture 2"/>
          <p:cNvPicPr>
            <a:picLocks noChangeAspect="1" noChangeArrowheads="1"/>
          </p:cNvPicPr>
          <p:nvPr/>
        </p:nvPicPr>
        <p:blipFill>
          <a:blip r:embed="rId4" cstate="email"/>
          <a:srcRect/>
          <a:stretch>
            <a:fillRect/>
          </a:stretch>
        </p:blipFill>
        <p:spPr bwMode="auto">
          <a:xfrm>
            <a:off x="250825" y="1484313"/>
            <a:ext cx="2782888" cy="3744912"/>
          </a:xfrm>
          <a:prstGeom prst="rect">
            <a:avLst/>
          </a:prstGeom>
          <a:noFill/>
          <a:ln w="25400">
            <a:solidFill>
              <a:srgbClr val="0716A1"/>
            </a:solidFill>
            <a:miter lim="800000"/>
            <a:headEnd/>
            <a:tailEnd/>
          </a:ln>
        </p:spPr>
      </p:pic>
      <p:sp>
        <p:nvSpPr>
          <p:cNvPr id="29702" name="TextBox 5"/>
          <p:cNvSpPr txBox="1">
            <a:spLocks noChangeArrowheads="1"/>
          </p:cNvSpPr>
          <p:nvPr/>
        </p:nvSpPr>
        <p:spPr bwMode="auto">
          <a:xfrm>
            <a:off x="3276600" y="1341438"/>
            <a:ext cx="5867400" cy="4524375"/>
          </a:xfrm>
          <a:prstGeom prst="rect">
            <a:avLst/>
          </a:prstGeom>
          <a:noFill/>
          <a:ln w="9525">
            <a:noFill/>
            <a:miter lim="800000"/>
            <a:headEnd/>
            <a:tailEnd/>
          </a:ln>
        </p:spPr>
        <p:txBody>
          <a:bodyPr>
            <a:spAutoFit/>
          </a:bodyPr>
          <a:lstStyle/>
          <a:p>
            <a:r>
              <a:rPr lang="ru-RU" sz="3200"/>
              <a:t>многолетнее растение высотой до 1,5 метров. Молодые листья и стебли содержат витамины С, эфирные масла и дубильные вещества. Корни лопуха употребляют в сыром, печёном или жареном виде, как заменитель картофеля.</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914400" y="0"/>
            <a:ext cx="8229600" cy="922338"/>
          </a:xfrm>
        </p:spPr>
        <p:txBody>
          <a:bodyPr/>
          <a:lstStyle/>
          <a:p>
            <a:r>
              <a:rPr lang="ru-RU" sz="4800" b="1" smtClean="0">
                <a:solidFill>
                  <a:srgbClr val="009900"/>
                </a:solidFill>
                <a:latin typeface="Arial" charset="0"/>
                <a:cs typeface="Arial" charset="0"/>
              </a:rPr>
              <a:t>Самостоятельная работа</a:t>
            </a:r>
          </a:p>
        </p:txBody>
      </p:sp>
      <p:sp>
        <p:nvSpPr>
          <p:cNvPr id="30723" name="TextBox 2"/>
          <p:cNvSpPr txBox="1">
            <a:spLocks noChangeArrowheads="1"/>
          </p:cNvSpPr>
          <p:nvPr/>
        </p:nvSpPr>
        <p:spPr bwMode="auto">
          <a:xfrm>
            <a:off x="900113" y="836613"/>
            <a:ext cx="7920037" cy="1077912"/>
          </a:xfrm>
          <a:prstGeom prst="rect">
            <a:avLst/>
          </a:prstGeom>
          <a:noFill/>
          <a:ln w="9525">
            <a:noFill/>
            <a:miter lim="800000"/>
            <a:headEnd/>
            <a:tailEnd/>
          </a:ln>
        </p:spPr>
        <p:txBody>
          <a:bodyPr>
            <a:spAutoFit/>
          </a:bodyPr>
          <a:lstStyle/>
          <a:p>
            <a:pPr algn="ctr"/>
            <a:r>
              <a:rPr lang="ru-RU" sz="3200"/>
              <a:t>Выполняя задания, вы получите названия лекарственных растений.</a:t>
            </a:r>
          </a:p>
        </p:txBody>
      </p:sp>
      <p:pic>
        <p:nvPicPr>
          <p:cNvPr id="30724" name="Рисунок 3" descr="04.gif"/>
          <p:cNvPicPr>
            <a:picLocks noChangeAspect="1"/>
          </p:cNvPicPr>
          <p:nvPr/>
        </p:nvPicPr>
        <p:blipFill>
          <a:blip r:embed="rId2" cstate="email"/>
          <a:srcRect/>
          <a:stretch>
            <a:fillRect/>
          </a:stretch>
        </p:blipFill>
        <p:spPr bwMode="auto">
          <a:xfrm>
            <a:off x="323850" y="260350"/>
            <a:ext cx="835025" cy="1439863"/>
          </a:xfrm>
          <a:prstGeom prst="rect">
            <a:avLst/>
          </a:prstGeom>
          <a:noFill/>
          <a:ln w="9525">
            <a:noFill/>
            <a:miter lim="800000"/>
            <a:headEnd/>
            <a:tailEnd/>
          </a:ln>
        </p:spPr>
      </p:pic>
      <p:sp>
        <p:nvSpPr>
          <p:cNvPr id="30725" name="TextBox 4">
            <a:hlinkClick r:id="rId3" action="ppaction://hlinksldjump"/>
          </p:cNvPr>
          <p:cNvSpPr txBox="1">
            <a:spLocks noChangeArrowheads="1"/>
          </p:cNvSpPr>
          <p:nvPr/>
        </p:nvSpPr>
        <p:spPr bwMode="auto">
          <a:xfrm>
            <a:off x="323850" y="2133600"/>
            <a:ext cx="1944688" cy="514350"/>
          </a:xfrm>
          <a:prstGeom prst="rect">
            <a:avLst/>
          </a:prstGeom>
          <a:solidFill>
            <a:schemeClr val="bg1"/>
          </a:solidFill>
          <a:ln w="25400">
            <a:solidFill>
              <a:srgbClr val="0716A1"/>
            </a:solidFill>
            <a:miter lim="800000"/>
            <a:headEnd/>
            <a:tailEnd/>
          </a:ln>
        </p:spPr>
        <p:txBody>
          <a:bodyPr>
            <a:spAutoFit/>
          </a:bodyPr>
          <a:lstStyle/>
          <a:p>
            <a:pPr algn="ctr"/>
            <a:r>
              <a:rPr lang="ru-RU" sz="2600" b="1">
                <a:solidFill>
                  <a:srgbClr val="FF0000"/>
                </a:solidFill>
              </a:rPr>
              <a:t>1 вариант</a:t>
            </a:r>
          </a:p>
        </p:txBody>
      </p:sp>
      <p:sp>
        <p:nvSpPr>
          <p:cNvPr id="30726" name="TextBox 5">
            <a:hlinkClick r:id="rId4" action="ppaction://hlinksldjump"/>
          </p:cNvPr>
          <p:cNvSpPr txBox="1">
            <a:spLocks noChangeArrowheads="1"/>
          </p:cNvSpPr>
          <p:nvPr/>
        </p:nvSpPr>
        <p:spPr bwMode="auto">
          <a:xfrm>
            <a:off x="2411413" y="2133600"/>
            <a:ext cx="1944687" cy="514350"/>
          </a:xfrm>
          <a:prstGeom prst="rect">
            <a:avLst/>
          </a:prstGeom>
          <a:solidFill>
            <a:schemeClr val="bg1"/>
          </a:solidFill>
          <a:ln w="25400">
            <a:solidFill>
              <a:srgbClr val="0716A1"/>
            </a:solidFill>
            <a:miter lim="800000"/>
            <a:headEnd/>
            <a:tailEnd/>
          </a:ln>
        </p:spPr>
        <p:txBody>
          <a:bodyPr>
            <a:spAutoFit/>
          </a:bodyPr>
          <a:lstStyle/>
          <a:p>
            <a:pPr algn="ctr"/>
            <a:r>
              <a:rPr lang="ru-RU" sz="2600" b="1">
                <a:solidFill>
                  <a:srgbClr val="FF0000"/>
                </a:solidFill>
              </a:rPr>
              <a:t>2 вариант</a:t>
            </a:r>
          </a:p>
        </p:txBody>
      </p:sp>
      <p:sp>
        <p:nvSpPr>
          <p:cNvPr id="30727" name="TextBox 6">
            <a:hlinkClick r:id="rId5" action="ppaction://hlinksldjump"/>
          </p:cNvPr>
          <p:cNvSpPr txBox="1">
            <a:spLocks noChangeArrowheads="1"/>
          </p:cNvSpPr>
          <p:nvPr/>
        </p:nvSpPr>
        <p:spPr bwMode="auto">
          <a:xfrm>
            <a:off x="4500563" y="2133600"/>
            <a:ext cx="2016125" cy="514350"/>
          </a:xfrm>
          <a:prstGeom prst="rect">
            <a:avLst/>
          </a:prstGeom>
          <a:solidFill>
            <a:schemeClr val="bg1"/>
          </a:solidFill>
          <a:ln w="25400">
            <a:solidFill>
              <a:srgbClr val="0716A1"/>
            </a:solidFill>
            <a:miter lim="800000"/>
            <a:headEnd/>
            <a:tailEnd/>
          </a:ln>
        </p:spPr>
        <p:txBody>
          <a:bodyPr>
            <a:spAutoFit/>
          </a:bodyPr>
          <a:lstStyle/>
          <a:p>
            <a:pPr algn="ctr"/>
            <a:r>
              <a:rPr lang="ru-RU" sz="2600" b="1">
                <a:solidFill>
                  <a:srgbClr val="FF0000"/>
                </a:solidFill>
              </a:rPr>
              <a:t>3 вариант</a:t>
            </a:r>
          </a:p>
        </p:txBody>
      </p:sp>
      <p:sp>
        <p:nvSpPr>
          <p:cNvPr id="30728" name="TextBox 7">
            <a:hlinkClick r:id="rId6" action="ppaction://hlinksldjump"/>
          </p:cNvPr>
          <p:cNvSpPr txBox="1">
            <a:spLocks noChangeArrowheads="1"/>
          </p:cNvSpPr>
          <p:nvPr/>
        </p:nvSpPr>
        <p:spPr bwMode="auto">
          <a:xfrm>
            <a:off x="6732588" y="2133600"/>
            <a:ext cx="1943100" cy="514350"/>
          </a:xfrm>
          <a:prstGeom prst="rect">
            <a:avLst/>
          </a:prstGeom>
          <a:solidFill>
            <a:schemeClr val="bg1"/>
          </a:solidFill>
          <a:ln w="25400">
            <a:solidFill>
              <a:srgbClr val="0716A1"/>
            </a:solidFill>
            <a:miter lim="800000"/>
            <a:headEnd/>
            <a:tailEnd/>
          </a:ln>
        </p:spPr>
        <p:txBody>
          <a:bodyPr>
            <a:spAutoFit/>
          </a:bodyPr>
          <a:lstStyle/>
          <a:p>
            <a:pPr algn="ctr"/>
            <a:r>
              <a:rPr lang="ru-RU" sz="2600" b="1">
                <a:solidFill>
                  <a:srgbClr val="FF0000"/>
                </a:solidFill>
              </a:rPr>
              <a:t>4 вариант</a:t>
            </a:r>
          </a:p>
        </p:txBody>
      </p:sp>
      <p:sp>
        <p:nvSpPr>
          <p:cNvPr id="15" name="Стрелка вниз 14"/>
          <p:cNvSpPr/>
          <p:nvPr/>
        </p:nvSpPr>
        <p:spPr>
          <a:xfrm>
            <a:off x="1042988" y="2781300"/>
            <a:ext cx="649287" cy="503238"/>
          </a:xfrm>
          <a:prstGeom prst="downArrow">
            <a:avLst/>
          </a:prstGeom>
          <a:solidFill>
            <a:srgbClr val="2CE43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 name="Стрелка вниз 15"/>
          <p:cNvSpPr/>
          <p:nvPr/>
        </p:nvSpPr>
        <p:spPr>
          <a:xfrm>
            <a:off x="3132138" y="2781300"/>
            <a:ext cx="647700" cy="503238"/>
          </a:xfrm>
          <a:prstGeom prst="downArrow">
            <a:avLst/>
          </a:prstGeom>
          <a:solidFill>
            <a:srgbClr val="2CE43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Стрелка вниз 16"/>
          <p:cNvSpPr/>
          <p:nvPr/>
        </p:nvSpPr>
        <p:spPr>
          <a:xfrm>
            <a:off x="5292725" y="2781300"/>
            <a:ext cx="647700" cy="503238"/>
          </a:xfrm>
          <a:prstGeom prst="downArrow">
            <a:avLst/>
          </a:prstGeom>
          <a:solidFill>
            <a:srgbClr val="2CE43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 name="Стрелка вниз 17"/>
          <p:cNvSpPr/>
          <p:nvPr/>
        </p:nvSpPr>
        <p:spPr>
          <a:xfrm>
            <a:off x="7524750" y="2781300"/>
            <a:ext cx="647700" cy="503238"/>
          </a:xfrm>
          <a:prstGeom prst="downArrow">
            <a:avLst/>
          </a:prstGeom>
          <a:solidFill>
            <a:srgbClr val="2CE435"/>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2" name="Группа 24"/>
          <p:cNvGrpSpPr>
            <a:grpSpLocks/>
          </p:cNvGrpSpPr>
          <p:nvPr/>
        </p:nvGrpSpPr>
        <p:grpSpPr bwMode="auto">
          <a:xfrm>
            <a:off x="2484438" y="3357563"/>
            <a:ext cx="1943100" cy="3046412"/>
            <a:chOff x="2483768" y="3356992"/>
            <a:chExt cx="1944216" cy="3046992"/>
          </a:xfrm>
        </p:grpSpPr>
        <p:pic>
          <p:nvPicPr>
            <p:cNvPr id="30746" name="Picture 3"/>
            <p:cNvPicPr>
              <a:picLocks noChangeAspect="1" noChangeArrowheads="1"/>
            </p:cNvPicPr>
            <p:nvPr/>
          </p:nvPicPr>
          <p:blipFill>
            <a:blip r:embed="rId7" cstate="email"/>
            <a:srcRect/>
            <a:stretch>
              <a:fillRect/>
            </a:stretch>
          </p:blipFill>
          <p:spPr bwMode="auto">
            <a:xfrm>
              <a:off x="2699792" y="4149080"/>
              <a:ext cx="1584176" cy="2254904"/>
            </a:xfrm>
            <a:prstGeom prst="rect">
              <a:avLst/>
            </a:prstGeom>
            <a:noFill/>
            <a:ln w="25400">
              <a:solidFill>
                <a:srgbClr val="0716A1"/>
              </a:solidFill>
              <a:miter lim="800000"/>
              <a:headEnd/>
              <a:tailEnd/>
            </a:ln>
          </p:spPr>
        </p:pic>
        <p:sp>
          <p:nvSpPr>
            <p:cNvPr id="20" name="Прямоугольник 19"/>
            <p:cNvSpPr/>
            <p:nvPr/>
          </p:nvSpPr>
          <p:spPr>
            <a:xfrm>
              <a:off x="2483768" y="3356992"/>
              <a:ext cx="1944216" cy="50333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rgbClr val="009900"/>
                  </a:solidFill>
                  <a:latin typeface="Arial" pitchFamily="34" charset="0"/>
                  <a:cs typeface="Arial" pitchFamily="34" charset="0"/>
                </a:rPr>
                <a:t>ЧАБРЕЦ</a:t>
              </a:r>
            </a:p>
          </p:txBody>
        </p:sp>
      </p:grpSp>
      <p:grpSp>
        <p:nvGrpSpPr>
          <p:cNvPr id="3" name="Группа 26"/>
          <p:cNvGrpSpPr>
            <a:grpSpLocks/>
          </p:cNvGrpSpPr>
          <p:nvPr/>
        </p:nvGrpSpPr>
        <p:grpSpPr bwMode="auto">
          <a:xfrm>
            <a:off x="6804025" y="3357563"/>
            <a:ext cx="2195513" cy="3024187"/>
            <a:chOff x="6804248" y="3356992"/>
            <a:chExt cx="2195736" cy="3024336"/>
          </a:xfrm>
        </p:grpSpPr>
        <p:pic>
          <p:nvPicPr>
            <p:cNvPr id="30744" name="Picture 5"/>
            <p:cNvPicPr>
              <a:picLocks noChangeAspect="1" noChangeArrowheads="1"/>
            </p:cNvPicPr>
            <p:nvPr/>
          </p:nvPicPr>
          <p:blipFill>
            <a:blip r:embed="rId8" cstate="email"/>
            <a:srcRect/>
            <a:stretch>
              <a:fillRect/>
            </a:stretch>
          </p:blipFill>
          <p:spPr bwMode="auto">
            <a:xfrm>
              <a:off x="7092280" y="4149080"/>
              <a:ext cx="1584176" cy="2232248"/>
            </a:xfrm>
            <a:prstGeom prst="rect">
              <a:avLst/>
            </a:prstGeom>
            <a:noFill/>
            <a:ln w="25400">
              <a:solidFill>
                <a:srgbClr val="0716A1"/>
              </a:solidFill>
              <a:miter lim="800000"/>
              <a:headEnd/>
              <a:tailEnd/>
            </a:ln>
          </p:spPr>
        </p:pic>
        <p:sp>
          <p:nvSpPr>
            <p:cNvPr id="22" name="Прямоугольник 21"/>
            <p:cNvSpPr/>
            <p:nvPr/>
          </p:nvSpPr>
          <p:spPr>
            <a:xfrm>
              <a:off x="6804248" y="3356992"/>
              <a:ext cx="2195736" cy="5048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600" b="1">
                  <a:solidFill>
                    <a:srgbClr val="009900"/>
                  </a:solidFill>
                  <a:latin typeface="Arial" charset="0"/>
                  <a:cs typeface="Arial" charset="0"/>
                </a:rPr>
                <a:t>ЗВЕРОБОЙ</a:t>
              </a:r>
            </a:p>
          </p:txBody>
        </p:sp>
      </p:grpSp>
      <p:grpSp>
        <p:nvGrpSpPr>
          <p:cNvPr id="4" name="Группа 23"/>
          <p:cNvGrpSpPr>
            <a:grpSpLocks/>
          </p:cNvGrpSpPr>
          <p:nvPr/>
        </p:nvGrpSpPr>
        <p:grpSpPr bwMode="auto">
          <a:xfrm>
            <a:off x="323850" y="3357563"/>
            <a:ext cx="1944688" cy="2997200"/>
            <a:chOff x="323528" y="3356992"/>
            <a:chExt cx="1944216" cy="2998382"/>
          </a:xfrm>
        </p:grpSpPr>
        <p:pic>
          <p:nvPicPr>
            <p:cNvPr id="30742" name="Picture 2"/>
            <p:cNvPicPr>
              <a:picLocks noChangeAspect="1" noChangeArrowheads="1"/>
            </p:cNvPicPr>
            <p:nvPr/>
          </p:nvPicPr>
          <p:blipFill>
            <a:blip r:embed="rId9" cstate="email"/>
            <a:srcRect/>
            <a:stretch>
              <a:fillRect/>
            </a:stretch>
          </p:blipFill>
          <p:spPr bwMode="auto">
            <a:xfrm>
              <a:off x="539552" y="4149080"/>
              <a:ext cx="1512168" cy="2206294"/>
            </a:xfrm>
            <a:prstGeom prst="rect">
              <a:avLst/>
            </a:prstGeom>
            <a:noFill/>
            <a:ln w="25400">
              <a:solidFill>
                <a:srgbClr val="0716A1"/>
              </a:solidFill>
              <a:miter lim="800000"/>
              <a:headEnd/>
              <a:tailEnd/>
            </a:ln>
          </p:spPr>
        </p:pic>
        <p:sp>
          <p:nvSpPr>
            <p:cNvPr id="19" name="Прямоугольник 18"/>
            <p:cNvSpPr/>
            <p:nvPr/>
          </p:nvSpPr>
          <p:spPr>
            <a:xfrm>
              <a:off x="323528" y="3356992"/>
              <a:ext cx="1944216" cy="50343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rgbClr val="009900"/>
                  </a:solidFill>
                  <a:latin typeface="Arial" pitchFamily="34" charset="0"/>
                  <a:cs typeface="Arial" pitchFamily="34" charset="0"/>
                </a:rPr>
                <a:t>ЛАНДЫШ</a:t>
              </a:r>
            </a:p>
          </p:txBody>
        </p:sp>
      </p:grpSp>
      <p:grpSp>
        <p:nvGrpSpPr>
          <p:cNvPr id="5" name="Группа 27"/>
          <p:cNvGrpSpPr>
            <a:grpSpLocks/>
          </p:cNvGrpSpPr>
          <p:nvPr/>
        </p:nvGrpSpPr>
        <p:grpSpPr bwMode="auto">
          <a:xfrm>
            <a:off x="4716463" y="3357563"/>
            <a:ext cx="1943100" cy="3024187"/>
            <a:chOff x="4716016" y="3356992"/>
            <a:chExt cx="1944216" cy="3024336"/>
          </a:xfrm>
        </p:grpSpPr>
        <p:sp>
          <p:nvSpPr>
            <p:cNvPr id="21" name="Прямоугольник 20"/>
            <p:cNvSpPr/>
            <p:nvPr/>
          </p:nvSpPr>
          <p:spPr>
            <a:xfrm>
              <a:off x="4716016" y="3356992"/>
              <a:ext cx="1944216" cy="50485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nvGrpSpPr>
            <p:cNvPr id="30739" name="Группа 25"/>
            <p:cNvGrpSpPr>
              <a:grpSpLocks/>
            </p:cNvGrpSpPr>
            <p:nvPr/>
          </p:nvGrpSpPr>
          <p:grpSpPr bwMode="auto">
            <a:xfrm>
              <a:off x="4716016" y="3356992"/>
              <a:ext cx="1944216" cy="3024336"/>
              <a:chOff x="4716016" y="3356992"/>
              <a:chExt cx="1944216" cy="3024336"/>
            </a:xfrm>
          </p:grpSpPr>
          <p:pic>
            <p:nvPicPr>
              <p:cNvPr id="30740" name="Picture 4"/>
              <p:cNvPicPr>
                <a:picLocks noChangeAspect="1" noChangeArrowheads="1"/>
              </p:cNvPicPr>
              <p:nvPr/>
            </p:nvPicPr>
            <p:blipFill>
              <a:blip r:embed="rId10" cstate="email"/>
              <a:srcRect/>
              <a:stretch>
                <a:fillRect/>
              </a:stretch>
            </p:blipFill>
            <p:spPr bwMode="auto">
              <a:xfrm>
                <a:off x="4860032" y="4149080"/>
                <a:ext cx="1656184" cy="2232248"/>
              </a:xfrm>
              <a:prstGeom prst="rect">
                <a:avLst/>
              </a:prstGeom>
              <a:noFill/>
              <a:ln w="25400">
                <a:solidFill>
                  <a:srgbClr val="0716A1"/>
                </a:solidFill>
                <a:miter lim="800000"/>
                <a:headEnd/>
                <a:tailEnd/>
              </a:ln>
            </p:spPr>
          </p:pic>
          <p:sp>
            <p:nvSpPr>
              <p:cNvPr id="30741" name="TextBox 22"/>
              <p:cNvSpPr txBox="1">
                <a:spLocks noChangeArrowheads="1"/>
              </p:cNvSpPr>
              <p:nvPr/>
            </p:nvSpPr>
            <p:spPr bwMode="auto">
              <a:xfrm>
                <a:off x="4716016" y="3356992"/>
                <a:ext cx="1944216" cy="523220"/>
              </a:xfrm>
              <a:prstGeom prst="rect">
                <a:avLst/>
              </a:prstGeom>
              <a:noFill/>
              <a:ln w="9525">
                <a:noFill/>
                <a:miter lim="800000"/>
                <a:headEnd/>
                <a:tailEnd/>
              </a:ln>
            </p:spPr>
            <p:txBody>
              <a:bodyPr>
                <a:spAutoFit/>
              </a:bodyPr>
              <a:lstStyle/>
              <a:p>
                <a:pPr algn="ctr"/>
                <a:r>
                  <a:rPr lang="ru-RU" sz="2800" b="1">
                    <a:solidFill>
                      <a:srgbClr val="009900"/>
                    </a:solidFill>
                  </a:rPr>
                  <a:t>НОГОТКИ</a:t>
                </a:r>
              </a:p>
            </p:txBody>
          </p:sp>
        </p:grpSp>
      </p:grpSp>
      <p:sp>
        <p:nvSpPr>
          <p:cNvPr id="27" name="Стрелка вправо 26">
            <a:hlinkClick r:id="rId11" action="ppaction://hlinksldjump"/>
          </p:cNvPr>
          <p:cNvSpPr/>
          <p:nvPr/>
        </p:nvSpPr>
        <p:spPr>
          <a:xfrm>
            <a:off x="8496300" y="6381750"/>
            <a:ext cx="647700" cy="476250"/>
          </a:xfrm>
          <a:prstGeom prst="rightArrow">
            <a:avLst/>
          </a:prstGeom>
          <a:solidFill>
            <a:srgbClr val="2CE435"/>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out)">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Заголовок 1"/>
          <p:cNvSpPr>
            <a:spLocks noGrp="1"/>
          </p:cNvSpPr>
          <p:nvPr>
            <p:ph type="title"/>
          </p:nvPr>
        </p:nvSpPr>
        <p:spPr>
          <a:xfrm>
            <a:off x="323850" y="260350"/>
            <a:ext cx="8229600" cy="777875"/>
          </a:xfrm>
        </p:spPr>
        <p:txBody>
          <a:bodyPr/>
          <a:lstStyle/>
          <a:p>
            <a:r>
              <a:rPr lang="ru-RU" sz="5400" b="1" smtClean="0">
                <a:solidFill>
                  <a:srgbClr val="009900"/>
                </a:solidFill>
                <a:latin typeface="Arial" charset="0"/>
                <a:cs typeface="Arial" charset="0"/>
              </a:rPr>
              <a:t>1 вариант</a:t>
            </a:r>
          </a:p>
        </p:txBody>
      </p:sp>
      <p:graphicFrame>
        <p:nvGraphicFramePr>
          <p:cNvPr id="3" name="Таблица 2"/>
          <p:cNvGraphicFramePr>
            <a:graphicFrameLocks noGrp="1"/>
          </p:cNvGraphicFramePr>
          <p:nvPr/>
        </p:nvGraphicFramePr>
        <p:xfrm>
          <a:off x="539750" y="1125538"/>
          <a:ext cx="8064500" cy="4765676"/>
        </p:xfrm>
        <a:graphic>
          <a:graphicData uri="http://schemas.openxmlformats.org/drawingml/2006/table">
            <a:tbl>
              <a:tblPr/>
              <a:tblGrid>
                <a:gridCol w="490538"/>
                <a:gridCol w="779462"/>
                <a:gridCol w="777875"/>
                <a:gridCol w="777875"/>
                <a:gridCol w="777875"/>
                <a:gridCol w="779463"/>
                <a:gridCol w="777875"/>
                <a:gridCol w="968375"/>
                <a:gridCol w="1935162"/>
              </a:tblGrid>
              <a:tr h="8683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Н</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Ы</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Л</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Д</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А</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Ш</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FF0000"/>
                          </a:solidFill>
                          <a:effectLst/>
                          <a:latin typeface="Arial" charset="0"/>
                          <a:cs typeface="Times New Roman" pitchFamily="18" charset="0"/>
                        </a:rPr>
                        <a:t>ЗАДАНИЯ</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6064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FF0000"/>
                          </a:solidFill>
                          <a:effectLst/>
                          <a:latin typeface="Arial" charset="0"/>
                          <a:cs typeface="Times New Roman" pitchFamily="18" charset="0"/>
                        </a:rPr>
                        <a:t>1</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30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-30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№1</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-10 + (-20)</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rgbClr val="FF0000"/>
                          </a:solidFill>
                          <a:effectLst/>
                          <a:latin typeface="Arial" charset="0"/>
                          <a:cs typeface="Times New Roman" pitchFamily="18" charset="0"/>
                        </a:rPr>
                        <a:t>2</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46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-46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10</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№2</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27 + (-19)</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rgbClr val="FF0000"/>
                          </a:solidFill>
                          <a:effectLst/>
                          <a:latin typeface="Arial" charset="0"/>
                          <a:cs typeface="Times New Roman" pitchFamily="18" charset="0"/>
                        </a:rPr>
                        <a:t>3</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-15</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№3</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37 - 42</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9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rgbClr val="FF0000"/>
                          </a:solidFill>
                          <a:effectLst/>
                          <a:latin typeface="Arial" charset="0"/>
                          <a:cs typeface="Times New Roman" pitchFamily="18" charset="0"/>
                        </a:rPr>
                        <a:t>4</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№4</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rgbClr val="FF0000"/>
                          </a:solidFill>
                          <a:effectLst/>
                          <a:latin typeface="Arial" charset="0"/>
                          <a:cs typeface="Times New Roman" pitchFamily="18" charset="0"/>
                        </a:rPr>
                        <a:t>5</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-12</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№5</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- 169 : 13</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9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rgbClr val="FF0000"/>
                          </a:solidFill>
                          <a:effectLst/>
                          <a:latin typeface="Arial" charset="0"/>
                          <a:cs typeface="Times New Roman" pitchFamily="18" charset="0"/>
                        </a:rPr>
                        <a:t>6</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-3</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№6</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074" name="Object 10"/>
          <p:cNvGraphicFramePr>
            <a:graphicFrameLocks noChangeAspect="1"/>
          </p:cNvGraphicFramePr>
          <p:nvPr/>
        </p:nvGraphicFramePr>
        <p:xfrm>
          <a:off x="2843213" y="2636838"/>
          <a:ext cx="433387" cy="585787"/>
        </p:xfrm>
        <a:graphic>
          <a:graphicData uri="http://schemas.openxmlformats.org/presentationml/2006/ole">
            <p:oleObj spid="_x0000_s3074" name="Формула" r:id="rId3" imgW="139639" imgH="393529" progId="Equation.3">
              <p:embed/>
            </p:oleObj>
          </a:graphicData>
        </a:graphic>
      </p:graphicFrame>
      <p:graphicFrame>
        <p:nvGraphicFramePr>
          <p:cNvPr id="3075" name="Object 9"/>
          <p:cNvGraphicFramePr>
            <a:graphicFrameLocks noChangeAspect="1"/>
          </p:cNvGraphicFramePr>
          <p:nvPr/>
        </p:nvGraphicFramePr>
        <p:xfrm>
          <a:off x="1187450" y="3789363"/>
          <a:ext cx="431800" cy="655637"/>
        </p:xfrm>
        <a:graphic>
          <a:graphicData uri="http://schemas.openxmlformats.org/presentationml/2006/ole">
            <p:oleObj spid="_x0000_s3075" name="Формула" r:id="rId4" imgW="253890" imgH="393529" progId="Equation.3">
              <p:embed/>
            </p:oleObj>
          </a:graphicData>
        </a:graphic>
      </p:graphicFrame>
      <p:graphicFrame>
        <p:nvGraphicFramePr>
          <p:cNvPr id="3076" name="Object 8"/>
          <p:cNvGraphicFramePr>
            <a:graphicFrameLocks noChangeAspect="1"/>
          </p:cNvGraphicFramePr>
          <p:nvPr/>
        </p:nvGraphicFramePr>
        <p:xfrm>
          <a:off x="2051050" y="3860800"/>
          <a:ext cx="360363" cy="615950"/>
        </p:xfrm>
        <a:graphic>
          <a:graphicData uri="http://schemas.openxmlformats.org/presentationml/2006/ole">
            <p:oleObj spid="_x0000_s3076" name="Формула" r:id="rId5" imgW="228501" imgH="393529" progId="Equation.3">
              <p:embed/>
            </p:oleObj>
          </a:graphicData>
        </a:graphic>
      </p:graphicFrame>
      <p:graphicFrame>
        <p:nvGraphicFramePr>
          <p:cNvPr id="3077" name="Object 7"/>
          <p:cNvGraphicFramePr>
            <a:graphicFrameLocks noChangeAspect="1"/>
          </p:cNvGraphicFramePr>
          <p:nvPr/>
        </p:nvGraphicFramePr>
        <p:xfrm>
          <a:off x="3563938" y="3860800"/>
          <a:ext cx="360362" cy="576263"/>
        </p:xfrm>
        <a:graphic>
          <a:graphicData uri="http://schemas.openxmlformats.org/presentationml/2006/ole">
            <p:oleObj spid="_x0000_s3077" name="Формула" r:id="rId6" imgW="139639" imgH="393529" progId="Equation.3">
              <p:embed/>
            </p:oleObj>
          </a:graphicData>
        </a:graphic>
      </p:graphicFrame>
      <p:graphicFrame>
        <p:nvGraphicFramePr>
          <p:cNvPr id="3078" name="Object 6"/>
          <p:cNvGraphicFramePr>
            <a:graphicFrameLocks noChangeAspect="1"/>
          </p:cNvGraphicFramePr>
          <p:nvPr/>
        </p:nvGraphicFramePr>
        <p:xfrm>
          <a:off x="4284663" y="3860800"/>
          <a:ext cx="358775" cy="615950"/>
        </p:xfrm>
        <a:graphic>
          <a:graphicData uri="http://schemas.openxmlformats.org/presentationml/2006/ole">
            <p:oleObj spid="_x0000_s3078" name="Формула" r:id="rId7" imgW="228501" imgH="393529" progId="Equation.3">
              <p:embed/>
            </p:oleObj>
          </a:graphicData>
        </a:graphic>
      </p:graphicFrame>
      <p:graphicFrame>
        <p:nvGraphicFramePr>
          <p:cNvPr id="3079" name="Object 5"/>
          <p:cNvGraphicFramePr>
            <a:graphicFrameLocks noChangeAspect="1"/>
          </p:cNvGraphicFramePr>
          <p:nvPr/>
        </p:nvGraphicFramePr>
        <p:xfrm>
          <a:off x="6948488" y="3933825"/>
          <a:ext cx="1439862" cy="503238"/>
        </p:xfrm>
        <a:graphic>
          <a:graphicData uri="http://schemas.openxmlformats.org/presentationml/2006/ole">
            <p:oleObj spid="_x0000_s3079" name="Формула" r:id="rId8" imgW="647419" imgH="393529" progId="Equation.3">
              <p:embed/>
            </p:oleObj>
          </a:graphicData>
        </a:graphic>
      </p:graphicFrame>
      <p:graphicFrame>
        <p:nvGraphicFramePr>
          <p:cNvPr id="3080" name="Object 4"/>
          <p:cNvGraphicFramePr>
            <a:graphicFrameLocks noChangeAspect="1"/>
          </p:cNvGraphicFramePr>
          <p:nvPr/>
        </p:nvGraphicFramePr>
        <p:xfrm>
          <a:off x="1187450" y="5084763"/>
          <a:ext cx="504825" cy="757237"/>
        </p:xfrm>
        <a:graphic>
          <a:graphicData uri="http://schemas.openxmlformats.org/presentationml/2006/ole">
            <p:oleObj spid="_x0000_s3080" name="Формула" r:id="rId9" imgW="253890" imgH="393529" progId="Equation.3">
              <p:embed/>
            </p:oleObj>
          </a:graphicData>
        </a:graphic>
      </p:graphicFrame>
      <p:graphicFrame>
        <p:nvGraphicFramePr>
          <p:cNvPr id="3081" name="Object 3"/>
          <p:cNvGraphicFramePr>
            <a:graphicFrameLocks noChangeAspect="1"/>
          </p:cNvGraphicFramePr>
          <p:nvPr/>
        </p:nvGraphicFramePr>
        <p:xfrm>
          <a:off x="2771775" y="5084763"/>
          <a:ext cx="360363" cy="703262"/>
        </p:xfrm>
        <a:graphic>
          <a:graphicData uri="http://schemas.openxmlformats.org/presentationml/2006/ole">
            <p:oleObj spid="_x0000_s3081" name="Формула" r:id="rId10" imgW="203112" imgH="393529" progId="Equation.3">
              <p:embed/>
            </p:oleObj>
          </a:graphicData>
        </a:graphic>
      </p:graphicFrame>
      <p:graphicFrame>
        <p:nvGraphicFramePr>
          <p:cNvPr id="3082" name="Object 2"/>
          <p:cNvGraphicFramePr>
            <a:graphicFrameLocks noChangeAspect="1"/>
          </p:cNvGraphicFramePr>
          <p:nvPr/>
        </p:nvGraphicFramePr>
        <p:xfrm>
          <a:off x="4284663" y="5157788"/>
          <a:ext cx="574675" cy="647700"/>
        </p:xfrm>
        <a:graphic>
          <a:graphicData uri="http://schemas.openxmlformats.org/presentationml/2006/ole">
            <p:oleObj spid="_x0000_s3082" name="Формула" r:id="rId11" imgW="317225" imgH="393359" progId="Equation.3">
              <p:embed/>
            </p:oleObj>
          </a:graphicData>
        </a:graphic>
      </p:graphicFrame>
      <p:graphicFrame>
        <p:nvGraphicFramePr>
          <p:cNvPr id="3083" name="Object 1"/>
          <p:cNvGraphicFramePr>
            <a:graphicFrameLocks noChangeAspect="1"/>
          </p:cNvGraphicFramePr>
          <p:nvPr/>
        </p:nvGraphicFramePr>
        <p:xfrm>
          <a:off x="7019925" y="5229225"/>
          <a:ext cx="1316038" cy="576263"/>
        </p:xfrm>
        <a:graphic>
          <a:graphicData uri="http://schemas.openxmlformats.org/presentationml/2006/ole">
            <p:oleObj spid="_x0000_s3083" name="Формула" r:id="rId12" imgW="647419" imgH="393529" progId="Equation.3">
              <p:embed/>
            </p:oleObj>
          </a:graphicData>
        </a:graphic>
      </p:graphicFrame>
      <p:sp>
        <p:nvSpPr>
          <p:cNvPr id="14" name="Стрелка влево 13">
            <a:hlinkClick r:id="rId13" action="ppaction://hlinksldjump"/>
          </p:cNvPr>
          <p:cNvSpPr/>
          <p:nvPr/>
        </p:nvSpPr>
        <p:spPr>
          <a:xfrm>
            <a:off x="539750" y="6021388"/>
            <a:ext cx="1079500" cy="647700"/>
          </a:xfrm>
          <a:prstGeom prst="leftArrow">
            <a:avLst/>
          </a:prstGeom>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3167" name="Рисунок 14" descr="i (11).jpg"/>
          <p:cNvPicPr>
            <a:picLocks noChangeAspect="1"/>
          </p:cNvPicPr>
          <p:nvPr/>
        </p:nvPicPr>
        <p:blipFill>
          <a:blip r:embed="rId14" cstate="email"/>
          <a:srcRect/>
          <a:stretch>
            <a:fillRect/>
          </a:stretch>
        </p:blipFill>
        <p:spPr bwMode="auto">
          <a:xfrm>
            <a:off x="900113" y="0"/>
            <a:ext cx="1511300" cy="1128713"/>
          </a:xfrm>
          <a:prstGeom prst="rect">
            <a:avLst/>
          </a:prstGeom>
          <a:noFill/>
          <a:ln w="9525">
            <a:noFill/>
            <a:miter lim="800000"/>
            <a:headEnd/>
            <a:tailEnd/>
          </a:ln>
        </p:spPr>
      </p:pic>
      <p:pic>
        <p:nvPicPr>
          <p:cNvPr id="3168" name="Рисунок 15" descr="splash2.jpg"/>
          <p:cNvPicPr>
            <a:picLocks noChangeAspect="1"/>
          </p:cNvPicPr>
          <p:nvPr/>
        </p:nvPicPr>
        <p:blipFill>
          <a:blip r:embed="rId15" cstate="email"/>
          <a:srcRect/>
          <a:stretch>
            <a:fillRect/>
          </a:stretch>
        </p:blipFill>
        <p:spPr bwMode="auto">
          <a:xfrm>
            <a:off x="6443663" y="0"/>
            <a:ext cx="1539875" cy="112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0" name="Заголовок 1"/>
          <p:cNvSpPr>
            <a:spLocks noGrp="1"/>
          </p:cNvSpPr>
          <p:nvPr>
            <p:ph type="title"/>
          </p:nvPr>
        </p:nvSpPr>
        <p:spPr>
          <a:xfrm>
            <a:off x="1835150" y="188913"/>
            <a:ext cx="5329238" cy="849312"/>
          </a:xfrm>
        </p:spPr>
        <p:txBody>
          <a:bodyPr/>
          <a:lstStyle/>
          <a:p>
            <a:r>
              <a:rPr lang="ru-RU" sz="5400" b="1" smtClean="0">
                <a:solidFill>
                  <a:srgbClr val="009900"/>
                </a:solidFill>
                <a:latin typeface="Arial" charset="0"/>
                <a:cs typeface="Arial" charset="0"/>
              </a:rPr>
              <a:t>2 вариант</a:t>
            </a:r>
          </a:p>
        </p:txBody>
      </p:sp>
      <p:graphicFrame>
        <p:nvGraphicFramePr>
          <p:cNvPr id="3" name="Таблица 2"/>
          <p:cNvGraphicFramePr>
            <a:graphicFrameLocks noGrp="1"/>
          </p:cNvGraphicFramePr>
          <p:nvPr/>
        </p:nvGraphicFramePr>
        <p:xfrm>
          <a:off x="323850" y="1052513"/>
          <a:ext cx="8496300" cy="5026026"/>
        </p:xfrm>
        <a:graphic>
          <a:graphicData uri="http://schemas.openxmlformats.org/drawingml/2006/table">
            <a:tbl>
              <a:tblPr/>
              <a:tblGrid>
                <a:gridCol w="487363"/>
                <a:gridCol w="849312"/>
                <a:gridCol w="787400"/>
                <a:gridCol w="687388"/>
                <a:gridCol w="947737"/>
                <a:gridCol w="982663"/>
                <a:gridCol w="981075"/>
                <a:gridCol w="817562"/>
                <a:gridCol w="1955800"/>
              </a:tblGrid>
              <a:tr h="5159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Б</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А</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Ц</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Е</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Р</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Ч</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FF0000"/>
                          </a:solidFill>
                          <a:effectLst/>
                          <a:latin typeface="Arial" charset="0"/>
                          <a:cs typeface="Times New Roman" pitchFamily="18" charset="0"/>
                        </a:rPr>
                        <a:t>ЗАДАНИЯ</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7810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FF0000"/>
                          </a:solidFill>
                          <a:effectLst/>
                          <a:latin typeface="Arial" charset="0"/>
                          <a:cs typeface="Times New Roman" pitchFamily="18" charset="0"/>
                        </a:rPr>
                        <a:t>1</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№1</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6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rgbClr val="FF0000"/>
                          </a:solidFill>
                          <a:effectLst/>
                          <a:latin typeface="Arial" charset="0"/>
                          <a:cs typeface="Times New Roman" pitchFamily="18" charset="0"/>
                        </a:rPr>
                        <a:t>2</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№2</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rgbClr val="FF0000"/>
                          </a:solidFill>
                          <a:effectLst/>
                          <a:latin typeface="Arial" charset="0"/>
                          <a:cs typeface="Times New Roman" pitchFamily="18" charset="0"/>
                        </a:rPr>
                        <a:t>3</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-136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96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162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136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-162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-92</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№3</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6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rgbClr val="FF0000"/>
                          </a:solidFill>
                          <a:effectLst/>
                          <a:latin typeface="Arial" charset="0"/>
                          <a:cs typeface="Times New Roman" pitchFamily="18" charset="0"/>
                        </a:rPr>
                        <a:t>4</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№4</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rgbClr val="FF0000"/>
                          </a:solidFill>
                          <a:effectLst/>
                          <a:latin typeface="Arial" charset="0"/>
                          <a:cs typeface="Times New Roman" pitchFamily="18" charset="0"/>
                        </a:rPr>
                        <a:t>5</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-7</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№5</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-4</a:t>
                      </a:r>
                      <a:r>
                        <a:rPr kumimoji="0" lang="ru-RU" sz="2800" b="0" i="1" u="none" strike="noStrike" cap="none" normalizeH="0" baseline="0" smtClean="0">
                          <a:ln>
                            <a:noFill/>
                          </a:ln>
                          <a:solidFill>
                            <a:schemeClr val="tx1"/>
                          </a:solidFill>
                          <a:effectLst/>
                          <a:latin typeface="Arial" charset="0"/>
                          <a:cs typeface="Times New Roman" pitchFamily="18" charset="0"/>
                        </a:rPr>
                        <a:t>х</a:t>
                      </a:r>
                      <a:r>
                        <a:rPr kumimoji="0" lang="ru-RU" sz="2800" b="0" i="0" u="none" strike="noStrike" cap="none" normalizeH="0" baseline="0" smtClean="0">
                          <a:ln>
                            <a:noFill/>
                          </a:ln>
                          <a:solidFill>
                            <a:schemeClr val="tx1"/>
                          </a:solidFill>
                          <a:effectLst/>
                          <a:latin typeface="Arial" charset="0"/>
                          <a:cs typeface="Times New Roman" pitchFamily="18" charset="0"/>
                        </a:rPr>
                        <a:t> = 32</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smtClean="0">
                          <a:ln>
                            <a:noFill/>
                          </a:ln>
                          <a:solidFill>
                            <a:srgbClr val="FF0000"/>
                          </a:solidFill>
                          <a:effectLst/>
                          <a:latin typeface="Arial" charset="0"/>
                          <a:cs typeface="Times New Roman" pitchFamily="18" charset="0"/>
                        </a:rPr>
                        <a:t>6</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75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-28</a:t>
                      </a: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№6</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1" u="none" strike="noStrike" cap="none" normalizeH="0" baseline="0" smtClean="0">
                          <a:ln>
                            <a:noFill/>
                          </a:ln>
                          <a:solidFill>
                            <a:schemeClr val="tx1"/>
                          </a:solidFill>
                          <a:effectLst/>
                          <a:latin typeface="Arial" charset="0"/>
                          <a:cs typeface="Times New Roman" pitchFamily="18" charset="0"/>
                        </a:rPr>
                        <a:t>х </a:t>
                      </a:r>
                      <a:r>
                        <a:rPr kumimoji="0" lang="ru-RU" sz="2800" b="0" i="0" u="none" strike="noStrike" cap="none" normalizeH="0" baseline="0" smtClean="0">
                          <a:ln>
                            <a:noFill/>
                          </a:ln>
                          <a:solidFill>
                            <a:schemeClr val="tx1"/>
                          </a:solidFill>
                          <a:effectLst/>
                          <a:latin typeface="Arial" charset="0"/>
                          <a:cs typeface="Times New Roman" pitchFamily="18" charset="0"/>
                        </a:rPr>
                        <a:t>– 25 = -3</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098" name="Object 22"/>
          <p:cNvGraphicFramePr>
            <a:graphicFrameLocks noChangeAspect="1"/>
          </p:cNvGraphicFramePr>
          <p:nvPr/>
        </p:nvGraphicFramePr>
        <p:xfrm>
          <a:off x="1042988" y="1700213"/>
          <a:ext cx="433387" cy="709612"/>
        </p:xfrm>
        <a:graphic>
          <a:graphicData uri="http://schemas.openxmlformats.org/presentationml/2006/ole">
            <p:oleObj spid="_x0000_s4098" name="Формула" r:id="rId3" imgW="241195" imgH="393529" progId="Equation.3">
              <p:embed/>
            </p:oleObj>
          </a:graphicData>
        </a:graphic>
      </p:graphicFrame>
      <p:graphicFrame>
        <p:nvGraphicFramePr>
          <p:cNvPr id="4099" name="Object 21"/>
          <p:cNvGraphicFramePr>
            <a:graphicFrameLocks noChangeAspect="1"/>
          </p:cNvGraphicFramePr>
          <p:nvPr/>
        </p:nvGraphicFramePr>
        <p:xfrm>
          <a:off x="1835150" y="1700213"/>
          <a:ext cx="433388" cy="709612"/>
        </p:xfrm>
        <a:graphic>
          <a:graphicData uri="http://schemas.openxmlformats.org/presentationml/2006/ole">
            <p:oleObj spid="_x0000_s4099" name="Формула" r:id="rId4" imgW="241195" imgH="393529" progId="Equation.3">
              <p:embed/>
            </p:oleObj>
          </a:graphicData>
        </a:graphic>
      </p:graphicFrame>
      <p:graphicFrame>
        <p:nvGraphicFramePr>
          <p:cNvPr id="4100" name="Object 20"/>
          <p:cNvGraphicFramePr>
            <a:graphicFrameLocks noChangeAspect="1"/>
          </p:cNvGraphicFramePr>
          <p:nvPr/>
        </p:nvGraphicFramePr>
        <p:xfrm>
          <a:off x="2555875" y="1700213"/>
          <a:ext cx="454025" cy="687387"/>
        </p:xfrm>
        <a:graphic>
          <a:graphicData uri="http://schemas.openxmlformats.org/presentationml/2006/ole">
            <p:oleObj spid="_x0000_s4100" name="Формула" r:id="rId5" imgW="241195" imgH="393529" progId="Equation.3">
              <p:embed/>
            </p:oleObj>
          </a:graphicData>
        </a:graphic>
      </p:graphicFrame>
      <p:graphicFrame>
        <p:nvGraphicFramePr>
          <p:cNvPr id="4101" name="Object 19"/>
          <p:cNvGraphicFramePr>
            <a:graphicFrameLocks noChangeAspect="1"/>
          </p:cNvGraphicFramePr>
          <p:nvPr/>
        </p:nvGraphicFramePr>
        <p:xfrm>
          <a:off x="3276600" y="1773238"/>
          <a:ext cx="574675" cy="638175"/>
        </p:xfrm>
        <a:graphic>
          <a:graphicData uri="http://schemas.openxmlformats.org/presentationml/2006/ole">
            <p:oleObj spid="_x0000_s4101" name="Формула" r:id="rId6" imgW="355292" imgH="393359" progId="Equation.3">
              <p:embed/>
            </p:oleObj>
          </a:graphicData>
        </a:graphic>
      </p:graphicFrame>
      <p:graphicFrame>
        <p:nvGraphicFramePr>
          <p:cNvPr id="4102" name="Object 18"/>
          <p:cNvGraphicFramePr>
            <a:graphicFrameLocks noChangeAspect="1"/>
          </p:cNvGraphicFramePr>
          <p:nvPr/>
        </p:nvGraphicFramePr>
        <p:xfrm>
          <a:off x="4284663" y="1765300"/>
          <a:ext cx="574675" cy="638175"/>
        </p:xfrm>
        <a:graphic>
          <a:graphicData uri="http://schemas.openxmlformats.org/presentationml/2006/ole">
            <p:oleObj spid="_x0000_s4102" name="Формула" r:id="rId7" imgW="355292" imgH="393359" progId="Equation.3">
              <p:embed/>
            </p:oleObj>
          </a:graphicData>
        </a:graphic>
      </p:graphicFrame>
      <p:graphicFrame>
        <p:nvGraphicFramePr>
          <p:cNvPr id="4103" name="Object 17"/>
          <p:cNvGraphicFramePr>
            <a:graphicFrameLocks noChangeAspect="1"/>
          </p:cNvGraphicFramePr>
          <p:nvPr/>
        </p:nvGraphicFramePr>
        <p:xfrm>
          <a:off x="5219700" y="1700213"/>
          <a:ext cx="627063" cy="695325"/>
        </p:xfrm>
        <a:graphic>
          <a:graphicData uri="http://schemas.openxmlformats.org/presentationml/2006/ole">
            <p:oleObj spid="_x0000_s4103" name="Формула" r:id="rId8" imgW="355292" imgH="393359" progId="Equation.3">
              <p:embed/>
            </p:oleObj>
          </a:graphicData>
        </a:graphic>
      </p:graphicFrame>
      <p:graphicFrame>
        <p:nvGraphicFramePr>
          <p:cNvPr id="4104" name="Object 16"/>
          <p:cNvGraphicFramePr>
            <a:graphicFrameLocks noChangeAspect="1"/>
          </p:cNvGraphicFramePr>
          <p:nvPr/>
        </p:nvGraphicFramePr>
        <p:xfrm>
          <a:off x="7019925" y="1757363"/>
          <a:ext cx="1512888" cy="666750"/>
        </p:xfrm>
        <a:graphic>
          <a:graphicData uri="http://schemas.openxmlformats.org/presentationml/2006/ole">
            <p:oleObj spid="_x0000_s4104" name="Формула" r:id="rId9" imgW="888614" imgH="393529" progId="Equation.3">
              <p:embed/>
            </p:oleObj>
          </a:graphicData>
        </a:graphic>
      </p:graphicFrame>
      <p:graphicFrame>
        <p:nvGraphicFramePr>
          <p:cNvPr id="4105" name="Object 15"/>
          <p:cNvGraphicFramePr>
            <a:graphicFrameLocks noChangeAspect="1"/>
          </p:cNvGraphicFramePr>
          <p:nvPr/>
        </p:nvGraphicFramePr>
        <p:xfrm>
          <a:off x="900113" y="2565400"/>
          <a:ext cx="647700" cy="758825"/>
        </p:xfrm>
        <a:graphic>
          <a:graphicData uri="http://schemas.openxmlformats.org/presentationml/2006/ole">
            <p:oleObj spid="_x0000_s4105" name="Формула" r:id="rId10" imgW="330057" imgH="393529" progId="Equation.3">
              <p:embed/>
            </p:oleObj>
          </a:graphicData>
        </a:graphic>
      </p:graphicFrame>
      <p:graphicFrame>
        <p:nvGraphicFramePr>
          <p:cNvPr id="4106" name="Object 14"/>
          <p:cNvGraphicFramePr>
            <a:graphicFrameLocks noChangeAspect="1"/>
          </p:cNvGraphicFramePr>
          <p:nvPr/>
        </p:nvGraphicFramePr>
        <p:xfrm>
          <a:off x="1835150" y="2492375"/>
          <a:ext cx="444500" cy="792163"/>
        </p:xfrm>
        <a:graphic>
          <a:graphicData uri="http://schemas.openxmlformats.org/presentationml/2006/ole">
            <p:oleObj spid="_x0000_s4106" name="Формула" r:id="rId11" imgW="215713" imgH="393359" progId="Equation.3">
              <p:embed/>
            </p:oleObj>
          </a:graphicData>
        </a:graphic>
      </p:graphicFrame>
      <p:graphicFrame>
        <p:nvGraphicFramePr>
          <p:cNvPr id="4107" name="Object 13"/>
          <p:cNvGraphicFramePr>
            <a:graphicFrameLocks noChangeAspect="1"/>
          </p:cNvGraphicFramePr>
          <p:nvPr/>
        </p:nvGraphicFramePr>
        <p:xfrm>
          <a:off x="2627313" y="2492375"/>
          <a:ext cx="296862" cy="760413"/>
        </p:xfrm>
        <a:graphic>
          <a:graphicData uri="http://schemas.openxmlformats.org/presentationml/2006/ole">
            <p:oleObj spid="_x0000_s4107" name="Формула" r:id="rId12" imgW="152334" imgH="393529" progId="Equation.3">
              <p:embed/>
            </p:oleObj>
          </a:graphicData>
        </a:graphic>
      </p:graphicFrame>
      <p:graphicFrame>
        <p:nvGraphicFramePr>
          <p:cNvPr id="4108" name="Object 12"/>
          <p:cNvGraphicFramePr>
            <a:graphicFrameLocks noChangeAspect="1"/>
          </p:cNvGraphicFramePr>
          <p:nvPr/>
        </p:nvGraphicFramePr>
        <p:xfrm>
          <a:off x="3348038" y="2492375"/>
          <a:ext cx="554037" cy="785813"/>
        </p:xfrm>
        <a:graphic>
          <a:graphicData uri="http://schemas.openxmlformats.org/presentationml/2006/ole">
            <p:oleObj spid="_x0000_s4108" name="Формула" r:id="rId13" imgW="279279" imgH="393529" progId="Equation.3">
              <p:embed/>
            </p:oleObj>
          </a:graphicData>
        </a:graphic>
      </p:graphicFrame>
      <p:graphicFrame>
        <p:nvGraphicFramePr>
          <p:cNvPr id="4109" name="Object 11"/>
          <p:cNvGraphicFramePr>
            <a:graphicFrameLocks noChangeAspect="1"/>
          </p:cNvGraphicFramePr>
          <p:nvPr/>
        </p:nvGraphicFramePr>
        <p:xfrm>
          <a:off x="4284663" y="2565400"/>
          <a:ext cx="549275" cy="642938"/>
        </p:xfrm>
        <a:graphic>
          <a:graphicData uri="http://schemas.openxmlformats.org/presentationml/2006/ole">
            <p:oleObj spid="_x0000_s4109" name="Формула" r:id="rId14" imgW="330057" imgH="393529" progId="Equation.3">
              <p:embed/>
            </p:oleObj>
          </a:graphicData>
        </a:graphic>
      </p:graphicFrame>
      <p:graphicFrame>
        <p:nvGraphicFramePr>
          <p:cNvPr id="4110" name="Object 10"/>
          <p:cNvGraphicFramePr>
            <a:graphicFrameLocks noChangeAspect="1"/>
          </p:cNvGraphicFramePr>
          <p:nvPr/>
        </p:nvGraphicFramePr>
        <p:xfrm>
          <a:off x="5148263" y="2492375"/>
          <a:ext cx="792162" cy="792163"/>
        </p:xfrm>
        <a:graphic>
          <a:graphicData uri="http://schemas.openxmlformats.org/presentationml/2006/ole">
            <p:oleObj spid="_x0000_s4110" name="Формула" r:id="rId15" imgW="393529" imgH="393529" progId="Equation.3">
              <p:embed/>
            </p:oleObj>
          </a:graphicData>
        </a:graphic>
      </p:graphicFrame>
      <p:graphicFrame>
        <p:nvGraphicFramePr>
          <p:cNvPr id="4111" name="Object 9"/>
          <p:cNvGraphicFramePr>
            <a:graphicFrameLocks noChangeAspect="1"/>
          </p:cNvGraphicFramePr>
          <p:nvPr/>
        </p:nvGraphicFramePr>
        <p:xfrm>
          <a:off x="7092950" y="2492375"/>
          <a:ext cx="1223963" cy="749300"/>
        </p:xfrm>
        <a:graphic>
          <a:graphicData uri="http://schemas.openxmlformats.org/presentationml/2006/ole">
            <p:oleObj spid="_x0000_s4111" name="Формула" r:id="rId16" imgW="634725" imgH="393529" progId="Equation.3">
              <p:embed/>
            </p:oleObj>
          </a:graphicData>
        </a:graphic>
      </p:graphicFrame>
      <p:graphicFrame>
        <p:nvGraphicFramePr>
          <p:cNvPr id="4112" name="Object 8"/>
          <p:cNvGraphicFramePr>
            <a:graphicFrameLocks noChangeAspect="1"/>
          </p:cNvGraphicFramePr>
          <p:nvPr/>
        </p:nvGraphicFramePr>
        <p:xfrm>
          <a:off x="7235825" y="3481388"/>
          <a:ext cx="1368425" cy="504825"/>
        </p:xfrm>
        <a:graphic>
          <a:graphicData uri="http://schemas.openxmlformats.org/presentationml/2006/ole">
            <p:oleObj spid="_x0000_s4112" name="Формула" r:id="rId17" imgW="545626" imgH="203024" progId="Equation.3">
              <p:embed/>
            </p:oleObj>
          </a:graphicData>
        </a:graphic>
      </p:graphicFrame>
      <p:graphicFrame>
        <p:nvGraphicFramePr>
          <p:cNvPr id="4113" name="Object 7"/>
          <p:cNvGraphicFramePr>
            <a:graphicFrameLocks noChangeAspect="1"/>
          </p:cNvGraphicFramePr>
          <p:nvPr/>
        </p:nvGraphicFramePr>
        <p:xfrm>
          <a:off x="971550" y="4116388"/>
          <a:ext cx="482600" cy="706437"/>
        </p:xfrm>
        <a:graphic>
          <a:graphicData uri="http://schemas.openxmlformats.org/presentationml/2006/ole">
            <p:oleObj spid="_x0000_s4113" name="Формула" r:id="rId18" imgW="266469" imgH="393359" progId="Equation.3">
              <p:embed/>
            </p:oleObj>
          </a:graphicData>
        </a:graphic>
      </p:graphicFrame>
      <p:graphicFrame>
        <p:nvGraphicFramePr>
          <p:cNvPr id="4114" name="Object 6"/>
          <p:cNvGraphicFramePr>
            <a:graphicFrameLocks noChangeAspect="1"/>
          </p:cNvGraphicFramePr>
          <p:nvPr/>
        </p:nvGraphicFramePr>
        <p:xfrm>
          <a:off x="1835150" y="4149725"/>
          <a:ext cx="504825" cy="719138"/>
        </p:xfrm>
        <a:graphic>
          <a:graphicData uri="http://schemas.openxmlformats.org/presentationml/2006/ole">
            <p:oleObj spid="_x0000_s4114" name="Формула" r:id="rId19" imgW="152334" imgH="393529" progId="Equation.3">
              <p:embed/>
            </p:oleObj>
          </a:graphicData>
        </a:graphic>
      </p:graphicFrame>
      <p:graphicFrame>
        <p:nvGraphicFramePr>
          <p:cNvPr id="4115" name="Object 5"/>
          <p:cNvGraphicFramePr>
            <a:graphicFrameLocks noChangeAspect="1"/>
          </p:cNvGraphicFramePr>
          <p:nvPr/>
        </p:nvGraphicFramePr>
        <p:xfrm>
          <a:off x="2555875" y="4149725"/>
          <a:ext cx="373063" cy="636588"/>
        </p:xfrm>
        <a:graphic>
          <a:graphicData uri="http://schemas.openxmlformats.org/presentationml/2006/ole">
            <p:oleObj spid="_x0000_s4115" name="Формула" r:id="rId20" imgW="228501" imgH="393529" progId="Equation.3">
              <p:embed/>
            </p:oleObj>
          </a:graphicData>
        </a:graphic>
      </p:graphicFrame>
      <p:graphicFrame>
        <p:nvGraphicFramePr>
          <p:cNvPr id="4116" name="Object 4"/>
          <p:cNvGraphicFramePr>
            <a:graphicFrameLocks noChangeAspect="1"/>
          </p:cNvGraphicFramePr>
          <p:nvPr/>
        </p:nvGraphicFramePr>
        <p:xfrm>
          <a:off x="3276600" y="4129088"/>
          <a:ext cx="574675" cy="655637"/>
        </p:xfrm>
        <a:graphic>
          <a:graphicData uri="http://schemas.openxmlformats.org/presentationml/2006/ole">
            <p:oleObj spid="_x0000_s4116" name="Формула" r:id="rId21" imgW="342751" imgH="393529" progId="Equation.3">
              <p:embed/>
            </p:oleObj>
          </a:graphicData>
        </a:graphic>
      </p:graphicFrame>
      <p:graphicFrame>
        <p:nvGraphicFramePr>
          <p:cNvPr id="4117" name="Object 3"/>
          <p:cNvGraphicFramePr>
            <a:graphicFrameLocks noChangeAspect="1"/>
          </p:cNvGraphicFramePr>
          <p:nvPr/>
        </p:nvGraphicFramePr>
        <p:xfrm>
          <a:off x="4356100" y="4149725"/>
          <a:ext cx="576263" cy="703263"/>
        </p:xfrm>
        <a:graphic>
          <a:graphicData uri="http://schemas.openxmlformats.org/presentationml/2006/ole">
            <p:oleObj spid="_x0000_s4117" name="Формула" r:id="rId22" imgW="152334" imgH="393529" progId="Equation.3">
              <p:embed/>
            </p:oleObj>
          </a:graphicData>
        </a:graphic>
      </p:graphicFrame>
      <p:graphicFrame>
        <p:nvGraphicFramePr>
          <p:cNvPr id="4118" name="Object 2"/>
          <p:cNvGraphicFramePr>
            <a:graphicFrameLocks noChangeAspect="1"/>
          </p:cNvGraphicFramePr>
          <p:nvPr/>
        </p:nvGraphicFramePr>
        <p:xfrm>
          <a:off x="5292725" y="4152900"/>
          <a:ext cx="431800" cy="715963"/>
        </p:xfrm>
        <a:graphic>
          <a:graphicData uri="http://schemas.openxmlformats.org/presentationml/2006/ole">
            <p:oleObj spid="_x0000_s4118" name="Формула" r:id="rId23" imgW="203112" imgH="393529" progId="Equation.3">
              <p:embed/>
            </p:oleObj>
          </a:graphicData>
        </a:graphic>
      </p:graphicFrame>
      <p:graphicFrame>
        <p:nvGraphicFramePr>
          <p:cNvPr id="4119" name="Object 1"/>
          <p:cNvGraphicFramePr>
            <a:graphicFrameLocks noChangeAspect="1"/>
          </p:cNvGraphicFramePr>
          <p:nvPr/>
        </p:nvGraphicFramePr>
        <p:xfrm>
          <a:off x="7164388" y="4149725"/>
          <a:ext cx="1438275" cy="647700"/>
        </p:xfrm>
        <a:graphic>
          <a:graphicData uri="http://schemas.openxmlformats.org/presentationml/2006/ole">
            <p:oleObj spid="_x0000_s4119" name="Формула" r:id="rId24" imgW="863225" imgH="393529" progId="Equation.3">
              <p:embed/>
            </p:oleObj>
          </a:graphicData>
        </a:graphic>
      </p:graphicFrame>
      <p:pic>
        <p:nvPicPr>
          <p:cNvPr id="4202" name="Рисунок 25" descr="i (11).jpg"/>
          <p:cNvPicPr>
            <a:picLocks noChangeAspect="1"/>
          </p:cNvPicPr>
          <p:nvPr/>
        </p:nvPicPr>
        <p:blipFill>
          <a:blip r:embed="rId25" cstate="email"/>
          <a:srcRect/>
          <a:stretch>
            <a:fillRect/>
          </a:stretch>
        </p:blipFill>
        <p:spPr bwMode="auto">
          <a:xfrm>
            <a:off x="900113" y="0"/>
            <a:ext cx="1428750" cy="1066800"/>
          </a:xfrm>
          <a:prstGeom prst="rect">
            <a:avLst/>
          </a:prstGeom>
          <a:noFill/>
          <a:ln w="9525">
            <a:noFill/>
            <a:miter lim="800000"/>
            <a:headEnd/>
            <a:tailEnd/>
          </a:ln>
        </p:spPr>
      </p:pic>
      <p:pic>
        <p:nvPicPr>
          <p:cNvPr id="4203" name="Рисунок 26" descr="splash2.jpg"/>
          <p:cNvPicPr>
            <a:picLocks noChangeAspect="1"/>
          </p:cNvPicPr>
          <p:nvPr/>
        </p:nvPicPr>
        <p:blipFill>
          <a:blip r:embed="rId26" cstate="email"/>
          <a:srcRect/>
          <a:stretch>
            <a:fillRect/>
          </a:stretch>
        </p:blipFill>
        <p:spPr bwMode="auto">
          <a:xfrm>
            <a:off x="6588125" y="0"/>
            <a:ext cx="1439863" cy="1052513"/>
          </a:xfrm>
          <a:prstGeom prst="rect">
            <a:avLst/>
          </a:prstGeom>
          <a:noFill/>
          <a:ln w="9525">
            <a:noFill/>
            <a:miter lim="800000"/>
            <a:headEnd/>
            <a:tailEnd/>
          </a:ln>
        </p:spPr>
      </p:pic>
      <p:sp>
        <p:nvSpPr>
          <p:cNvPr id="28" name="Стрелка влево 27">
            <a:hlinkClick r:id="rId27" action="ppaction://hlinksldjump"/>
          </p:cNvPr>
          <p:cNvSpPr/>
          <p:nvPr/>
        </p:nvSpPr>
        <p:spPr>
          <a:xfrm>
            <a:off x="468313" y="6165850"/>
            <a:ext cx="898525" cy="503238"/>
          </a:xfrm>
          <a:prstGeom prst="leftArrow">
            <a:avLst/>
          </a:prstGeom>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3" name="Заголовок 1"/>
          <p:cNvSpPr>
            <a:spLocks noGrp="1"/>
          </p:cNvSpPr>
          <p:nvPr>
            <p:ph type="title"/>
          </p:nvPr>
        </p:nvSpPr>
        <p:spPr>
          <a:xfrm>
            <a:off x="1908175" y="188913"/>
            <a:ext cx="5184775" cy="561975"/>
          </a:xfrm>
        </p:spPr>
        <p:txBody>
          <a:bodyPr/>
          <a:lstStyle/>
          <a:p>
            <a:r>
              <a:rPr lang="ru-RU" sz="5400" b="1" smtClean="0">
                <a:solidFill>
                  <a:srgbClr val="009900"/>
                </a:solidFill>
                <a:latin typeface="Arial" charset="0"/>
                <a:cs typeface="Arial" charset="0"/>
              </a:rPr>
              <a:t>3 вариант</a:t>
            </a:r>
          </a:p>
        </p:txBody>
      </p:sp>
      <p:graphicFrame>
        <p:nvGraphicFramePr>
          <p:cNvPr id="3" name="Таблица 2"/>
          <p:cNvGraphicFramePr>
            <a:graphicFrameLocks noGrp="1"/>
          </p:cNvGraphicFramePr>
          <p:nvPr/>
        </p:nvGraphicFramePr>
        <p:xfrm>
          <a:off x="179388" y="908050"/>
          <a:ext cx="8713787" cy="5177792"/>
        </p:xfrm>
        <a:graphic>
          <a:graphicData uri="http://schemas.openxmlformats.org/drawingml/2006/table">
            <a:tbl>
              <a:tblPr/>
              <a:tblGrid>
                <a:gridCol w="430212"/>
                <a:gridCol w="846138"/>
                <a:gridCol w="1016000"/>
                <a:gridCol w="844550"/>
                <a:gridCol w="846137"/>
                <a:gridCol w="846138"/>
                <a:gridCol w="1014412"/>
                <a:gridCol w="846138"/>
                <a:gridCol w="2024062"/>
              </a:tblGrid>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Г</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И</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Т</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О</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Н</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0716A1"/>
                          </a:solidFill>
                          <a:effectLst/>
                          <a:latin typeface="Arial" charset="0"/>
                          <a:cs typeface="Times New Roman" pitchFamily="18" charset="0"/>
                        </a:rPr>
                        <a:t>К</a:t>
                      </a:r>
                      <a:endParaRPr kumimoji="0" lang="ru-RU" sz="40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4000" b="1" i="0" u="none" strike="noStrike" cap="none" normalizeH="0" baseline="0" smtClean="0">
                          <a:ln>
                            <a:noFill/>
                          </a:ln>
                          <a:solidFill>
                            <a:srgbClr val="FF0000"/>
                          </a:solidFill>
                          <a:effectLst/>
                          <a:latin typeface="Arial" charset="0"/>
                          <a:cs typeface="Times New Roman" pitchFamily="18" charset="0"/>
                        </a:rPr>
                        <a:t>ЗАДАНИЯ</a:t>
                      </a:r>
                      <a:endParaRPr kumimoji="0" lang="ru-RU" sz="40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61436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3600" b="1" i="0" u="none" strike="noStrike" cap="none" normalizeH="0" baseline="0" smtClean="0">
                          <a:ln>
                            <a:noFill/>
                          </a:ln>
                          <a:solidFill>
                            <a:srgbClr val="FF0000"/>
                          </a:solidFill>
                          <a:effectLst/>
                          <a:latin typeface="Arial" charset="0"/>
                          <a:cs typeface="Times New Roman" pitchFamily="18" charset="0"/>
                        </a:rPr>
                        <a:t>1</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№1</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3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2</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№2</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- 4,6 + 6,3</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3</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-4,6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13,8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5,6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4,6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-5,6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-13,8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№3</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4,6 – 9,2</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5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4</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№4</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5</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0,33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3,7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3,07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-3,7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-3,07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-0,33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№5</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charset="0"/>
                          <a:cs typeface="Times New Roman" pitchFamily="18" charset="0"/>
                        </a:rPr>
                        <a:t>-33,77 : (-11)</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6</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№6</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7</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-8,9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8,9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1,7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smtClean="0">
                          <a:ln>
                            <a:noFill/>
                          </a:ln>
                          <a:solidFill>
                            <a:srgbClr val="FF0000"/>
                          </a:solidFill>
                          <a:effectLst/>
                          <a:latin typeface="Arial" charset="0"/>
                          <a:cs typeface="Times New Roman" pitchFamily="18" charset="0"/>
                        </a:rPr>
                        <a:t>№7</a:t>
                      </a:r>
                      <a:endParaRPr kumimoji="0" lang="ru-RU" sz="32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smtClean="0">
                          <a:ln>
                            <a:noFill/>
                          </a:ln>
                          <a:solidFill>
                            <a:schemeClr val="tx1"/>
                          </a:solidFill>
                          <a:effectLst/>
                          <a:latin typeface="Arial" charset="0"/>
                          <a:cs typeface="Times New Roman" pitchFamily="18" charset="0"/>
                        </a:rPr>
                        <a:t>-</a:t>
                      </a:r>
                      <a:r>
                        <a:rPr kumimoji="0" lang="ru-RU" sz="2400" b="0" i="0" u="none" strike="noStrike" cap="none" normalizeH="0" baseline="0" smtClean="0">
                          <a:ln>
                            <a:noFill/>
                          </a:ln>
                          <a:solidFill>
                            <a:schemeClr val="tx1"/>
                          </a:solidFill>
                          <a:effectLst/>
                          <a:latin typeface="Arial" charset="0"/>
                          <a:cs typeface="Times New Roman" pitchFamily="18" charset="0"/>
                        </a:rPr>
                        <a:t>5,4 – х =-3,5</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5122" name="Object 21"/>
          <p:cNvGraphicFramePr>
            <a:graphicFrameLocks noChangeAspect="1"/>
          </p:cNvGraphicFramePr>
          <p:nvPr/>
        </p:nvGraphicFramePr>
        <p:xfrm>
          <a:off x="900113" y="1628775"/>
          <a:ext cx="358775" cy="504825"/>
        </p:xfrm>
        <a:graphic>
          <a:graphicData uri="http://schemas.openxmlformats.org/presentationml/2006/ole">
            <p:oleObj spid="_x0000_s5122" name="Формула" r:id="rId3" imgW="228501" imgH="393529" progId="Equation.3">
              <p:embed/>
            </p:oleObj>
          </a:graphicData>
        </a:graphic>
      </p:graphicFrame>
      <p:graphicFrame>
        <p:nvGraphicFramePr>
          <p:cNvPr id="5123" name="Object 20"/>
          <p:cNvGraphicFramePr>
            <a:graphicFrameLocks noChangeAspect="1"/>
          </p:cNvGraphicFramePr>
          <p:nvPr/>
        </p:nvGraphicFramePr>
        <p:xfrm>
          <a:off x="1692275" y="1557338"/>
          <a:ext cx="585788" cy="533400"/>
        </p:xfrm>
        <a:graphic>
          <a:graphicData uri="http://schemas.openxmlformats.org/presentationml/2006/ole">
            <p:oleObj spid="_x0000_s5123" name="Формула" r:id="rId4" imgW="431613" imgH="393529" progId="Equation.3">
              <p:embed/>
            </p:oleObj>
          </a:graphicData>
        </a:graphic>
      </p:graphicFrame>
      <p:graphicFrame>
        <p:nvGraphicFramePr>
          <p:cNvPr id="5124" name="Object 19"/>
          <p:cNvGraphicFramePr>
            <a:graphicFrameLocks noChangeAspect="1"/>
          </p:cNvGraphicFramePr>
          <p:nvPr/>
        </p:nvGraphicFramePr>
        <p:xfrm>
          <a:off x="2700338" y="1628775"/>
          <a:ext cx="431800" cy="504825"/>
        </p:xfrm>
        <a:graphic>
          <a:graphicData uri="http://schemas.openxmlformats.org/presentationml/2006/ole">
            <p:oleObj spid="_x0000_s5124" name="Формула" r:id="rId5" imgW="291973" imgH="393529" progId="Equation.3">
              <p:embed/>
            </p:oleObj>
          </a:graphicData>
        </a:graphic>
      </p:graphicFrame>
      <p:graphicFrame>
        <p:nvGraphicFramePr>
          <p:cNvPr id="5125" name="Object 18"/>
          <p:cNvGraphicFramePr>
            <a:graphicFrameLocks noChangeAspect="1"/>
          </p:cNvGraphicFramePr>
          <p:nvPr/>
        </p:nvGraphicFramePr>
        <p:xfrm>
          <a:off x="3563938" y="1628775"/>
          <a:ext cx="431800" cy="504825"/>
        </p:xfrm>
        <a:graphic>
          <a:graphicData uri="http://schemas.openxmlformats.org/presentationml/2006/ole">
            <p:oleObj spid="_x0000_s5125" name="Формула" r:id="rId6" imgW="241195" imgH="393529" progId="Equation.3">
              <p:embed/>
            </p:oleObj>
          </a:graphicData>
        </a:graphic>
      </p:graphicFrame>
      <p:graphicFrame>
        <p:nvGraphicFramePr>
          <p:cNvPr id="5126" name="Object 17"/>
          <p:cNvGraphicFramePr>
            <a:graphicFrameLocks noChangeAspect="1"/>
          </p:cNvGraphicFramePr>
          <p:nvPr/>
        </p:nvGraphicFramePr>
        <p:xfrm>
          <a:off x="4356100" y="1628775"/>
          <a:ext cx="484188" cy="461963"/>
        </p:xfrm>
        <a:graphic>
          <a:graphicData uri="http://schemas.openxmlformats.org/presentationml/2006/ole">
            <p:oleObj spid="_x0000_s5126" name="Формула" r:id="rId7" imgW="406048" imgH="393359" progId="Equation.3">
              <p:embed/>
            </p:oleObj>
          </a:graphicData>
        </a:graphic>
      </p:graphicFrame>
      <p:graphicFrame>
        <p:nvGraphicFramePr>
          <p:cNvPr id="5127" name="Object 16"/>
          <p:cNvGraphicFramePr>
            <a:graphicFrameLocks noChangeAspect="1"/>
          </p:cNvGraphicFramePr>
          <p:nvPr/>
        </p:nvGraphicFramePr>
        <p:xfrm>
          <a:off x="5292725" y="1516063"/>
          <a:ext cx="358775" cy="617537"/>
        </p:xfrm>
        <a:graphic>
          <a:graphicData uri="http://schemas.openxmlformats.org/presentationml/2006/ole">
            <p:oleObj spid="_x0000_s5127" name="Формула" r:id="rId8" imgW="152334" imgH="393529" progId="Equation.3">
              <p:embed/>
            </p:oleObj>
          </a:graphicData>
        </a:graphic>
      </p:graphicFrame>
      <p:graphicFrame>
        <p:nvGraphicFramePr>
          <p:cNvPr id="5128" name="Object 15"/>
          <p:cNvGraphicFramePr>
            <a:graphicFrameLocks noChangeAspect="1"/>
          </p:cNvGraphicFramePr>
          <p:nvPr/>
        </p:nvGraphicFramePr>
        <p:xfrm>
          <a:off x="7164388" y="1557338"/>
          <a:ext cx="1152525" cy="547687"/>
        </p:xfrm>
        <a:graphic>
          <a:graphicData uri="http://schemas.openxmlformats.org/presentationml/2006/ole">
            <p:oleObj spid="_x0000_s5128" name="Формула" r:id="rId9" imgW="710891" imgH="393529" progId="Equation.3">
              <p:embed/>
            </p:oleObj>
          </a:graphicData>
        </a:graphic>
      </p:graphicFrame>
      <p:graphicFrame>
        <p:nvGraphicFramePr>
          <p:cNvPr id="5129" name="Object 14"/>
          <p:cNvGraphicFramePr>
            <a:graphicFrameLocks noChangeAspect="1"/>
          </p:cNvGraphicFramePr>
          <p:nvPr/>
        </p:nvGraphicFramePr>
        <p:xfrm>
          <a:off x="827088" y="3500438"/>
          <a:ext cx="504825" cy="576262"/>
        </p:xfrm>
        <a:graphic>
          <a:graphicData uri="http://schemas.openxmlformats.org/presentationml/2006/ole">
            <p:oleObj spid="_x0000_s5129" name="Формула" r:id="rId10" imgW="203112" imgH="393529" progId="Equation.3">
              <p:embed/>
            </p:oleObj>
          </a:graphicData>
        </a:graphic>
      </p:graphicFrame>
      <p:graphicFrame>
        <p:nvGraphicFramePr>
          <p:cNvPr id="5130" name="Object 13"/>
          <p:cNvGraphicFramePr>
            <a:graphicFrameLocks noChangeAspect="1"/>
          </p:cNvGraphicFramePr>
          <p:nvPr/>
        </p:nvGraphicFramePr>
        <p:xfrm>
          <a:off x="1835150" y="3500438"/>
          <a:ext cx="360363" cy="615950"/>
        </p:xfrm>
        <a:graphic>
          <a:graphicData uri="http://schemas.openxmlformats.org/presentationml/2006/ole">
            <p:oleObj spid="_x0000_s5130" name="Формула" r:id="rId11" imgW="228501" imgH="393529" progId="Equation.3">
              <p:embed/>
            </p:oleObj>
          </a:graphicData>
        </a:graphic>
      </p:graphicFrame>
      <p:graphicFrame>
        <p:nvGraphicFramePr>
          <p:cNvPr id="5131" name="Object 12"/>
          <p:cNvGraphicFramePr>
            <a:graphicFrameLocks noChangeAspect="1"/>
          </p:cNvGraphicFramePr>
          <p:nvPr/>
        </p:nvGraphicFramePr>
        <p:xfrm>
          <a:off x="2627313" y="3573463"/>
          <a:ext cx="504825" cy="625475"/>
        </p:xfrm>
        <a:graphic>
          <a:graphicData uri="http://schemas.openxmlformats.org/presentationml/2006/ole">
            <p:oleObj spid="_x0000_s5131" name="Формула" r:id="rId12" imgW="317225" imgH="393359" progId="Equation.3">
              <p:embed/>
            </p:oleObj>
          </a:graphicData>
        </a:graphic>
      </p:graphicFrame>
      <p:graphicFrame>
        <p:nvGraphicFramePr>
          <p:cNvPr id="5132" name="Object 11"/>
          <p:cNvGraphicFramePr>
            <a:graphicFrameLocks noChangeAspect="1"/>
          </p:cNvGraphicFramePr>
          <p:nvPr/>
        </p:nvGraphicFramePr>
        <p:xfrm>
          <a:off x="3492500" y="3573463"/>
          <a:ext cx="485775" cy="554037"/>
        </p:xfrm>
        <a:graphic>
          <a:graphicData uri="http://schemas.openxmlformats.org/presentationml/2006/ole">
            <p:oleObj spid="_x0000_s5132" name="Формула" r:id="rId13" imgW="342751" imgH="393529" progId="Equation.3">
              <p:embed/>
            </p:oleObj>
          </a:graphicData>
        </a:graphic>
      </p:graphicFrame>
      <p:graphicFrame>
        <p:nvGraphicFramePr>
          <p:cNvPr id="5133" name="Object 10"/>
          <p:cNvGraphicFramePr>
            <a:graphicFrameLocks noChangeAspect="1"/>
          </p:cNvGraphicFramePr>
          <p:nvPr/>
        </p:nvGraphicFramePr>
        <p:xfrm>
          <a:off x="4338638" y="3573463"/>
          <a:ext cx="449262" cy="574675"/>
        </p:xfrm>
        <a:graphic>
          <a:graphicData uri="http://schemas.openxmlformats.org/presentationml/2006/ole">
            <p:oleObj spid="_x0000_s5133" name="Формула" r:id="rId14" imgW="304536" imgH="393359" progId="Equation.3">
              <p:embed/>
            </p:oleObj>
          </a:graphicData>
        </a:graphic>
      </p:graphicFrame>
      <p:graphicFrame>
        <p:nvGraphicFramePr>
          <p:cNvPr id="5134" name="Object 9"/>
          <p:cNvGraphicFramePr>
            <a:graphicFrameLocks noChangeAspect="1"/>
          </p:cNvGraphicFramePr>
          <p:nvPr/>
        </p:nvGraphicFramePr>
        <p:xfrm>
          <a:off x="5219700" y="3573463"/>
          <a:ext cx="541338" cy="503237"/>
        </p:xfrm>
        <a:graphic>
          <a:graphicData uri="http://schemas.openxmlformats.org/presentationml/2006/ole">
            <p:oleObj spid="_x0000_s5134" name="Формула" r:id="rId15" imgW="418918" imgH="393529" progId="Equation.3">
              <p:embed/>
            </p:oleObj>
          </a:graphicData>
        </a:graphic>
      </p:graphicFrame>
      <p:graphicFrame>
        <p:nvGraphicFramePr>
          <p:cNvPr id="5135" name="Object 8"/>
          <p:cNvGraphicFramePr>
            <a:graphicFrameLocks noChangeAspect="1"/>
          </p:cNvGraphicFramePr>
          <p:nvPr/>
        </p:nvGraphicFramePr>
        <p:xfrm>
          <a:off x="7042150" y="3644900"/>
          <a:ext cx="1487488" cy="504825"/>
        </p:xfrm>
        <a:graphic>
          <a:graphicData uri="http://schemas.openxmlformats.org/presentationml/2006/ole">
            <p:oleObj spid="_x0000_s5135" name="Формула" r:id="rId16" imgW="596641" imgH="393529" progId="Equation.3">
              <p:embed/>
            </p:oleObj>
          </a:graphicData>
        </a:graphic>
      </p:graphicFrame>
      <p:graphicFrame>
        <p:nvGraphicFramePr>
          <p:cNvPr id="5136" name="Object 7"/>
          <p:cNvGraphicFramePr>
            <a:graphicFrameLocks noChangeAspect="1"/>
          </p:cNvGraphicFramePr>
          <p:nvPr/>
        </p:nvGraphicFramePr>
        <p:xfrm>
          <a:off x="900113" y="4868863"/>
          <a:ext cx="234950" cy="576262"/>
        </p:xfrm>
        <a:graphic>
          <a:graphicData uri="http://schemas.openxmlformats.org/presentationml/2006/ole">
            <p:oleObj spid="_x0000_s5136" name="Формула" r:id="rId17" imgW="139639" imgH="393529" progId="Equation.3">
              <p:embed/>
            </p:oleObj>
          </a:graphicData>
        </a:graphic>
      </p:graphicFrame>
      <p:graphicFrame>
        <p:nvGraphicFramePr>
          <p:cNvPr id="5137" name="Object 6"/>
          <p:cNvGraphicFramePr>
            <a:graphicFrameLocks noChangeAspect="1"/>
          </p:cNvGraphicFramePr>
          <p:nvPr/>
        </p:nvGraphicFramePr>
        <p:xfrm>
          <a:off x="1835150" y="4868863"/>
          <a:ext cx="295275" cy="576262"/>
        </p:xfrm>
        <a:graphic>
          <a:graphicData uri="http://schemas.openxmlformats.org/presentationml/2006/ole">
            <p:oleObj spid="_x0000_s5137" name="Формула" r:id="rId18" imgW="203112" imgH="393529" progId="Equation.3">
              <p:embed/>
            </p:oleObj>
          </a:graphicData>
        </a:graphic>
      </p:graphicFrame>
      <p:graphicFrame>
        <p:nvGraphicFramePr>
          <p:cNvPr id="5138" name="Object 5"/>
          <p:cNvGraphicFramePr>
            <a:graphicFrameLocks noChangeAspect="1"/>
          </p:cNvGraphicFramePr>
          <p:nvPr/>
        </p:nvGraphicFramePr>
        <p:xfrm>
          <a:off x="2700338" y="4868863"/>
          <a:ext cx="358775" cy="561975"/>
        </p:xfrm>
        <a:graphic>
          <a:graphicData uri="http://schemas.openxmlformats.org/presentationml/2006/ole">
            <p:oleObj spid="_x0000_s5138" name="Формула" r:id="rId19" imgW="203112" imgH="393529" progId="Equation.3">
              <p:embed/>
            </p:oleObj>
          </a:graphicData>
        </a:graphic>
      </p:graphicFrame>
      <p:graphicFrame>
        <p:nvGraphicFramePr>
          <p:cNvPr id="5139" name="Object 4"/>
          <p:cNvGraphicFramePr>
            <a:graphicFrameLocks noChangeAspect="1"/>
          </p:cNvGraphicFramePr>
          <p:nvPr/>
        </p:nvGraphicFramePr>
        <p:xfrm>
          <a:off x="3563938" y="4868863"/>
          <a:ext cx="406400" cy="504825"/>
        </p:xfrm>
        <a:graphic>
          <a:graphicData uri="http://schemas.openxmlformats.org/presentationml/2006/ole">
            <p:oleObj spid="_x0000_s5139" name="Формула" r:id="rId20" imgW="317225" imgH="393359" progId="Equation.3">
              <p:embed/>
            </p:oleObj>
          </a:graphicData>
        </a:graphic>
      </p:graphicFrame>
      <p:graphicFrame>
        <p:nvGraphicFramePr>
          <p:cNvPr id="5140" name="Object 3"/>
          <p:cNvGraphicFramePr>
            <a:graphicFrameLocks noChangeAspect="1"/>
          </p:cNvGraphicFramePr>
          <p:nvPr/>
        </p:nvGraphicFramePr>
        <p:xfrm>
          <a:off x="4427538" y="4868863"/>
          <a:ext cx="288925" cy="576262"/>
        </p:xfrm>
        <a:graphic>
          <a:graphicData uri="http://schemas.openxmlformats.org/presentationml/2006/ole">
            <p:oleObj spid="_x0000_s5140" name="Формула" r:id="rId21" imgW="139639" imgH="393529" progId="Equation.3">
              <p:embed/>
            </p:oleObj>
          </a:graphicData>
        </a:graphic>
      </p:graphicFrame>
      <p:graphicFrame>
        <p:nvGraphicFramePr>
          <p:cNvPr id="5141" name="Object 2"/>
          <p:cNvGraphicFramePr>
            <a:graphicFrameLocks noChangeAspect="1"/>
          </p:cNvGraphicFramePr>
          <p:nvPr/>
        </p:nvGraphicFramePr>
        <p:xfrm>
          <a:off x="5211763" y="4868863"/>
          <a:ext cx="584200" cy="528637"/>
        </p:xfrm>
        <a:graphic>
          <a:graphicData uri="http://schemas.openxmlformats.org/presentationml/2006/ole">
            <p:oleObj spid="_x0000_s5141" name="Формула" r:id="rId22" imgW="253890" imgH="393529" progId="Equation.3">
              <p:embed/>
            </p:oleObj>
          </a:graphicData>
        </a:graphic>
      </p:graphicFrame>
      <p:graphicFrame>
        <p:nvGraphicFramePr>
          <p:cNvPr id="5142" name="Object 1"/>
          <p:cNvGraphicFramePr>
            <a:graphicFrameLocks noChangeAspect="1"/>
          </p:cNvGraphicFramePr>
          <p:nvPr/>
        </p:nvGraphicFramePr>
        <p:xfrm>
          <a:off x="7235825" y="4884738"/>
          <a:ext cx="1296988" cy="503237"/>
        </p:xfrm>
        <a:graphic>
          <a:graphicData uri="http://schemas.openxmlformats.org/presentationml/2006/ole">
            <p:oleObj spid="_x0000_s5142" name="Формула" r:id="rId23" imgW="761669" imgH="393529" progId="Equation.3">
              <p:embed/>
            </p:oleObj>
          </a:graphicData>
        </a:graphic>
      </p:graphicFrame>
      <p:pic>
        <p:nvPicPr>
          <p:cNvPr id="5235" name="Рисунок 24" descr="i (11).jpg"/>
          <p:cNvPicPr>
            <a:picLocks noChangeAspect="1"/>
          </p:cNvPicPr>
          <p:nvPr/>
        </p:nvPicPr>
        <p:blipFill>
          <a:blip r:embed="rId24" cstate="email"/>
          <a:srcRect/>
          <a:stretch>
            <a:fillRect/>
          </a:stretch>
        </p:blipFill>
        <p:spPr bwMode="auto">
          <a:xfrm>
            <a:off x="900113" y="0"/>
            <a:ext cx="1212850" cy="904875"/>
          </a:xfrm>
          <a:prstGeom prst="rect">
            <a:avLst/>
          </a:prstGeom>
          <a:noFill/>
          <a:ln w="9525">
            <a:noFill/>
            <a:miter lim="800000"/>
            <a:headEnd/>
            <a:tailEnd/>
          </a:ln>
        </p:spPr>
      </p:pic>
      <p:pic>
        <p:nvPicPr>
          <p:cNvPr id="5236" name="Рисунок 25" descr="splash2.jpg"/>
          <p:cNvPicPr>
            <a:picLocks noChangeAspect="1"/>
          </p:cNvPicPr>
          <p:nvPr/>
        </p:nvPicPr>
        <p:blipFill>
          <a:blip r:embed="rId25" cstate="email"/>
          <a:srcRect/>
          <a:stretch>
            <a:fillRect/>
          </a:stretch>
        </p:blipFill>
        <p:spPr bwMode="auto">
          <a:xfrm>
            <a:off x="6732588" y="0"/>
            <a:ext cx="1223962" cy="895350"/>
          </a:xfrm>
          <a:prstGeom prst="rect">
            <a:avLst/>
          </a:prstGeom>
          <a:noFill/>
          <a:ln w="9525">
            <a:noFill/>
            <a:miter lim="800000"/>
            <a:headEnd/>
            <a:tailEnd/>
          </a:ln>
        </p:spPr>
      </p:pic>
      <p:sp>
        <p:nvSpPr>
          <p:cNvPr id="27" name="Стрелка влево 26">
            <a:hlinkClick r:id="rId26" action="ppaction://hlinksldjump"/>
          </p:cNvPr>
          <p:cNvSpPr/>
          <p:nvPr/>
        </p:nvSpPr>
        <p:spPr>
          <a:xfrm>
            <a:off x="468313" y="6237288"/>
            <a:ext cx="790575" cy="431800"/>
          </a:xfrm>
          <a:prstGeom prst="leftArrow">
            <a:avLst/>
          </a:prstGeom>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8" name="Заголовок 1"/>
          <p:cNvSpPr>
            <a:spLocks noGrp="1"/>
          </p:cNvSpPr>
          <p:nvPr>
            <p:ph type="title"/>
          </p:nvPr>
        </p:nvSpPr>
        <p:spPr>
          <a:xfrm>
            <a:off x="2124075" y="188913"/>
            <a:ext cx="4824413" cy="777875"/>
          </a:xfrm>
        </p:spPr>
        <p:txBody>
          <a:bodyPr/>
          <a:lstStyle/>
          <a:p>
            <a:r>
              <a:rPr lang="ru-RU" sz="5400" b="1" smtClean="0">
                <a:solidFill>
                  <a:srgbClr val="009900"/>
                </a:solidFill>
                <a:latin typeface="Arial" charset="0"/>
                <a:cs typeface="Arial" charset="0"/>
              </a:rPr>
              <a:t>4 вариант</a:t>
            </a:r>
          </a:p>
        </p:txBody>
      </p:sp>
      <p:graphicFrame>
        <p:nvGraphicFramePr>
          <p:cNvPr id="3" name="Таблица 2"/>
          <p:cNvGraphicFramePr>
            <a:graphicFrameLocks noGrp="1"/>
          </p:cNvGraphicFramePr>
          <p:nvPr/>
        </p:nvGraphicFramePr>
        <p:xfrm>
          <a:off x="250825" y="1052513"/>
          <a:ext cx="8713788" cy="5088255"/>
        </p:xfrm>
        <a:graphic>
          <a:graphicData uri="http://schemas.openxmlformats.org/drawingml/2006/table">
            <a:tbl>
              <a:tblPr/>
              <a:tblGrid>
                <a:gridCol w="342900"/>
                <a:gridCol w="811213"/>
                <a:gridCol w="809625"/>
                <a:gridCol w="809625"/>
                <a:gridCol w="809625"/>
                <a:gridCol w="811212"/>
                <a:gridCol w="944563"/>
                <a:gridCol w="809625"/>
                <a:gridCol w="674687"/>
                <a:gridCol w="1890713"/>
              </a:tblGrid>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3600" b="1" i="0" u="none" strike="noStrike" cap="none" normalizeH="0" baseline="0" smtClean="0">
                          <a:ln>
                            <a:noFill/>
                          </a:ln>
                          <a:solidFill>
                            <a:srgbClr val="0716A1"/>
                          </a:solidFill>
                          <a:effectLst/>
                          <a:latin typeface="Arial" charset="0"/>
                          <a:cs typeface="Times New Roman" pitchFamily="18" charset="0"/>
                        </a:rPr>
                        <a:t>В</a:t>
                      </a:r>
                      <a:endParaRPr kumimoji="0" lang="ru-RU" sz="36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3600" b="1" i="0" u="none" strike="noStrike" cap="none" normalizeH="0" baseline="0" smtClean="0">
                          <a:ln>
                            <a:noFill/>
                          </a:ln>
                          <a:solidFill>
                            <a:srgbClr val="0716A1"/>
                          </a:solidFill>
                          <a:effectLst/>
                          <a:latin typeface="Arial" charset="0"/>
                          <a:cs typeface="Times New Roman" pitchFamily="18" charset="0"/>
                        </a:rPr>
                        <a:t>О</a:t>
                      </a:r>
                      <a:endParaRPr kumimoji="0" lang="ru-RU" sz="36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3600" b="1" i="0" u="none" strike="noStrike" cap="none" normalizeH="0" baseline="0" smtClean="0">
                          <a:ln>
                            <a:noFill/>
                          </a:ln>
                          <a:solidFill>
                            <a:srgbClr val="0716A1"/>
                          </a:solidFill>
                          <a:effectLst/>
                          <a:latin typeface="Arial" charset="0"/>
                          <a:cs typeface="Times New Roman" pitchFamily="18" charset="0"/>
                        </a:rPr>
                        <a:t>Р</a:t>
                      </a:r>
                      <a:endParaRPr kumimoji="0" lang="ru-RU" sz="36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3600" b="1" i="0" u="none" strike="noStrike" cap="none" normalizeH="0" baseline="0" smtClean="0">
                          <a:ln>
                            <a:noFill/>
                          </a:ln>
                          <a:solidFill>
                            <a:srgbClr val="0716A1"/>
                          </a:solidFill>
                          <a:effectLst/>
                          <a:latin typeface="Arial" charset="0"/>
                          <a:cs typeface="Times New Roman" pitchFamily="18" charset="0"/>
                        </a:rPr>
                        <a:t>Б</a:t>
                      </a:r>
                      <a:endParaRPr kumimoji="0" lang="ru-RU" sz="36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3600" b="1" i="0" u="none" strike="noStrike" cap="none" normalizeH="0" baseline="0" smtClean="0">
                          <a:ln>
                            <a:noFill/>
                          </a:ln>
                          <a:solidFill>
                            <a:srgbClr val="0716A1"/>
                          </a:solidFill>
                          <a:effectLst/>
                          <a:latin typeface="Arial" charset="0"/>
                          <a:cs typeface="Times New Roman" pitchFamily="18" charset="0"/>
                        </a:rPr>
                        <a:t>Е</a:t>
                      </a:r>
                      <a:endParaRPr kumimoji="0" lang="ru-RU" sz="36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3600" b="1" i="0" u="none" strike="noStrike" cap="none" normalizeH="0" baseline="0" smtClean="0">
                          <a:ln>
                            <a:noFill/>
                          </a:ln>
                          <a:solidFill>
                            <a:srgbClr val="0716A1"/>
                          </a:solidFill>
                          <a:effectLst/>
                          <a:latin typeface="Arial" charset="0"/>
                          <a:cs typeface="Times New Roman" pitchFamily="18" charset="0"/>
                        </a:rPr>
                        <a:t>Й</a:t>
                      </a:r>
                      <a:endParaRPr kumimoji="0" lang="ru-RU" sz="36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3600" b="1" i="0" u="none" strike="noStrike" cap="none" normalizeH="0" baseline="0" smtClean="0">
                          <a:ln>
                            <a:noFill/>
                          </a:ln>
                          <a:solidFill>
                            <a:srgbClr val="0716A1"/>
                          </a:solidFill>
                          <a:effectLst/>
                          <a:latin typeface="Arial" charset="0"/>
                          <a:cs typeface="Times New Roman" pitchFamily="18" charset="0"/>
                        </a:rPr>
                        <a:t>З</a:t>
                      </a:r>
                      <a:endParaRPr kumimoji="0" lang="ru-RU" sz="3600" b="0" i="0" u="none" strike="noStrike" cap="none" normalizeH="0" baseline="0" smtClean="0">
                        <a:ln>
                          <a:noFill/>
                        </a:ln>
                        <a:solidFill>
                          <a:srgbClr val="0716A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3600" b="1" i="0" u="none" strike="noStrike" cap="none" normalizeH="0" baseline="0" smtClean="0">
                          <a:ln>
                            <a:noFill/>
                          </a:ln>
                          <a:solidFill>
                            <a:srgbClr val="FF0000"/>
                          </a:solidFill>
                          <a:effectLst/>
                          <a:latin typeface="Arial" charset="0"/>
                          <a:cs typeface="Times New Roman" pitchFamily="18" charset="0"/>
                        </a:rPr>
                        <a:t>ЗАДАНИЯ</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5111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3600" b="1" i="0" u="none" strike="noStrike" cap="none" normalizeH="0" baseline="0" smtClean="0">
                          <a:ln>
                            <a:noFill/>
                          </a:ln>
                          <a:solidFill>
                            <a:srgbClr val="FF0000"/>
                          </a:solidFill>
                          <a:effectLst/>
                          <a:latin typeface="Arial" charset="0"/>
                          <a:cs typeface="Times New Roman" pitchFamily="18" charset="0"/>
                        </a:rPr>
                        <a:t>1</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2,6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3,16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-2,6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10,9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-10,9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9,6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-3,16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Arial" charset="0"/>
                          <a:cs typeface="Times New Roman" pitchFamily="18" charset="0"/>
                        </a:rPr>
                        <a:t>№1</a:t>
                      </a:r>
                      <a:endParaRPr kumimoji="0" lang="ru-RU" sz="24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-2,3 + (-0,86)</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2</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8,2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20,9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-8,2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-20,9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-21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9,4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Arial" charset="0"/>
                          <a:cs typeface="Times New Roman" pitchFamily="18" charset="0"/>
                        </a:rPr>
                        <a:t>№2</a:t>
                      </a:r>
                      <a:endParaRPr kumimoji="0" lang="ru-RU" sz="24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14,6 + (-6,4)</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3</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Arial" charset="0"/>
                          <a:cs typeface="Times New Roman" pitchFamily="18" charset="0"/>
                        </a:rPr>
                        <a:t>№3</a:t>
                      </a:r>
                      <a:endParaRPr kumimoji="0" lang="ru-RU" sz="24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4</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7,7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-7,6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0</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6,6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-6,6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Arial" charset="0"/>
                          <a:cs typeface="Times New Roman" pitchFamily="18" charset="0"/>
                        </a:rPr>
                        <a:t>№4</a:t>
                      </a:r>
                      <a:endParaRPr kumimoji="0" lang="ru-RU" sz="24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0 – 7,6</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1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5</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Arial" charset="0"/>
                          <a:cs typeface="Times New Roman" pitchFamily="18" charset="0"/>
                        </a:rPr>
                        <a:t>№5</a:t>
                      </a:r>
                      <a:endParaRPr kumimoji="0" lang="ru-RU" sz="24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6</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Arial" charset="0"/>
                          <a:cs typeface="Times New Roman" pitchFamily="18" charset="0"/>
                        </a:rPr>
                        <a:t>№6</a:t>
                      </a:r>
                      <a:endParaRPr kumimoji="0" lang="ru-RU" sz="24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6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7</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-16,6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-11,8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15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-17,7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16,6</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11,8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17,7</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Arial" charset="0"/>
                          <a:cs typeface="Times New Roman" pitchFamily="18" charset="0"/>
                        </a:rPr>
                        <a:t>№7</a:t>
                      </a:r>
                      <a:endParaRPr kumimoji="0" lang="ru-RU" sz="24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2,9 – </a:t>
                      </a:r>
                      <a:r>
                        <a:rPr kumimoji="0" lang="ru-RU" sz="2000" b="0" i="1" u="none" strike="noStrike" cap="none" normalizeH="0" baseline="0" smtClean="0">
                          <a:ln>
                            <a:noFill/>
                          </a:ln>
                          <a:solidFill>
                            <a:schemeClr val="tx1"/>
                          </a:solidFill>
                          <a:effectLst/>
                          <a:latin typeface="Arial" charset="0"/>
                          <a:cs typeface="Times New Roman" pitchFamily="18" charset="0"/>
                        </a:rPr>
                        <a:t>х </a:t>
                      </a:r>
                      <a:r>
                        <a:rPr kumimoji="0" lang="ru-RU" sz="2000" b="0" i="0" u="none" strike="noStrike" cap="none" normalizeH="0" baseline="0" smtClean="0">
                          <a:ln>
                            <a:noFill/>
                          </a:ln>
                          <a:solidFill>
                            <a:schemeClr val="tx1"/>
                          </a:solidFill>
                          <a:effectLst/>
                          <a:latin typeface="Arial" charset="0"/>
                          <a:cs typeface="Times New Roman" pitchFamily="18" charset="0"/>
                        </a:rPr>
                        <a:t>= 14,7</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2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smtClean="0">
                          <a:ln>
                            <a:noFill/>
                          </a:ln>
                          <a:solidFill>
                            <a:srgbClr val="FF0000"/>
                          </a:solidFill>
                          <a:effectLst/>
                          <a:latin typeface="Arial" charset="0"/>
                          <a:cs typeface="Times New Roman" pitchFamily="18" charset="0"/>
                        </a:rPr>
                        <a:t>8</a:t>
                      </a:r>
                      <a:endParaRPr kumimoji="0" lang="ru-RU" sz="36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- 2</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- 4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- 3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0,3</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FF0000"/>
                          </a:solidFill>
                          <a:effectLst/>
                          <a:latin typeface="Arial" charset="0"/>
                          <a:cs typeface="Times New Roman" pitchFamily="18" charset="0"/>
                        </a:rPr>
                        <a:t>№8</a:t>
                      </a:r>
                      <a:endParaRPr kumimoji="0" lang="ru-RU" sz="2400" b="0" i="0" u="none" strike="noStrike" cap="none" normalizeH="0" baseline="0" smtClean="0">
                        <a:ln>
                          <a:noFill/>
                        </a:ln>
                        <a:solidFill>
                          <a:srgbClr val="FF0000"/>
                        </a:solidFill>
                        <a:effectLst/>
                        <a:latin typeface="Arial" charset="0"/>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Arial" charset="0"/>
                          <a:cs typeface="Times New Roman" pitchFamily="18" charset="0"/>
                        </a:rPr>
                        <a:t>- 1,8</a:t>
                      </a:r>
                      <a:r>
                        <a:rPr kumimoji="0" lang="ru-RU" sz="2000" b="0" i="1" u="none" strike="noStrike" cap="none" normalizeH="0" baseline="0" smtClean="0">
                          <a:ln>
                            <a:noFill/>
                          </a:ln>
                          <a:solidFill>
                            <a:schemeClr val="tx1"/>
                          </a:solidFill>
                          <a:effectLst/>
                          <a:latin typeface="Arial" charset="0"/>
                          <a:cs typeface="Times New Roman" pitchFamily="18" charset="0"/>
                        </a:rPr>
                        <a:t>х</a:t>
                      </a:r>
                      <a:r>
                        <a:rPr kumimoji="0" lang="ru-RU" sz="2000" b="0" i="0" u="none" strike="noStrike" cap="none" normalizeH="0" baseline="0" smtClean="0">
                          <a:ln>
                            <a:noFill/>
                          </a:ln>
                          <a:solidFill>
                            <a:schemeClr val="tx1"/>
                          </a:solidFill>
                          <a:effectLst/>
                          <a:latin typeface="Arial" charset="0"/>
                          <a:cs typeface="Times New Roman" pitchFamily="18" charset="0"/>
                        </a:rPr>
                        <a:t> = 5,4</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6146" name="Object 22"/>
          <p:cNvGraphicFramePr>
            <a:graphicFrameLocks noChangeAspect="1"/>
          </p:cNvGraphicFramePr>
          <p:nvPr/>
        </p:nvGraphicFramePr>
        <p:xfrm>
          <a:off x="684213" y="2711450"/>
          <a:ext cx="574675" cy="525463"/>
        </p:xfrm>
        <a:graphic>
          <a:graphicData uri="http://schemas.openxmlformats.org/presentationml/2006/ole">
            <p:oleObj spid="_x0000_s6146" name="Формула" r:id="rId3" imgW="431613" imgH="393529" progId="Equation.3">
              <p:embed/>
            </p:oleObj>
          </a:graphicData>
        </a:graphic>
      </p:graphicFrame>
      <p:graphicFrame>
        <p:nvGraphicFramePr>
          <p:cNvPr id="6147" name="Object 21"/>
          <p:cNvGraphicFramePr>
            <a:graphicFrameLocks noChangeAspect="1"/>
          </p:cNvGraphicFramePr>
          <p:nvPr/>
        </p:nvGraphicFramePr>
        <p:xfrm>
          <a:off x="1558925" y="2708275"/>
          <a:ext cx="492125" cy="579438"/>
        </p:xfrm>
        <a:graphic>
          <a:graphicData uri="http://schemas.openxmlformats.org/presentationml/2006/ole">
            <p:oleObj spid="_x0000_s6147" name="Формула" r:id="rId4" imgW="241195" imgH="393529" progId="Equation.3">
              <p:embed/>
            </p:oleObj>
          </a:graphicData>
        </a:graphic>
      </p:graphicFrame>
      <p:graphicFrame>
        <p:nvGraphicFramePr>
          <p:cNvPr id="6148" name="Object 20"/>
          <p:cNvGraphicFramePr>
            <a:graphicFrameLocks noChangeAspect="1"/>
          </p:cNvGraphicFramePr>
          <p:nvPr/>
        </p:nvGraphicFramePr>
        <p:xfrm>
          <a:off x="2411413" y="2708275"/>
          <a:ext cx="431800" cy="538163"/>
        </p:xfrm>
        <a:graphic>
          <a:graphicData uri="http://schemas.openxmlformats.org/presentationml/2006/ole">
            <p:oleObj spid="_x0000_s6148" name="Формула" r:id="rId5" imgW="317225" imgH="393359" progId="Equation.3">
              <p:embed/>
            </p:oleObj>
          </a:graphicData>
        </a:graphic>
      </p:graphicFrame>
      <p:graphicFrame>
        <p:nvGraphicFramePr>
          <p:cNvPr id="6149" name="Object 19"/>
          <p:cNvGraphicFramePr>
            <a:graphicFrameLocks noChangeAspect="1"/>
          </p:cNvGraphicFramePr>
          <p:nvPr/>
        </p:nvGraphicFramePr>
        <p:xfrm>
          <a:off x="3173413" y="2692400"/>
          <a:ext cx="534987" cy="592138"/>
        </p:xfrm>
        <a:graphic>
          <a:graphicData uri="http://schemas.openxmlformats.org/presentationml/2006/ole">
            <p:oleObj spid="_x0000_s6149" name="Формула" r:id="rId6" imgW="355292" imgH="393359" progId="Equation.3">
              <p:embed/>
            </p:oleObj>
          </a:graphicData>
        </a:graphic>
      </p:graphicFrame>
      <p:graphicFrame>
        <p:nvGraphicFramePr>
          <p:cNvPr id="6150" name="Object 18"/>
          <p:cNvGraphicFramePr>
            <a:graphicFrameLocks noChangeAspect="1"/>
          </p:cNvGraphicFramePr>
          <p:nvPr/>
        </p:nvGraphicFramePr>
        <p:xfrm>
          <a:off x="3995738" y="2708275"/>
          <a:ext cx="512762" cy="546100"/>
        </p:xfrm>
        <a:graphic>
          <a:graphicData uri="http://schemas.openxmlformats.org/presentationml/2006/ole">
            <p:oleObj spid="_x0000_s6150" name="Формула" r:id="rId7" imgW="317225" imgH="393359" progId="Equation.3">
              <p:embed/>
            </p:oleObj>
          </a:graphicData>
        </a:graphic>
      </p:graphicFrame>
      <p:graphicFrame>
        <p:nvGraphicFramePr>
          <p:cNvPr id="6151" name="Object 17"/>
          <p:cNvGraphicFramePr>
            <a:graphicFrameLocks noChangeAspect="1"/>
          </p:cNvGraphicFramePr>
          <p:nvPr/>
        </p:nvGraphicFramePr>
        <p:xfrm>
          <a:off x="4859338" y="2708275"/>
          <a:ext cx="576262" cy="525463"/>
        </p:xfrm>
        <a:graphic>
          <a:graphicData uri="http://schemas.openxmlformats.org/presentationml/2006/ole">
            <p:oleObj spid="_x0000_s6151" name="Формула" r:id="rId8" imgW="431613" imgH="393529" progId="Equation.3">
              <p:embed/>
            </p:oleObj>
          </a:graphicData>
        </a:graphic>
      </p:graphicFrame>
      <p:graphicFrame>
        <p:nvGraphicFramePr>
          <p:cNvPr id="6152" name="Object 16"/>
          <p:cNvGraphicFramePr>
            <a:graphicFrameLocks noChangeAspect="1"/>
          </p:cNvGraphicFramePr>
          <p:nvPr/>
        </p:nvGraphicFramePr>
        <p:xfrm>
          <a:off x="5724525" y="2708275"/>
          <a:ext cx="576263" cy="576263"/>
        </p:xfrm>
        <a:graphic>
          <a:graphicData uri="http://schemas.openxmlformats.org/presentationml/2006/ole">
            <p:oleObj spid="_x0000_s6152" name="Формула" r:id="rId9" imgW="215713" imgH="393359" progId="Equation.3">
              <p:embed/>
            </p:oleObj>
          </a:graphicData>
        </a:graphic>
      </p:graphicFrame>
      <p:graphicFrame>
        <p:nvGraphicFramePr>
          <p:cNvPr id="6153" name="Object 15"/>
          <p:cNvGraphicFramePr>
            <a:graphicFrameLocks noChangeAspect="1"/>
          </p:cNvGraphicFramePr>
          <p:nvPr/>
        </p:nvGraphicFramePr>
        <p:xfrm>
          <a:off x="7380288" y="2706688"/>
          <a:ext cx="1152525" cy="590550"/>
        </p:xfrm>
        <a:graphic>
          <a:graphicData uri="http://schemas.openxmlformats.org/presentationml/2006/ole">
            <p:oleObj spid="_x0000_s6153" name="Формула" r:id="rId10" imgW="761669" imgH="393529" progId="Equation.3">
              <p:embed/>
            </p:oleObj>
          </a:graphicData>
        </a:graphic>
      </p:graphicFrame>
      <p:graphicFrame>
        <p:nvGraphicFramePr>
          <p:cNvPr id="6154" name="Object 14"/>
          <p:cNvGraphicFramePr>
            <a:graphicFrameLocks noChangeAspect="1"/>
          </p:cNvGraphicFramePr>
          <p:nvPr/>
        </p:nvGraphicFramePr>
        <p:xfrm>
          <a:off x="827088" y="3860800"/>
          <a:ext cx="431800" cy="571500"/>
        </p:xfrm>
        <a:graphic>
          <a:graphicData uri="http://schemas.openxmlformats.org/presentationml/2006/ole">
            <p:oleObj spid="_x0000_s6154" name="Формула" r:id="rId11" imgW="291973" imgH="393529" progId="Equation.3">
              <p:embed/>
            </p:oleObj>
          </a:graphicData>
        </a:graphic>
      </p:graphicFrame>
      <p:graphicFrame>
        <p:nvGraphicFramePr>
          <p:cNvPr id="6155" name="Object 13"/>
          <p:cNvGraphicFramePr>
            <a:graphicFrameLocks noChangeAspect="1"/>
          </p:cNvGraphicFramePr>
          <p:nvPr/>
        </p:nvGraphicFramePr>
        <p:xfrm>
          <a:off x="2484438" y="3860800"/>
          <a:ext cx="379412" cy="622300"/>
        </p:xfrm>
        <a:graphic>
          <a:graphicData uri="http://schemas.openxmlformats.org/presentationml/2006/ole">
            <p:oleObj spid="_x0000_s6155" name="Формула" r:id="rId12" imgW="241195" imgH="393529" progId="Equation.3">
              <p:embed/>
            </p:oleObj>
          </a:graphicData>
        </a:graphic>
      </p:graphicFrame>
      <p:graphicFrame>
        <p:nvGraphicFramePr>
          <p:cNvPr id="6156" name="Object 12"/>
          <p:cNvGraphicFramePr>
            <a:graphicFrameLocks noChangeAspect="1"/>
          </p:cNvGraphicFramePr>
          <p:nvPr/>
        </p:nvGraphicFramePr>
        <p:xfrm>
          <a:off x="3276600" y="3860800"/>
          <a:ext cx="358775" cy="615950"/>
        </p:xfrm>
        <a:graphic>
          <a:graphicData uri="http://schemas.openxmlformats.org/presentationml/2006/ole">
            <p:oleObj spid="_x0000_s6156" name="Формула" r:id="rId13" imgW="228501" imgH="393529" progId="Equation.3">
              <p:embed/>
            </p:oleObj>
          </a:graphicData>
        </a:graphic>
      </p:graphicFrame>
      <p:graphicFrame>
        <p:nvGraphicFramePr>
          <p:cNvPr id="6157" name="Object 11"/>
          <p:cNvGraphicFramePr>
            <a:graphicFrameLocks noChangeAspect="1"/>
          </p:cNvGraphicFramePr>
          <p:nvPr/>
        </p:nvGraphicFramePr>
        <p:xfrm>
          <a:off x="4787900" y="3860800"/>
          <a:ext cx="568325" cy="630238"/>
        </p:xfrm>
        <a:graphic>
          <a:graphicData uri="http://schemas.openxmlformats.org/presentationml/2006/ole">
            <p:oleObj spid="_x0000_s6157" name="Формула" r:id="rId14" imgW="355292" imgH="393359" progId="Equation.3">
              <p:embed/>
            </p:oleObj>
          </a:graphicData>
        </a:graphic>
      </p:graphicFrame>
      <p:graphicFrame>
        <p:nvGraphicFramePr>
          <p:cNvPr id="6158" name="Object 10"/>
          <p:cNvGraphicFramePr>
            <a:graphicFrameLocks noChangeAspect="1"/>
          </p:cNvGraphicFramePr>
          <p:nvPr/>
        </p:nvGraphicFramePr>
        <p:xfrm>
          <a:off x="5724525" y="3789363"/>
          <a:ext cx="503238" cy="573087"/>
        </p:xfrm>
        <a:graphic>
          <a:graphicData uri="http://schemas.openxmlformats.org/presentationml/2006/ole">
            <p:oleObj spid="_x0000_s6158" name="Формула" r:id="rId15" imgW="342751" imgH="393529" progId="Equation.3">
              <p:embed/>
            </p:oleObj>
          </a:graphicData>
        </a:graphic>
      </p:graphicFrame>
      <p:graphicFrame>
        <p:nvGraphicFramePr>
          <p:cNvPr id="6159" name="Object 9"/>
          <p:cNvGraphicFramePr>
            <a:graphicFrameLocks noChangeAspect="1"/>
          </p:cNvGraphicFramePr>
          <p:nvPr/>
        </p:nvGraphicFramePr>
        <p:xfrm>
          <a:off x="7380288" y="3789363"/>
          <a:ext cx="1008062" cy="646112"/>
        </p:xfrm>
        <a:graphic>
          <a:graphicData uri="http://schemas.openxmlformats.org/presentationml/2006/ole">
            <p:oleObj spid="_x0000_s6159" name="Формула" r:id="rId16" imgW="609336" imgH="393529" progId="Equation.3">
              <p:embed/>
            </p:oleObj>
          </a:graphicData>
        </a:graphic>
      </p:graphicFrame>
      <p:graphicFrame>
        <p:nvGraphicFramePr>
          <p:cNvPr id="6160" name="Object 8"/>
          <p:cNvGraphicFramePr>
            <a:graphicFrameLocks noChangeAspect="1"/>
          </p:cNvGraphicFramePr>
          <p:nvPr/>
        </p:nvGraphicFramePr>
        <p:xfrm>
          <a:off x="827088" y="4437063"/>
          <a:ext cx="504825" cy="576262"/>
        </p:xfrm>
        <a:graphic>
          <a:graphicData uri="http://schemas.openxmlformats.org/presentationml/2006/ole">
            <p:oleObj spid="_x0000_s6160" name="Формула" r:id="rId17" imgW="317225" imgH="393359" progId="Equation.3">
              <p:embed/>
            </p:oleObj>
          </a:graphicData>
        </a:graphic>
      </p:graphicFrame>
      <p:graphicFrame>
        <p:nvGraphicFramePr>
          <p:cNvPr id="6161" name="Object 7"/>
          <p:cNvGraphicFramePr>
            <a:graphicFrameLocks noChangeAspect="1"/>
          </p:cNvGraphicFramePr>
          <p:nvPr/>
        </p:nvGraphicFramePr>
        <p:xfrm>
          <a:off x="1692275" y="4437063"/>
          <a:ext cx="358775" cy="590550"/>
        </p:xfrm>
        <a:graphic>
          <a:graphicData uri="http://schemas.openxmlformats.org/presentationml/2006/ole">
            <p:oleObj spid="_x0000_s6161" name="Формула" r:id="rId18" imgW="241195" imgH="393529" progId="Equation.3">
              <p:embed/>
            </p:oleObj>
          </a:graphicData>
        </a:graphic>
      </p:graphicFrame>
      <p:graphicFrame>
        <p:nvGraphicFramePr>
          <p:cNvPr id="6162" name="Object 6"/>
          <p:cNvGraphicFramePr>
            <a:graphicFrameLocks noChangeAspect="1"/>
          </p:cNvGraphicFramePr>
          <p:nvPr/>
        </p:nvGraphicFramePr>
        <p:xfrm>
          <a:off x="2484438" y="4437063"/>
          <a:ext cx="300037" cy="514350"/>
        </p:xfrm>
        <a:graphic>
          <a:graphicData uri="http://schemas.openxmlformats.org/presentationml/2006/ole">
            <p:oleObj spid="_x0000_s6162" name="Формула" r:id="rId19" imgW="228501" imgH="393529" progId="Equation.3">
              <p:embed/>
            </p:oleObj>
          </a:graphicData>
        </a:graphic>
      </p:graphicFrame>
      <p:graphicFrame>
        <p:nvGraphicFramePr>
          <p:cNvPr id="6163" name="Object 5"/>
          <p:cNvGraphicFramePr>
            <a:graphicFrameLocks noChangeAspect="1"/>
          </p:cNvGraphicFramePr>
          <p:nvPr/>
        </p:nvGraphicFramePr>
        <p:xfrm>
          <a:off x="3203575" y="4408488"/>
          <a:ext cx="431800" cy="604837"/>
        </p:xfrm>
        <a:graphic>
          <a:graphicData uri="http://schemas.openxmlformats.org/presentationml/2006/ole">
            <p:oleObj spid="_x0000_s6163" name="Формула" r:id="rId20" imgW="203112" imgH="393529" progId="Equation.3">
              <p:embed/>
            </p:oleObj>
          </a:graphicData>
        </a:graphic>
      </p:graphicFrame>
      <p:graphicFrame>
        <p:nvGraphicFramePr>
          <p:cNvPr id="6164" name="Object 4"/>
          <p:cNvGraphicFramePr>
            <a:graphicFrameLocks noChangeAspect="1"/>
          </p:cNvGraphicFramePr>
          <p:nvPr/>
        </p:nvGraphicFramePr>
        <p:xfrm>
          <a:off x="3995738" y="4429125"/>
          <a:ext cx="527050" cy="584200"/>
        </p:xfrm>
        <a:graphic>
          <a:graphicData uri="http://schemas.openxmlformats.org/presentationml/2006/ole">
            <p:oleObj spid="_x0000_s6164" name="Формула" r:id="rId21" imgW="355292" imgH="393359" progId="Equation.3">
              <p:embed/>
            </p:oleObj>
          </a:graphicData>
        </a:graphic>
      </p:graphicFrame>
      <p:graphicFrame>
        <p:nvGraphicFramePr>
          <p:cNvPr id="6165" name="Object 3"/>
          <p:cNvGraphicFramePr>
            <a:graphicFrameLocks noChangeAspect="1"/>
          </p:cNvGraphicFramePr>
          <p:nvPr/>
        </p:nvGraphicFramePr>
        <p:xfrm>
          <a:off x="4859338" y="4427538"/>
          <a:ext cx="515937" cy="585787"/>
        </p:xfrm>
        <a:graphic>
          <a:graphicData uri="http://schemas.openxmlformats.org/presentationml/2006/ole">
            <p:oleObj spid="_x0000_s6165" name="Формула" r:id="rId22" imgW="342751" imgH="393529" progId="Equation.3">
              <p:embed/>
            </p:oleObj>
          </a:graphicData>
        </a:graphic>
      </p:graphicFrame>
      <p:graphicFrame>
        <p:nvGraphicFramePr>
          <p:cNvPr id="6166" name="Object 2"/>
          <p:cNvGraphicFramePr>
            <a:graphicFrameLocks noChangeAspect="1"/>
          </p:cNvGraphicFramePr>
          <p:nvPr/>
        </p:nvGraphicFramePr>
        <p:xfrm>
          <a:off x="5795963" y="4437063"/>
          <a:ext cx="447675" cy="573087"/>
        </p:xfrm>
        <a:graphic>
          <a:graphicData uri="http://schemas.openxmlformats.org/presentationml/2006/ole">
            <p:oleObj spid="_x0000_s6166" name="Формула" r:id="rId23" imgW="304536" imgH="393359" progId="Equation.3">
              <p:embed/>
            </p:oleObj>
          </a:graphicData>
        </a:graphic>
      </p:graphicFrame>
      <p:graphicFrame>
        <p:nvGraphicFramePr>
          <p:cNvPr id="6167" name="Object 1"/>
          <p:cNvGraphicFramePr>
            <a:graphicFrameLocks noChangeAspect="1"/>
          </p:cNvGraphicFramePr>
          <p:nvPr/>
        </p:nvGraphicFramePr>
        <p:xfrm>
          <a:off x="7308850" y="4508500"/>
          <a:ext cx="1154113" cy="504825"/>
        </p:xfrm>
        <a:graphic>
          <a:graphicData uri="http://schemas.openxmlformats.org/presentationml/2006/ole">
            <p:oleObj spid="_x0000_s6167" name="Формула" r:id="rId24" imgW="863225" imgH="393529" progId="Equation.3">
              <p:embed/>
            </p:oleObj>
          </a:graphicData>
        </a:graphic>
      </p:graphicFrame>
      <p:pic>
        <p:nvPicPr>
          <p:cNvPr id="6280" name="Рисунок 25" descr="i (11).jpg"/>
          <p:cNvPicPr>
            <a:picLocks noChangeAspect="1"/>
          </p:cNvPicPr>
          <p:nvPr/>
        </p:nvPicPr>
        <p:blipFill>
          <a:blip r:embed="rId25" cstate="email"/>
          <a:srcRect/>
          <a:stretch>
            <a:fillRect/>
          </a:stretch>
        </p:blipFill>
        <p:spPr bwMode="auto">
          <a:xfrm>
            <a:off x="900113" y="0"/>
            <a:ext cx="1428750" cy="1066800"/>
          </a:xfrm>
          <a:prstGeom prst="rect">
            <a:avLst/>
          </a:prstGeom>
          <a:noFill/>
          <a:ln w="9525">
            <a:noFill/>
            <a:miter lim="800000"/>
            <a:headEnd/>
            <a:tailEnd/>
          </a:ln>
        </p:spPr>
      </p:pic>
      <p:pic>
        <p:nvPicPr>
          <p:cNvPr id="6281" name="Рисунок 26" descr="splash2.jpg"/>
          <p:cNvPicPr>
            <a:picLocks noChangeAspect="1"/>
          </p:cNvPicPr>
          <p:nvPr/>
        </p:nvPicPr>
        <p:blipFill>
          <a:blip r:embed="rId26" cstate="email"/>
          <a:srcRect/>
          <a:stretch>
            <a:fillRect/>
          </a:stretch>
        </p:blipFill>
        <p:spPr bwMode="auto">
          <a:xfrm>
            <a:off x="6588125" y="0"/>
            <a:ext cx="1439863" cy="1052513"/>
          </a:xfrm>
          <a:prstGeom prst="rect">
            <a:avLst/>
          </a:prstGeom>
          <a:noFill/>
          <a:ln w="9525">
            <a:noFill/>
            <a:miter lim="800000"/>
            <a:headEnd/>
            <a:tailEnd/>
          </a:ln>
        </p:spPr>
      </p:pic>
      <p:sp>
        <p:nvSpPr>
          <p:cNvPr id="29" name="Стрелка влево 28">
            <a:hlinkClick r:id="rId27" action="ppaction://hlinksldjump"/>
          </p:cNvPr>
          <p:cNvSpPr/>
          <p:nvPr/>
        </p:nvSpPr>
        <p:spPr>
          <a:xfrm>
            <a:off x="250825" y="6237288"/>
            <a:ext cx="792163" cy="431800"/>
          </a:xfrm>
          <a:prstGeom prst="leftArrow">
            <a:avLst/>
          </a:prstGeom>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pPr eaLnBrk="1" hangingPunct="1"/>
            <a:r>
              <a:rPr lang="ru-RU" sz="5400" b="1" smtClean="0">
                <a:solidFill>
                  <a:srgbClr val="009900"/>
                </a:solidFill>
                <a:latin typeface="Arial" charset="0"/>
                <a:cs typeface="Arial" charset="0"/>
              </a:rPr>
              <a:t>Домашнее задание</a:t>
            </a:r>
          </a:p>
        </p:txBody>
      </p:sp>
      <p:sp>
        <p:nvSpPr>
          <p:cNvPr id="3" name="Содержимое 2"/>
          <p:cNvSpPr>
            <a:spLocks noGrp="1"/>
          </p:cNvSpPr>
          <p:nvPr>
            <p:ph idx="1"/>
          </p:nvPr>
        </p:nvSpPr>
        <p:spPr>
          <a:xfrm>
            <a:off x="179388" y="1628775"/>
            <a:ext cx="9144000" cy="1684338"/>
          </a:xfrm>
        </p:spPr>
        <p:txBody>
          <a:bodyPr rtlCol="0">
            <a:normAutofit fontScale="77500" lnSpcReduction="20000"/>
          </a:bodyPr>
          <a:lstStyle/>
          <a:p>
            <a:pPr eaLnBrk="1" fontAlgn="auto" hangingPunct="1">
              <a:spcAft>
                <a:spcPts val="0"/>
              </a:spcAft>
              <a:buFont typeface="Arial" pitchFamily="34" charset="0"/>
              <a:buNone/>
              <a:defRPr/>
            </a:pPr>
            <a:r>
              <a:rPr lang="ru-RU" sz="4100" b="1" dirty="0" smtClean="0">
                <a:latin typeface="Arial" pitchFamily="34" charset="0"/>
                <a:cs typeface="Arial" pitchFamily="34" charset="0"/>
              </a:rPr>
              <a:t>№1214 (в, г) </a:t>
            </a:r>
            <a:r>
              <a:rPr lang="ru-RU" sz="4100" dirty="0" smtClean="0">
                <a:latin typeface="Arial" pitchFamily="34" charset="0"/>
                <a:cs typeface="Arial" pitchFamily="34" charset="0"/>
              </a:rPr>
              <a:t>– вычислить удобным способом;</a:t>
            </a:r>
          </a:p>
          <a:p>
            <a:pPr eaLnBrk="1" fontAlgn="auto" hangingPunct="1">
              <a:spcAft>
                <a:spcPts val="0"/>
              </a:spcAft>
              <a:buFont typeface="Arial" pitchFamily="34" charset="0"/>
              <a:buNone/>
              <a:defRPr/>
            </a:pPr>
            <a:r>
              <a:rPr lang="ru-RU" sz="4100" b="1" dirty="0" smtClean="0">
                <a:latin typeface="Arial" pitchFamily="34" charset="0"/>
                <a:cs typeface="Arial" pitchFamily="34" charset="0"/>
              </a:rPr>
              <a:t>№1233 (в) </a:t>
            </a:r>
            <a:r>
              <a:rPr lang="ru-RU" sz="4100" dirty="0" smtClean="0">
                <a:latin typeface="Arial" pitchFamily="34" charset="0"/>
                <a:cs typeface="Arial" pitchFamily="34" charset="0"/>
              </a:rPr>
              <a:t>– выполнить действия;</a:t>
            </a:r>
          </a:p>
          <a:p>
            <a:pPr eaLnBrk="1" fontAlgn="auto" hangingPunct="1">
              <a:spcAft>
                <a:spcPts val="0"/>
              </a:spcAft>
              <a:buFont typeface="Arial" pitchFamily="34" charset="0"/>
              <a:buNone/>
              <a:defRPr/>
            </a:pPr>
            <a:r>
              <a:rPr lang="ru-RU" sz="4100" b="1" dirty="0" smtClean="0">
                <a:latin typeface="Arial" pitchFamily="34" charset="0"/>
                <a:cs typeface="Arial" pitchFamily="34" charset="0"/>
              </a:rPr>
              <a:t>№1224 ( 2) </a:t>
            </a:r>
            <a:r>
              <a:rPr lang="ru-RU" sz="4100" dirty="0" smtClean="0">
                <a:latin typeface="Arial" pitchFamily="34" charset="0"/>
                <a:cs typeface="Arial" pitchFamily="34" charset="0"/>
              </a:rPr>
              <a:t>– повторение: задача на движение</a:t>
            </a:r>
          </a:p>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None/>
              <a:defRPr/>
            </a:pPr>
            <a:endParaRPr lang="ru-RU" dirty="0" smtClean="0"/>
          </a:p>
        </p:txBody>
      </p:sp>
      <p:sp>
        <p:nvSpPr>
          <p:cNvPr id="10244" name="TextBox 3"/>
          <p:cNvSpPr txBox="1">
            <a:spLocks noChangeArrowheads="1"/>
          </p:cNvSpPr>
          <p:nvPr/>
        </p:nvSpPr>
        <p:spPr bwMode="auto">
          <a:xfrm>
            <a:off x="684213" y="3284538"/>
            <a:ext cx="7632700" cy="1231900"/>
          </a:xfrm>
          <a:prstGeom prst="rect">
            <a:avLst/>
          </a:prstGeom>
          <a:noFill/>
          <a:ln w="9525">
            <a:noFill/>
            <a:miter lim="800000"/>
            <a:headEnd/>
            <a:tailEnd/>
          </a:ln>
        </p:spPr>
        <p:txBody>
          <a:bodyPr>
            <a:spAutoFit/>
          </a:bodyPr>
          <a:lstStyle/>
          <a:p>
            <a:r>
              <a:rPr lang="ru-RU" sz="2800"/>
              <a:t>(учебник: Виленкин Н. Я., Жохов В. И. и др., «Математика 6», Мнемозина, Москва, 2009)</a:t>
            </a:r>
          </a:p>
          <a:p>
            <a:endParaRPr lang="ru-RU">
              <a:latin typeface="Calibri" pitchFamily="34" charset="0"/>
            </a:endParaRPr>
          </a:p>
        </p:txBody>
      </p:sp>
      <p:pic>
        <p:nvPicPr>
          <p:cNvPr id="10245" name="Рисунок 5" descr="Book_r4_c49.jpg"/>
          <p:cNvPicPr>
            <a:picLocks noChangeAspect="1"/>
          </p:cNvPicPr>
          <p:nvPr/>
        </p:nvPicPr>
        <p:blipFill>
          <a:blip r:embed="rId2" cstate="email"/>
          <a:srcRect/>
          <a:stretch>
            <a:fillRect/>
          </a:stretch>
        </p:blipFill>
        <p:spPr bwMode="auto">
          <a:xfrm>
            <a:off x="3419475" y="4365625"/>
            <a:ext cx="2305050" cy="239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lstStyle/>
          <a:p>
            <a:r>
              <a:rPr lang="ru-RU" b="1" smtClean="0">
                <a:solidFill>
                  <a:srgbClr val="008000"/>
                </a:solidFill>
                <a:latin typeface="Arial" charset="0"/>
                <a:cs typeface="Arial" charset="0"/>
              </a:rPr>
              <a:t>Лотерея с использованием блок - схемы</a:t>
            </a:r>
          </a:p>
        </p:txBody>
      </p:sp>
      <p:pic>
        <p:nvPicPr>
          <p:cNvPr id="31747" name="Picture 4" descr="http://t3.gstatic.com/images?q=tbn:ANd9GcQfLKs8R6N5uyxpYZwHklv2LXnqL4InGu3Ym8_Fkw4Dbixbc95rlw"/>
          <p:cNvPicPr>
            <a:picLocks noChangeAspect="1" noChangeArrowheads="1"/>
          </p:cNvPicPr>
          <p:nvPr/>
        </p:nvPicPr>
        <p:blipFill>
          <a:blip r:embed="rId2" cstate="email"/>
          <a:srcRect/>
          <a:stretch>
            <a:fillRect/>
          </a:stretch>
        </p:blipFill>
        <p:spPr bwMode="auto">
          <a:xfrm>
            <a:off x="179388" y="836613"/>
            <a:ext cx="1265237" cy="1317625"/>
          </a:xfrm>
          <a:prstGeom prst="rect">
            <a:avLst/>
          </a:prstGeom>
          <a:noFill/>
          <a:ln w="9525">
            <a:noFill/>
            <a:miter lim="800000"/>
            <a:headEnd/>
            <a:tailEnd/>
          </a:ln>
        </p:spPr>
      </p:pic>
      <p:sp>
        <p:nvSpPr>
          <p:cNvPr id="31748" name="AutoShape 6" descr="data:image/jpeg;base64,/9j/4AAQSkZJRgABAQAAAQABAAD/2wCEAAkGBhQSEBUUERQUFBUVFBQXFBcUFRUUFBUXFxcVFRQXFRYXHCYeFxkjGRQVHy8gJCcpLC8sFR4xNTAqNSYrLCkBCQoKDgwOGg8PGiwlHxwsLC0sLyksLSksLCotNSwpLCwpLCkpKSwtKSksKSksLCwsNCwpKSkqKSkpLCwsKSkpLP/AABEIAIwAoAMBIgACEQEDEQH/xAAcAAAABwEBAAAAAAAAAAAAAAAAAQMEBQYHAgj/xABCEAACAQIDBQIJCQcEAwAAAAABAgMAEQQSIQUGMUFRE2EiUnFzgZGy0dIHFCMkMkJTk6EWNENUYnLwFTNjsZLB4f/EABsBAAEFAQEAAAAAAAAAAAAAAAQAAQIDBQYH/8QAKBEAAgMAAgEDBAEFAAAAAAAAAAECAxESIQQiMUEFE1FhcTJDgZHB/9oADAMBAAIRAxEAPwC3bM2VD2MX0MOsUf8ACTxFuTpTwbIg/Bh/KT3UWzP9iLzUXsLT0VrYsMJye+41GyIPwIPyk91df6RB+BD+Unup2KSxeI7ON38VS3qFVySS0SbfRRN7NtQ3nwmGgiEwgkdH7KPLdNXVdPtAX9NSe5OBieATyQpmlVPBkRCQFUC4BGlzc1Tdg7OdMQ0shJymXISblu1OZz5Kt8O1CunSuG+peQ5t8Pn5/wCHUePTxikyW3jkjgwss0GFw8rRWLqY0FlFs5Fl1IBvamGwd4oMROscWFw06WBeWGIKsd+AYOupHdTLbEkc0bCXN2T5VnykqbKbpICPF+yeqselVCXHSwPiUwr/ADfB4SZTJGsoGIkD2DOjMLnTgOFhpTeFJyra18v3ufjP5/A1kcZt42RhvwIPyk91H/ouG/Ah/KT3VVdz9tSssscrNII3XsZWFmlhkTPGzciQNCatEeLvQ9vm2Rlwkx1Ws0Vh2Jhj/Ag/Kj91LDd/Dfy8H5Ufuqhbv72F8ZYSdqrTh0Aa2SOZXTIf7HjBt/VWmRmuk8OcnXk/dA01jGX7PYb+Xh/KT3UP2ew38vD+UnuqQo6MIEd+z2G/l4fyk91D9nsN/Lw/lJ7qkaFIcjv2dw38vD+UnuqN3g2Jhlw0v1eH/bbhGgNuBtYdCasdMdooD9oXVlZT5G0NIRTxgsLNhzH2USBlC5lijzKDpcG2pHH0VX9jYzCOuMjZI5MQIZ1zrDCIlWAOFAEYIjJuWFzc+ildm7KlwjPDK2dc7NC3VGJOU9TfX0mnWMkCYacIAgMUpIUBQTkIuQOJtz7qr9ieb2TOzB9BF5qL2Fp4KZbNP1eLzUXsLT2Oatr4Oef9R3THbo+qzW/DNPzL3UlJhxKjpxDqyMOmYWP/AHVVi5QaJwWSTRn0K6V1aovd7NH2kEt80ErRNm45gOfcRwPk61PBBXnnlQdc3E62uSktGxH+eXr3VE4zdaCZg0yliugIaxK/dRz963I9LDlVgMVQeJ3hRZCoBKI2WSS4Co1r27zUvHdn9vf8CnnyWLC47KAo0AAAA4ADgKlcPtWqzg8SkqB4nDqeY69D0pzmsKGnQm/2OmTOC2XE0t1hRc3ZqbG18kmdGFvvA316GtFWs43Tl7TEaG4QZm6f0j0mtGiGmtdF9LrnGDcvkCva5dHdHRUda5SChQoUhApHEQhlINLURpCITG7ODLldQy+q3kPI1Vdpbm5YZmWaXKIZjkfK4+wSADxFrVoBSo/b6/VJ/MS+w1IYreDa2HiP/DF7C1zBijm7uY91FC1sNF3wxewtQm39qnDwO/PRV8rG1/QL1uQWxOek/X0d73b2MgEUGa5ZQ7xpnZVN7lB3EW8ppTciKSIyPIXVJMuSJ2DupF80jsB9pr/Z5VSsJtUgg87WvzseI8lc7w70TxRo8JARXQyG/hEZvsW6HmaedMYwb+AyEnqS9y2/KDuu8rJjcIt3jv28Y0My2srd5A068Dypps6fOitZhcXs+jL3N1I4X7qpzbyMGkl7VxjFxq9mudrPCx0VY+BWx/WtCxyKTmXwSeI5d/8AndXM/UPps/IXKldo1aPIUOplb3ux80XYdgyqWka+f7JKrmCk99iKrGzU+c4h5sOAgusksE4JjLMCpK+MONr9aveIhSVckqBwCDY9RwIpxBsy7XWMngBZdLDgKxYuzx4cHW1L+A1uM3vJYRW7WxPm8ZHjMzG2gJPToBXG3ZZXeODDqXZ2yuIyM6gjS45A9eFW/A7CkkNj4A4EnU9+lWzZO7kMBLIo7RrB3I8NrcAT07ql4vjW22/csX+yNlsYxyLGe5e63zPDIjt2klgZH8ZunkF7CrIK5FdCuhUc6QIHR0VCkIOhQor0hw6FFQpDAqN3h/dMR5iX2GqRJqO3gP1SfzEvsNSEVNEvhYrcoovYWqnv/GTBANbfOUzW7lex8l6u2zB9BF5mL2FqH3n2aWgcD7tmU+TiPVetutprizAayzkZ2YNKRxcGZCrWIPUXGhB4UNrY54hdQhGl8zZSLg8OtHsiVpIQZAMw0JBBDW+8LeWiVKO8Aji0uQMPoQWJJUAAgKpAGgFwL2qfh2xceF/nfUNJFXAqxelYiHv7i+D3qkaRT2YWF2yxkt4Ztrmt4psa1fdBM8bHlnsPUK8/4bBFZzluipp4RzNlN9E6Dj669F7j7OMWCiD6OwzsOhbUD1WrJuewfJd6GJepKJNQYQLToUSrXYWs9sKisDtRihaurUxYFQtR0KYcKhajoWpCCoqBoWpDBE1Hbwfuk/mJfYapDLTDeAfVJ/MS+w1OMV3Zn+xF5qL2BTsC/GmGz5LQQ9TFHb/wFSCXynWzHgTWi7FFGfV4Vlvqzoz7fHc0g54/sBsw8HP2bdGXmnGq5sjZbRs7OY7OBZYlKqCPvWPAmtogwhSM9owPH+1Rc21PcahMZu5BMMy+BfUMlrH0cDV1N0JPZLtEbq7KfS/YzjFyxocrMAeh0pks6MWCnVDZhzB41bsb8lEbtIxlf6W2cZUPDhlJ1XhyqU2F8nmGhcvlzMbavrwFuFEO9/rCjYZi3SG3K3SM0yzTC0a6qp4uRwuPFrX4hpUZhowosAKfRyVm3yc3oXT0OxSgpBGpQGg2gyLFKFcXroGokjqhRXoUiQdFeheuTSGAWrnPSM84UVA7S27kBIBYjkONNKSitZTZaoe5ZC9R+3z9Un8xL7DVF4DHTEF2FhyHIjv6UtittJiMHicp8JIpldeYIRh6qjG2M+kNXapPCt4bF2jw+v8ABi9gVLmQSRjKdb6HmCON6qzRGXCRZD4axxEehVrrYM7o8in7JbMOdjazC576LkmbFM4ygootbuHjKPYjgb8Ht07tKb7HjyxBC2ci9zYDib2tyqFnxDvOAt7Fb2HjA8z0qc2dhDGlibsSS3lPIeSrKo/IB9SsjGv7fyx07WGtKQQltT4I7+NQm9O9aYGHNYNIbhb3yg2uMxANunlNFuXvZ887Ymw7NkXLe7glQXzW0tmuo/tNXNvDIrqT7ZI4jasccmR5ApuB4VxqeAvwv6alsPIG1Bv/AJ+lOBErrZgrDowBGncedMdpY2CC3aFUzmykkLc9Lk6ny1Q570EKrj2mPVmpcPUThsSrAFSGBvYjhoSCPKCCD5Kfq9RlEUZjkPXavTcNXYNVtFykL5qPNTftKC4gE2B1/WoYWchctRE0mWoFqfBnIi9uRHJcX0IvbpWV4LeZ+3mEnjnKfIbW/wCq2ZjWWb8bnPHOZoELRSG7hdTGx46c1P6VT5EOcMAr4atI6HeTEF9ZCFR9L80PG458P1qWwO0lZp8vF8PiA9udo2IPrqmSbFmZrLm1HQ8avmwd1TBhZ5ZPtnDTADoMhv6aHqpbkpfgohFuSejbABljj74o+X9C1JQzXHAH0U+2Wg7CK4v9FF7C13JbNoAOtdBwUghXygngphDcXAtTiVrL66QwwsLUrLHmUqOYI9YqWJAUpSn22ZhBtFMRL2kozEOWW5NuOl1GjcAdaseH2zFhorgBEGZrIpJPFmsBqTxNZ9hImXTgRoQeouD/ANU7nxkmTwDZhfKehKst/wBa0OEXDcEpPUt6L9sD5R1nxDRLHKEygpKyMqkgXdWzfZ5WPOn29EQxUQygmWMsY7OEJzjJIhLKwsyEjUdKyLdyOZcQjqJFOdMweUtmGQiW44EFiCOla/snCnLc3J5//Kz/ALceHKfQY5vlxj2I7l7Mmw65JWDKwQqo1KPYiQFvvXsh8t+tXaHDE8dKR2ds8KAzDwuQ6eWpHNWdbatyIVCj5kEkIFKUQaofePerD4GMPiHC5jZF4s56KKH1sIxImhRZB0FQ+z95FkRXZHiV7ZTILXvwqYVwRccKk+hBMgpCZcoJvoBc9w504JoiL0lLCLjoyWUEAggg2II1BB4EEcRQY1CPh/mB8EfVGYk2uThWY3Jt+ASb/wBF+nCU7W40104g3HoI4jvq6L0GmnH3D+bpe+Vb+QU02431WfzE3sNTkyUw22/1afzE3sNVrj0U8kn0Rmz5PoIh/wAUXsLSix+Fem+zR9DF5qL2BTxaPXSA5vWKrXdJg10pqLIme767GaCRp40LpJdrLykPFfTxHpqmpt1S5zACMW1sxYXsAzaWAzeDat0mhV1KsAykWIIuCPJVO2l8mcTMWiIFzfI4uL9zDUVbG6XS3MJR456kc7lbvZiZG66e+tFwkIQXtw0FRmy9mnDwRp4NwozG/PnbrxqC332894MJh3EcuKl7ISeIoF5GHfqAO81l+Xc7Jmp41aitL5Hi1JIDKSOIBBI8tuFd9rXnbbG7+J2JjYMRDO0sckoXNchmNwXjlU6G4Nb0cSL0E0GIf9rWEbexS4jeoJj2yQQyBUDmyZVXOgudAHaxNbLLJcWDFTxBHGqzvLunDjCDioExBAsJIz2U4Xp0akngpIqnyp/KKZZ4cFs8iU5wXMeoaThHGpHTiT7que2NrYrZezIGSD520S/WvCK5FAuzLxJAOl+6kdz919nYRy2FjAmtqZb9so52DcB3iq78uO+xhw64OIkPOt5SL6RXtlB6sQb9wqfL4I58kjuL8sD7Sx3YLhSkeQtnD5jHbiZNALE2AtrWm56zn5I91BgcEGcWnxADyX4qv8NO4AG57zV6E9RbHSHbWItyqGw+wY8OHECsqu2cpmJRSRr2an7IPGw0qRE1dCSnjLi9IzgpLCJMtMNsv9Wn8xL7DVIYuLK5twOoqO2x+7T+Yl9hq01jjqMV7GWMY7Mb6GLzUXsCngNUfBb3yiOMZItI4xwfxB/XS430l8SL1P8AHRCksHdUtLqprsGqQN9pvEi9T/HSg32m8SL1P8dRc0L7Mi6g10tUob7TeJF6n+Ouv22m8SL1P8dQckN9qSLTtzaWQ/2ofSeX/qs/+UbdibFQwPh9ZoCxIBszZrMSp8YMP17qQ3p3xmYHwYx4BGgfTj1bjVSXfzFPgkUuMyzxjtACJCFuQGN7Eeisyz+ro2KVkMZP7t7Hx+Mnhk2kX7LDHMiyWDOw4XHPUDU1pc+1beWqXLvjLc+BF6n+OmWJ3rlP3Y/U/wAVVe5cui6Ptw9a4beDvrPpd5pD92P1N8VNJd45PFT1N8VS4kWzRsTtmOUWlUNbgeDKeqsNQaYYwrK0a4hUxcSuCjvYYiEg3F2GkqX48/LVAfeGTonqb4qA3jlHJfU3vpYNps67fU8xTiLbSnnWKJvRL/T6m99Lx72TdE9TfFT8Rcjbo9qg86dR44GsRw++c45J6m+KpTC78T+LH6n+KmwlpqUu0Y3bKrAsLkgdKZ7Y/dp/MS+w1Z1s3f2f526ZYcoiRgMjCxJNzcNfXy1KbR30lMMo7OLWKQaB+akePRtUsrMy+pu3U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31749" name="AutoShape 8" descr="data:image/jpeg;base64,/9j/4AAQSkZJRgABAQAAAQABAAD/2wCEAAkGBhQSEBUUERQUFBUVFBQXFBcUFRUUFBUXFxcVFRQXFRYXHCYeFxkjGRQVHy8gJCcpLC8sFR4xNTAqNSYrLCkBCQoKDgwOGg8PGiwlHxwsLC0sLyksLSksLCotNSwpLCwpLCkpKSwtKSksKSksLCwsNCwpKSkqKSkpLCwsKSkpLP/AABEIAIwAoAMBIgACEQEDEQH/xAAcAAAABwEBAAAAAAAAAAAAAAAAAQMEBQYHAgj/xABCEAACAQIDBQIJCQcEAwAAAAABAgMAEQQSIQUGMUFRE2EiUnFzgZGy0dIHFCMkMkJTk6EWNENUYnLwFTNjsZLB4f/EABsBAAEFAQEAAAAAAAAAAAAAAAQAAQIDBQYH/8QAKBEAAgMAAgEDBAEFAAAAAAAAAAECAxESIQQiMUEFE1FhcTJDgZHB/9oADAMBAAIRAxEAPwC3bM2VD2MX0MOsUf8ACTxFuTpTwbIg/Bh/KT3UWzP9iLzUXsLT0VrYsMJye+41GyIPwIPyk91df6RB+BD+Unup2KSxeI7ON38VS3qFVySS0SbfRRN7NtQ3nwmGgiEwgkdH7KPLdNXVdPtAX9NSe5OBieATyQpmlVPBkRCQFUC4BGlzc1Tdg7OdMQ0shJymXISblu1OZz5Kt8O1CunSuG+peQ5t8Pn5/wCHUePTxikyW3jkjgwss0GFw8rRWLqY0FlFs5Fl1IBvamGwd4oMROscWFw06WBeWGIKsd+AYOupHdTLbEkc0bCXN2T5VnykqbKbpICPF+yeqselVCXHSwPiUwr/ADfB4SZTJGsoGIkD2DOjMLnTgOFhpTeFJyra18v3ufjP5/A1kcZt42RhvwIPyk91H/ouG/Ah/KT3VVdz9tSssscrNII3XsZWFmlhkTPGzciQNCatEeLvQ9vm2Rlwkx1Ws0Vh2Jhj/Ag/Kj91LDd/Dfy8H5Ufuqhbv72F8ZYSdqrTh0Aa2SOZXTIf7HjBt/VWmRmuk8OcnXk/dA01jGX7PYb+Xh/KT3UP2ew38vD+UnuqQo6MIEd+z2G/l4fyk91D9nsN/Lw/lJ7qkaFIcjv2dw38vD+UnuqN3g2Jhlw0v1eH/bbhGgNuBtYdCasdMdooD9oXVlZT5G0NIRTxgsLNhzH2USBlC5lijzKDpcG2pHH0VX9jYzCOuMjZI5MQIZ1zrDCIlWAOFAEYIjJuWFzc+ildm7KlwjPDK2dc7NC3VGJOU9TfX0mnWMkCYacIAgMUpIUBQTkIuQOJtz7qr9ieb2TOzB9BF5qL2Fp4KZbNP1eLzUXsLT2Oatr4Oef9R3THbo+qzW/DNPzL3UlJhxKjpxDqyMOmYWP/AHVVi5QaJwWSTRn0K6V1aovd7NH2kEt80ErRNm45gOfcRwPk61PBBXnnlQdc3E62uSktGxH+eXr3VE4zdaCZg0yliugIaxK/dRz963I9LDlVgMVQeJ3hRZCoBKI2WSS4Co1r27zUvHdn9vf8CnnyWLC47KAo0AAAA4ADgKlcPtWqzg8SkqB4nDqeY69D0pzmsKGnQm/2OmTOC2XE0t1hRc3ZqbG18kmdGFvvA316GtFWs43Tl7TEaG4QZm6f0j0mtGiGmtdF9LrnGDcvkCva5dHdHRUda5SChQoUhApHEQhlINLURpCITG7ODLldQy+q3kPI1Vdpbm5YZmWaXKIZjkfK4+wSADxFrVoBSo/b6/VJ/MS+w1IYreDa2HiP/DF7C1zBijm7uY91FC1sNF3wxewtQm39qnDwO/PRV8rG1/QL1uQWxOek/X0d73b2MgEUGa5ZQ7xpnZVN7lB3EW8ppTciKSIyPIXVJMuSJ2DupF80jsB9pr/Z5VSsJtUgg87WvzseI8lc7w70TxRo8JARXQyG/hEZvsW6HmaedMYwb+AyEnqS9y2/KDuu8rJjcIt3jv28Y0My2srd5A068Dypps6fOitZhcXs+jL3N1I4X7qpzbyMGkl7VxjFxq9mudrPCx0VY+BWx/WtCxyKTmXwSeI5d/8AndXM/UPps/IXKldo1aPIUOplb3ux80XYdgyqWka+f7JKrmCk99iKrGzU+c4h5sOAgusksE4JjLMCpK+MONr9aveIhSVckqBwCDY9RwIpxBsy7XWMngBZdLDgKxYuzx4cHW1L+A1uM3vJYRW7WxPm8ZHjMzG2gJPToBXG3ZZXeODDqXZ2yuIyM6gjS45A9eFW/A7CkkNj4A4EnU9+lWzZO7kMBLIo7RrB3I8NrcAT07ql4vjW22/csX+yNlsYxyLGe5e63zPDIjt2klgZH8ZunkF7CrIK5FdCuhUc6QIHR0VCkIOhQor0hw6FFQpDAqN3h/dMR5iX2GqRJqO3gP1SfzEvsNSEVNEvhYrcoovYWqnv/GTBANbfOUzW7lex8l6u2zB9BF5mL2FqH3n2aWgcD7tmU+TiPVetutprizAayzkZ2YNKRxcGZCrWIPUXGhB4UNrY54hdQhGl8zZSLg8OtHsiVpIQZAMw0JBBDW+8LeWiVKO8Aji0uQMPoQWJJUAAgKpAGgFwL2qfh2xceF/nfUNJFXAqxelYiHv7i+D3qkaRT2YWF2yxkt4Ztrmt4psa1fdBM8bHlnsPUK8/4bBFZzluipp4RzNlN9E6Dj669F7j7OMWCiD6OwzsOhbUD1WrJuewfJd6GJepKJNQYQLToUSrXYWs9sKisDtRihaurUxYFQtR0KYcKhajoWpCCoqBoWpDBE1Hbwfuk/mJfYapDLTDeAfVJ/MS+w1OMV3Zn+xF5qL2BTsC/GmGz5LQQ9TFHb/wFSCXynWzHgTWi7FFGfV4Vlvqzoz7fHc0g54/sBsw8HP2bdGXmnGq5sjZbRs7OY7OBZYlKqCPvWPAmtogwhSM9owPH+1Rc21PcahMZu5BMMy+BfUMlrH0cDV1N0JPZLtEbq7KfS/YzjFyxocrMAeh0pks6MWCnVDZhzB41bsb8lEbtIxlf6W2cZUPDhlJ1XhyqU2F8nmGhcvlzMbavrwFuFEO9/rCjYZi3SG3K3SM0yzTC0a6qp4uRwuPFrX4hpUZhowosAKfRyVm3yc3oXT0OxSgpBGpQGg2gyLFKFcXroGokjqhRXoUiQdFeheuTSGAWrnPSM84UVA7S27kBIBYjkONNKSitZTZaoe5ZC9R+3z9Un8xL7DVF4DHTEF2FhyHIjv6UtittJiMHicp8JIpldeYIRh6qjG2M+kNXapPCt4bF2jw+v8ABi9gVLmQSRjKdb6HmCON6qzRGXCRZD4axxEehVrrYM7o8in7JbMOdjazC576LkmbFM4ygootbuHjKPYjgb8Ht07tKb7HjyxBC2ci9zYDib2tyqFnxDvOAt7Fb2HjA8z0qc2dhDGlibsSS3lPIeSrKo/IB9SsjGv7fyx07WGtKQQltT4I7+NQm9O9aYGHNYNIbhb3yg2uMxANunlNFuXvZ887Ymw7NkXLe7glQXzW0tmuo/tNXNvDIrqT7ZI4jasccmR5ApuB4VxqeAvwv6alsPIG1Bv/AJ+lOBErrZgrDowBGncedMdpY2CC3aFUzmykkLc9Lk6ny1Q570EKrj2mPVmpcPUThsSrAFSGBvYjhoSCPKCCD5Kfq9RlEUZjkPXavTcNXYNVtFykL5qPNTftKC4gE2B1/WoYWchctRE0mWoFqfBnIi9uRHJcX0IvbpWV4LeZ+3mEnjnKfIbW/wCq2ZjWWb8bnPHOZoELRSG7hdTGx46c1P6VT5EOcMAr4atI6HeTEF9ZCFR9L80PG458P1qWwO0lZp8vF8PiA9udo2IPrqmSbFmZrLm1HQ8avmwd1TBhZ5ZPtnDTADoMhv6aHqpbkpfgohFuSejbABljj74o+X9C1JQzXHAH0U+2Wg7CK4v9FF7C13JbNoAOtdBwUghXygngphDcXAtTiVrL66QwwsLUrLHmUqOYI9YqWJAUpSn22ZhBtFMRL2kozEOWW5NuOl1GjcAdaseH2zFhorgBEGZrIpJPFmsBqTxNZ9hImXTgRoQeouD/ANU7nxkmTwDZhfKehKst/wBa0OEXDcEpPUt6L9sD5R1nxDRLHKEygpKyMqkgXdWzfZ5WPOn29EQxUQygmWMsY7OEJzjJIhLKwsyEjUdKyLdyOZcQjqJFOdMweUtmGQiW44EFiCOla/snCnLc3J5//Kz/ALceHKfQY5vlxj2I7l7Mmw65JWDKwQqo1KPYiQFvvXsh8t+tXaHDE8dKR2ds8KAzDwuQ6eWpHNWdbatyIVCj5kEkIFKUQaofePerD4GMPiHC5jZF4s56KKH1sIxImhRZB0FQ+z95FkRXZHiV7ZTILXvwqYVwRccKk+hBMgpCZcoJvoBc9w504JoiL0lLCLjoyWUEAggg2II1BB4EEcRQY1CPh/mB8EfVGYk2uThWY3Jt+ASb/wBF+nCU7W40104g3HoI4jvq6L0GmnH3D+bpe+Vb+QU02431WfzE3sNTkyUw22/1afzE3sNVrj0U8kn0Rmz5PoIh/wAUXsLSix+Fem+zR9DF5qL2BTxaPXSA5vWKrXdJg10pqLIme767GaCRp40LpJdrLykPFfTxHpqmpt1S5zACMW1sxYXsAzaWAzeDat0mhV1KsAykWIIuCPJVO2l8mcTMWiIFzfI4uL9zDUVbG6XS3MJR456kc7lbvZiZG66e+tFwkIQXtw0FRmy9mnDwRp4NwozG/PnbrxqC332894MJh3EcuKl7ISeIoF5GHfqAO81l+Xc7Jmp41aitL5Hi1JIDKSOIBBI8tuFd9rXnbbG7+J2JjYMRDO0sckoXNchmNwXjlU6G4Nb0cSL0E0GIf9rWEbexS4jeoJj2yQQyBUDmyZVXOgudAHaxNbLLJcWDFTxBHGqzvLunDjCDioExBAsJIz2U4Xp0akngpIqnyp/KKZZ4cFs8iU5wXMeoaThHGpHTiT7que2NrYrZezIGSD520S/WvCK5FAuzLxJAOl+6kdz919nYRy2FjAmtqZb9so52DcB3iq78uO+xhw64OIkPOt5SL6RXtlB6sQb9wqfL4I58kjuL8sD7Sx3YLhSkeQtnD5jHbiZNALE2AtrWm56zn5I91BgcEGcWnxADyX4qv8NO4AG57zV6E9RbHSHbWItyqGw+wY8OHECsqu2cpmJRSRr2an7IPGw0qRE1dCSnjLi9IzgpLCJMtMNsv9Wn8xL7DVIYuLK5twOoqO2x+7T+Yl9hq01jjqMV7GWMY7Mb6GLzUXsCngNUfBb3yiOMZItI4xwfxB/XS430l8SL1P8AHRCksHdUtLqprsGqQN9pvEi9T/HSg32m8SL1P8dRc0L7Mi6g10tUob7TeJF6n+Ouv22m8SL1P8dQckN9qSLTtzaWQ/2ofSeX/qs/+UbdibFQwPh9ZoCxIBszZrMSp8YMP17qQ3p3xmYHwYx4BGgfTj1bjVSXfzFPgkUuMyzxjtACJCFuQGN7Eeisyz+ro2KVkMZP7t7Hx+Mnhk2kX7LDHMiyWDOw4XHPUDU1pc+1beWqXLvjLc+BF6n+OmWJ3rlP3Y/U/wAVVe5cui6Ptw9a4beDvrPpd5pD92P1N8VNJd45PFT1N8VS4kWzRsTtmOUWlUNbgeDKeqsNQaYYwrK0a4hUxcSuCjvYYiEg3F2GkqX48/LVAfeGTonqb4qA3jlHJfU3vpYNps67fU8xTiLbSnnWKJvRL/T6m99Lx72TdE9TfFT8Rcjbo9qg86dR44GsRw++c45J6m+KpTC78T+LH6n+KmwlpqUu0Y3bKrAsLkgdKZ7Y/dp/MS+w1Z1s3f2f526ZYcoiRgMjCxJNzcNfXy1KbR30lMMo7OLWKQaB+akePRtUsrMy+pu3U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31750" name="Picture 10" descr="http://taro.orakul.com/img/dream/lotereya.jpg"/>
          <p:cNvPicPr>
            <a:picLocks noChangeAspect="1" noChangeArrowheads="1"/>
          </p:cNvPicPr>
          <p:nvPr/>
        </p:nvPicPr>
        <p:blipFill>
          <a:blip r:embed="rId3" cstate="email"/>
          <a:srcRect/>
          <a:stretch>
            <a:fillRect/>
          </a:stretch>
        </p:blipFill>
        <p:spPr bwMode="auto">
          <a:xfrm>
            <a:off x="7596188" y="908050"/>
            <a:ext cx="1309687" cy="1152525"/>
          </a:xfrm>
          <a:prstGeom prst="rect">
            <a:avLst/>
          </a:prstGeom>
          <a:noFill/>
          <a:ln w="9525">
            <a:noFill/>
            <a:miter lim="800000"/>
            <a:headEnd/>
            <a:tailEnd/>
          </a:ln>
        </p:spPr>
      </p:pic>
      <p:sp>
        <p:nvSpPr>
          <p:cNvPr id="31751" name="TextBox 6"/>
          <p:cNvSpPr txBox="1">
            <a:spLocks noChangeArrowheads="1"/>
          </p:cNvSpPr>
          <p:nvPr/>
        </p:nvSpPr>
        <p:spPr bwMode="auto">
          <a:xfrm>
            <a:off x="1547813" y="1628775"/>
            <a:ext cx="6840537" cy="1570038"/>
          </a:xfrm>
          <a:prstGeom prst="rect">
            <a:avLst/>
          </a:prstGeom>
          <a:noFill/>
          <a:ln w="9525">
            <a:noFill/>
            <a:miter lim="800000"/>
            <a:headEnd/>
            <a:tailEnd/>
          </a:ln>
        </p:spPr>
        <p:txBody>
          <a:bodyPr>
            <a:spAutoFit/>
          </a:bodyPr>
          <a:lstStyle/>
          <a:p>
            <a:r>
              <a:rPr lang="ru-RU" sz="3200"/>
              <a:t>Каждому ряду задаётся число. Результат выполнения  действий соответствует названию растения</a:t>
            </a:r>
            <a:r>
              <a:rPr lang="ru-RU"/>
              <a:t>.</a:t>
            </a:r>
          </a:p>
        </p:txBody>
      </p:sp>
      <p:sp>
        <p:nvSpPr>
          <p:cNvPr id="8" name="Скругленный прямоугольник 7"/>
          <p:cNvSpPr/>
          <p:nvPr/>
        </p:nvSpPr>
        <p:spPr>
          <a:xfrm>
            <a:off x="827088" y="3284538"/>
            <a:ext cx="1800225" cy="576262"/>
          </a:xfrm>
          <a:prstGeom prst="roundRect">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rgbClr val="0716A1"/>
                </a:solidFill>
                <a:latin typeface="Arial" pitchFamily="34" charset="0"/>
                <a:cs typeface="Arial" pitchFamily="34" charset="0"/>
              </a:rPr>
              <a:t>1 ряд</a:t>
            </a:r>
          </a:p>
        </p:txBody>
      </p:sp>
      <p:sp>
        <p:nvSpPr>
          <p:cNvPr id="9" name="Скругленный прямоугольник 8"/>
          <p:cNvSpPr/>
          <p:nvPr/>
        </p:nvSpPr>
        <p:spPr>
          <a:xfrm>
            <a:off x="3492500" y="3284538"/>
            <a:ext cx="1800225" cy="576262"/>
          </a:xfrm>
          <a:prstGeom prst="roundRect">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rgbClr val="0716A1"/>
                </a:solidFill>
                <a:latin typeface="Arial" pitchFamily="34" charset="0"/>
                <a:cs typeface="Arial" pitchFamily="34" charset="0"/>
              </a:rPr>
              <a:t>2 ряд</a:t>
            </a:r>
          </a:p>
        </p:txBody>
      </p:sp>
      <p:sp>
        <p:nvSpPr>
          <p:cNvPr id="10" name="Скругленный прямоугольник 9"/>
          <p:cNvSpPr/>
          <p:nvPr/>
        </p:nvSpPr>
        <p:spPr>
          <a:xfrm>
            <a:off x="6443663" y="3284538"/>
            <a:ext cx="1800225" cy="576262"/>
          </a:xfrm>
          <a:prstGeom prst="roundRect">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rgbClr val="0716A1"/>
                </a:solidFill>
                <a:latin typeface="Arial" pitchFamily="34" charset="0"/>
                <a:cs typeface="Arial" pitchFamily="34" charset="0"/>
              </a:rPr>
              <a:t>3 ряд</a:t>
            </a:r>
          </a:p>
        </p:txBody>
      </p:sp>
      <p:sp>
        <p:nvSpPr>
          <p:cNvPr id="11" name="Овал 10"/>
          <p:cNvSpPr/>
          <p:nvPr/>
        </p:nvSpPr>
        <p:spPr>
          <a:xfrm>
            <a:off x="1187450" y="4076700"/>
            <a:ext cx="1081088" cy="936625"/>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rgbClr val="FF0000"/>
                </a:solidFill>
                <a:latin typeface="Arial" pitchFamily="34" charset="0"/>
                <a:cs typeface="Arial" pitchFamily="34" charset="0"/>
              </a:rPr>
              <a:t>22</a:t>
            </a:r>
          </a:p>
        </p:txBody>
      </p:sp>
      <p:sp>
        <p:nvSpPr>
          <p:cNvPr id="12" name="Овал 11"/>
          <p:cNvSpPr/>
          <p:nvPr/>
        </p:nvSpPr>
        <p:spPr>
          <a:xfrm>
            <a:off x="3851275" y="4076700"/>
            <a:ext cx="1081088" cy="936625"/>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rgbClr val="FF0000"/>
                </a:solidFill>
                <a:latin typeface="Arial" pitchFamily="34" charset="0"/>
                <a:cs typeface="Arial" pitchFamily="34" charset="0"/>
              </a:rPr>
              <a:t>-3</a:t>
            </a:r>
          </a:p>
        </p:txBody>
      </p:sp>
      <p:sp>
        <p:nvSpPr>
          <p:cNvPr id="13" name="Овал 12"/>
          <p:cNvSpPr/>
          <p:nvPr/>
        </p:nvSpPr>
        <p:spPr>
          <a:xfrm>
            <a:off x="6875463" y="4076700"/>
            <a:ext cx="1081087" cy="936625"/>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rgbClr val="FF0000"/>
                </a:solidFill>
                <a:latin typeface="Arial" pitchFamily="34" charset="0"/>
                <a:cs typeface="Arial" pitchFamily="34" charset="0"/>
              </a:rPr>
              <a:t>2</a:t>
            </a:r>
          </a:p>
        </p:txBody>
      </p:sp>
      <p:pic>
        <p:nvPicPr>
          <p:cNvPr id="31758" name="Рисунок 15" descr="comp.jpg"/>
          <p:cNvPicPr>
            <a:picLocks noChangeAspect="1"/>
          </p:cNvPicPr>
          <p:nvPr/>
        </p:nvPicPr>
        <p:blipFill>
          <a:blip r:embed="rId4" cstate="email"/>
          <a:srcRect/>
          <a:stretch>
            <a:fillRect/>
          </a:stretch>
        </p:blipFill>
        <p:spPr bwMode="auto">
          <a:xfrm>
            <a:off x="3779838" y="5634038"/>
            <a:ext cx="1223962" cy="1223962"/>
          </a:xfrm>
          <a:prstGeom prst="rect">
            <a:avLst/>
          </a:prstGeom>
          <a:noFill/>
          <a:ln w="9525">
            <a:noFill/>
            <a:miter lim="800000"/>
            <a:headEnd/>
            <a:tailEnd/>
          </a:ln>
        </p:spPr>
      </p:pic>
      <p:pic>
        <p:nvPicPr>
          <p:cNvPr id="31759" name="Рисунок 16" descr="comp.jpg"/>
          <p:cNvPicPr>
            <a:picLocks noChangeAspect="1"/>
          </p:cNvPicPr>
          <p:nvPr/>
        </p:nvPicPr>
        <p:blipFill>
          <a:blip r:embed="rId4" cstate="email"/>
          <a:srcRect/>
          <a:stretch>
            <a:fillRect/>
          </a:stretch>
        </p:blipFill>
        <p:spPr bwMode="auto">
          <a:xfrm>
            <a:off x="1116013" y="5634038"/>
            <a:ext cx="1223962" cy="1223962"/>
          </a:xfrm>
          <a:prstGeom prst="rect">
            <a:avLst/>
          </a:prstGeom>
          <a:noFill/>
          <a:ln w="9525">
            <a:noFill/>
            <a:miter lim="800000"/>
            <a:headEnd/>
            <a:tailEnd/>
          </a:ln>
        </p:spPr>
      </p:pic>
      <p:pic>
        <p:nvPicPr>
          <p:cNvPr id="31760" name="Рисунок 17" descr="comp.jpg"/>
          <p:cNvPicPr>
            <a:picLocks noChangeAspect="1"/>
          </p:cNvPicPr>
          <p:nvPr/>
        </p:nvPicPr>
        <p:blipFill>
          <a:blip r:embed="rId4" cstate="email"/>
          <a:srcRect/>
          <a:stretch>
            <a:fillRect/>
          </a:stretch>
        </p:blipFill>
        <p:spPr bwMode="auto">
          <a:xfrm>
            <a:off x="6804025" y="5634038"/>
            <a:ext cx="1223963" cy="1223962"/>
          </a:xfrm>
          <a:prstGeom prst="rect">
            <a:avLst/>
          </a:prstGeom>
          <a:noFill/>
          <a:ln w="9525">
            <a:noFill/>
            <a:miter lim="800000"/>
            <a:headEnd/>
            <a:tailEnd/>
          </a:ln>
        </p:spPr>
      </p:pic>
      <p:cxnSp>
        <p:nvCxnSpPr>
          <p:cNvPr id="20" name="Прямая со стрелкой 19"/>
          <p:cNvCxnSpPr>
            <a:stCxn id="11" idx="4"/>
            <a:endCxn id="17" idx="0"/>
          </p:cNvCxnSpPr>
          <p:nvPr/>
        </p:nvCxnSpPr>
        <p:spPr>
          <a:xfrm>
            <a:off x="1727200" y="5013325"/>
            <a:ext cx="0" cy="6207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2" idx="4"/>
            <a:endCxn id="16" idx="0"/>
          </p:cNvCxnSpPr>
          <p:nvPr/>
        </p:nvCxnSpPr>
        <p:spPr>
          <a:xfrm>
            <a:off x="4392613" y="5013325"/>
            <a:ext cx="0" cy="6207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13" idx="4"/>
            <a:endCxn id="18" idx="0"/>
          </p:cNvCxnSpPr>
          <p:nvPr/>
        </p:nvCxnSpPr>
        <p:spPr>
          <a:xfrm>
            <a:off x="7416800" y="5013325"/>
            <a:ext cx="0" cy="6207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style.rotation</p:attrName>
                                        </p:attrNameLst>
                                      </p:cBhvr>
                                      <p:tavLst>
                                        <p:tav tm="0">
                                          <p:val>
                                            <p:fltVal val="720"/>
                                          </p:val>
                                        </p:tav>
                                        <p:tav tm="100000">
                                          <p:val>
                                            <p:fltVal val="0"/>
                                          </p:val>
                                        </p:tav>
                                      </p:tavLst>
                                    </p:anim>
                                    <p:anim calcmode="lin" valueType="num">
                                      <p:cBhvr>
                                        <p:cTn id="9" dur="1000" fill="hold"/>
                                        <p:tgtEl>
                                          <p:spTgt spid="11"/>
                                        </p:tgtEl>
                                        <p:attrNameLst>
                                          <p:attrName>ppt_h</p:attrName>
                                        </p:attrNameLst>
                                      </p:cBhvr>
                                      <p:tavLst>
                                        <p:tav tm="0">
                                          <p:val>
                                            <p:fltVal val="0"/>
                                          </p:val>
                                        </p:tav>
                                        <p:tav tm="100000">
                                          <p:val>
                                            <p:strVal val="#ppt_h"/>
                                          </p:val>
                                        </p:tav>
                                      </p:tavLst>
                                    </p:anim>
                                    <p:anim calcmode="lin" valueType="num">
                                      <p:cBhvr>
                                        <p:cTn id="10" dur="1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style.rotation</p:attrName>
                                        </p:attrNameLst>
                                      </p:cBhvr>
                                      <p:tavLst>
                                        <p:tav tm="0">
                                          <p:val>
                                            <p:fltVal val="720"/>
                                          </p:val>
                                        </p:tav>
                                        <p:tav tm="100000">
                                          <p:val>
                                            <p:fltVal val="0"/>
                                          </p:val>
                                        </p:tav>
                                      </p:tavLst>
                                    </p:anim>
                                    <p:anim calcmode="lin" valueType="num">
                                      <p:cBhvr>
                                        <p:cTn id="17" dur="1000" fill="hold"/>
                                        <p:tgtEl>
                                          <p:spTgt spid="12"/>
                                        </p:tgtEl>
                                        <p:attrNameLst>
                                          <p:attrName>ppt_h</p:attrName>
                                        </p:attrNameLst>
                                      </p:cBhvr>
                                      <p:tavLst>
                                        <p:tav tm="0">
                                          <p:val>
                                            <p:fltVal val="0"/>
                                          </p:val>
                                        </p:tav>
                                        <p:tav tm="100000">
                                          <p:val>
                                            <p:strVal val="#ppt_h"/>
                                          </p:val>
                                        </p:tav>
                                      </p:tavLst>
                                    </p:anim>
                                    <p:anim calcmode="lin" valueType="num">
                                      <p:cBhvr>
                                        <p:cTn id="18" dur="1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style.rotation</p:attrName>
                                        </p:attrNameLst>
                                      </p:cBhvr>
                                      <p:tavLst>
                                        <p:tav tm="0">
                                          <p:val>
                                            <p:fltVal val="720"/>
                                          </p:val>
                                        </p:tav>
                                        <p:tav tm="100000">
                                          <p:val>
                                            <p:fltVal val="0"/>
                                          </p:val>
                                        </p:tav>
                                      </p:tavLst>
                                    </p:anim>
                                    <p:anim calcmode="lin" valueType="num">
                                      <p:cBhvr>
                                        <p:cTn id="25" dur="1000" fill="hold"/>
                                        <p:tgtEl>
                                          <p:spTgt spid="13"/>
                                        </p:tgtEl>
                                        <p:attrNameLst>
                                          <p:attrName>ppt_h</p:attrName>
                                        </p:attrNameLst>
                                      </p:cBhvr>
                                      <p:tavLst>
                                        <p:tav tm="0">
                                          <p:val>
                                            <p:fltVal val="0"/>
                                          </p:val>
                                        </p:tav>
                                        <p:tav tm="100000">
                                          <p:val>
                                            <p:strVal val="#ppt_h"/>
                                          </p:val>
                                        </p:tav>
                                      </p:tavLst>
                                    </p:anim>
                                    <p:anim calcmode="lin" valueType="num">
                                      <p:cBhvr>
                                        <p:cTn id="26" dur="1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250825" y="260350"/>
            <a:ext cx="1081088" cy="936625"/>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rgbClr val="FF0000"/>
                </a:solidFill>
                <a:latin typeface="Arial" pitchFamily="34" charset="0"/>
                <a:cs typeface="Arial" pitchFamily="34" charset="0"/>
              </a:rPr>
              <a:t>22</a:t>
            </a:r>
          </a:p>
        </p:txBody>
      </p:sp>
      <p:sp>
        <p:nvSpPr>
          <p:cNvPr id="6" name="Овал 5"/>
          <p:cNvSpPr/>
          <p:nvPr/>
        </p:nvSpPr>
        <p:spPr>
          <a:xfrm>
            <a:off x="250825" y="1341438"/>
            <a:ext cx="1081088" cy="935037"/>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rgbClr val="FF0000"/>
                </a:solidFill>
                <a:latin typeface="Arial" pitchFamily="34" charset="0"/>
                <a:cs typeface="Arial" pitchFamily="34" charset="0"/>
              </a:rPr>
              <a:t>-3</a:t>
            </a:r>
          </a:p>
        </p:txBody>
      </p:sp>
      <p:sp>
        <p:nvSpPr>
          <p:cNvPr id="7" name="Овал 6"/>
          <p:cNvSpPr/>
          <p:nvPr/>
        </p:nvSpPr>
        <p:spPr>
          <a:xfrm>
            <a:off x="250825" y="2565400"/>
            <a:ext cx="1081088" cy="93503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rgbClr val="FF0000"/>
                </a:solidFill>
                <a:latin typeface="Arial" pitchFamily="34" charset="0"/>
                <a:cs typeface="Arial" pitchFamily="34" charset="0"/>
              </a:rPr>
              <a:t>2</a:t>
            </a:r>
          </a:p>
        </p:txBody>
      </p:sp>
      <p:cxnSp>
        <p:nvCxnSpPr>
          <p:cNvPr id="9" name="Прямая со стрелкой 8"/>
          <p:cNvCxnSpPr>
            <a:stCxn id="5" idx="6"/>
          </p:cNvCxnSpPr>
          <p:nvPr/>
        </p:nvCxnSpPr>
        <p:spPr>
          <a:xfrm flipV="1">
            <a:off x="1331913" y="333375"/>
            <a:ext cx="2447925" cy="395288"/>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6" idx="6"/>
          </p:cNvCxnSpPr>
          <p:nvPr/>
        </p:nvCxnSpPr>
        <p:spPr>
          <a:xfrm flipV="1">
            <a:off x="1331913" y="404813"/>
            <a:ext cx="2447925" cy="1404937"/>
          </a:xfrm>
          <a:prstGeom prst="straightConnector1">
            <a:avLst/>
          </a:prstGeom>
          <a:ln w="38100">
            <a:solidFill>
              <a:srgbClr val="0716A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14" idx="2"/>
          </p:cNvCxnSpPr>
          <p:nvPr/>
        </p:nvCxnSpPr>
        <p:spPr>
          <a:xfrm flipV="1">
            <a:off x="1331913" y="476250"/>
            <a:ext cx="2447925" cy="2557463"/>
          </a:xfrm>
          <a:prstGeom prst="straightConnector1">
            <a:avLst/>
          </a:prstGeom>
          <a:ln w="38100">
            <a:solidFill>
              <a:srgbClr val="A31187"/>
            </a:solidFill>
            <a:tailEnd type="arrow"/>
          </a:ln>
        </p:spPr>
        <p:style>
          <a:lnRef idx="1">
            <a:schemeClr val="accent1"/>
          </a:lnRef>
          <a:fillRef idx="0">
            <a:schemeClr val="accent1"/>
          </a:fillRef>
          <a:effectRef idx="0">
            <a:schemeClr val="accent1"/>
          </a:effectRef>
          <a:fontRef idx="minor">
            <a:schemeClr val="tx1"/>
          </a:fontRef>
        </p:style>
      </p:cxnSp>
      <p:sp>
        <p:nvSpPr>
          <p:cNvPr id="16" name="Солнце 15"/>
          <p:cNvSpPr/>
          <p:nvPr/>
        </p:nvSpPr>
        <p:spPr>
          <a:xfrm>
            <a:off x="7019925" y="260350"/>
            <a:ext cx="2124075" cy="1800225"/>
          </a:xfrm>
          <a:prstGeom prst="sun">
            <a:avLst/>
          </a:prstGeom>
          <a:solidFill>
            <a:srgbClr val="FFFF00"/>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rgbClr val="FF0000"/>
                </a:solidFill>
                <a:latin typeface="Arial" pitchFamily="34" charset="0"/>
                <a:cs typeface="Arial" pitchFamily="34" charset="0"/>
              </a:rPr>
              <a:t>8</a:t>
            </a:r>
          </a:p>
        </p:txBody>
      </p:sp>
      <p:sp>
        <p:nvSpPr>
          <p:cNvPr id="17" name="Солнце 16"/>
          <p:cNvSpPr/>
          <p:nvPr/>
        </p:nvSpPr>
        <p:spPr>
          <a:xfrm>
            <a:off x="7091363" y="2420938"/>
            <a:ext cx="2052637" cy="1728787"/>
          </a:xfrm>
          <a:prstGeom prst="sun">
            <a:avLst/>
          </a:prstGeom>
          <a:solidFill>
            <a:srgbClr val="FFFF00"/>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0000"/>
                </a:solidFill>
                <a:latin typeface="Arial" pitchFamily="34" charset="0"/>
                <a:cs typeface="Arial" pitchFamily="34" charset="0"/>
              </a:rPr>
              <a:t>240</a:t>
            </a:r>
          </a:p>
        </p:txBody>
      </p:sp>
      <p:sp>
        <p:nvSpPr>
          <p:cNvPr id="18" name="Солнце 17"/>
          <p:cNvSpPr/>
          <p:nvPr/>
        </p:nvSpPr>
        <p:spPr>
          <a:xfrm>
            <a:off x="7126288" y="4652963"/>
            <a:ext cx="2017712" cy="1917700"/>
          </a:xfrm>
          <a:prstGeom prst="sun">
            <a:avLst/>
          </a:prstGeom>
          <a:solidFill>
            <a:srgbClr val="FFFF00"/>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0000"/>
                </a:solidFill>
                <a:latin typeface="Arial" pitchFamily="34" charset="0"/>
                <a:cs typeface="Arial" pitchFamily="34" charset="0"/>
              </a:rPr>
              <a:t>190</a:t>
            </a:r>
          </a:p>
        </p:txBody>
      </p:sp>
      <p:pic>
        <p:nvPicPr>
          <p:cNvPr id="32779" name="Рисунок 19" descr="Book_r4_c52.jpg"/>
          <p:cNvPicPr>
            <a:picLocks noChangeAspect="1"/>
          </p:cNvPicPr>
          <p:nvPr/>
        </p:nvPicPr>
        <p:blipFill>
          <a:blip r:embed="rId2" cstate="email"/>
          <a:srcRect/>
          <a:stretch>
            <a:fillRect/>
          </a:stretch>
        </p:blipFill>
        <p:spPr bwMode="auto">
          <a:xfrm>
            <a:off x="3492500" y="4508500"/>
            <a:ext cx="1849438" cy="1793875"/>
          </a:xfrm>
          <a:prstGeom prst="rect">
            <a:avLst/>
          </a:prstGeom>
          <a:noFill/>
          <a:ln w="9525">
            <a:noFill/>
            <a:miter lim="800000"/>
            <a:headEnd/>
            <a:tailEnd/>
          </a:ln>
        </p:spPr>
      </p:pic>
      <p:sp>
        <p:nvSpPr>
          <p:cNvPr id="14" name="Овал 13"/>
          <p:cNvSpPr/>
          <p:nvPr/>
        </p:nvSpPr>
        <p:spPr>
          <a:xfrm>
            <a:off x="3779838" y="188913"/>
            <a:ext cx="1728787" cy="576262"/>
          </a:xfrm>
          <a:prstGeom prst="ellipse">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 name="Параллелограмм 14"/>
          <p:cNvSpPr/>
          <p:nvPr/>
        </p:nvSpPr>
        <p:spPr>
          <a:xfrm>
            <a:off x="3708400" y="981075"/>
            <a:ext cx="1727200" cy="576263"/>
          </a:xfrm>
          <a:prstGeom prst="parallelogram">
            <a:avLst>
              <a:gd name="adj" fmla="val 47676"/>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19" name="Прямоугольник 18"/>
          <p:cNvSpPr/>
          <p:nvPr/>
        </p:nvSpPr>
        <p:spPr>
          <a:xfrm>
            <a:off x="3708400" y="1773238"/>
            <a:ext cx="1727200" cy="576262"/>
          </a:xfrm>
          <a:prstGeom prst="rect">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0" name="Прямоугольник 19"/>
          <p:cNvSpPr/>
          <p:nvPr/>
        </p:nvSpPr>
        <p:spPr>
          <a:xfrm>
            <a:off x="3708400" y="2565400"/>
            <a:ext cx="1727200" cy="576263"/>
          </a:xfrm>
          <a:prstGeom prst="rect">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Ромб 20"/>
          <p:cNvSpPr/>
          <p:nvPr/>
        </p:nvSpPr>
        <p:spPr>
          <a:xfrm>
            <a:off x="3708400" y="3357563"/>
            <a:ext cx="1871663" cy="935037"/>
          </a:xfrm>
          <a:prstGeom prst="diamond">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a:t>
            </a:r>
            <a:endParaRPr lang="ru-RU" dirty="0"/>
          </a:p>
        </p:txBody>
      </p:sp>
      <p:sp>
        <p:nvSpPr>
          <p:cNvPr id="23" name="Прямоугольник 22"/>
          <p:cNvSpPr/>
          <p:nvPr/>
        </p:nvSpPr>
        <p:spPr>
          <a:xfrm>
            <a:off x="1476375" y="4292600"/>
            <a:ext cx="1727200" cy="576263"/>
          </a:xfrm>
          <a:prstGeom prst="rect">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Прямоугольник 23"/>
          <p:cNvSpPr/>
          <p:nvPr/>
        </p:nvSpPr>
        <p:spPr>
          <a:xfrm>
            <a:off x="5580063" y="4292600"/>
            <a:ext cx="1728787" cy="576263"/>
          </a:xfrm>
          <a:prstGeom prst="rect">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7" name="Параллелограмм 26"/>
          <p:cNvSpPr/>
          <p:nvPr/>
        </p:nvSpPr>
        <p:spPr>
          <a:xfrm>
            <a:off x="1403350" y="5084763"/>
            <a:ext cx="1728788" cy="576262"/>
          </a:xfrm>
          <a:prstGeom prst="parallelogram">
            <a:avLst>
              <a:gd name="adj" fmla="val 47676"/>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8" name="Параллелограмм 27"/>
          <p:cNvSpPr/>
          <p:nvPr/>
        </p:nvSpPr>
        <p:spPr>
          <a:xfrm>
            <a:off x="5508625" y="5084763"/>
            <a:ext cx="1727200" cy="576262"/>
          </a:xfrm>
          <a:prstGeom prst="parallelogram">
            <a:avLst>
              <a:gd name="adj" fmla="val 47676"/>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9" name="Овал 28"/>
          <p:cNvSpPr/>
          <p:nvPr/>
        </p:nvSpPr>
        <p:spPr>
          <a:xfrm>
            <a:off x="1476375" y="6021388"/>
            <a:ext cx="1655763" cy="503237"/>
          </a:xfrm>
          <a:prstGeom prst="ellipse">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0" name="Овал 29"/>
          <p:cNvSpPr/>
          <p:nvPr/>
        </p:nvSpPr>
        <p:spPr>
          <a:xfrm>
            <a:off x="5580063" y="5949950"/>
            <a:ext cx="1728787" cy="503238"/>
          </a:xfrm>
          <a:prstGeom prst="ellipse">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42" name="Прямая со стрелкой 41"/>
          <p:cNvCxnSpPr>
            <a:stCxn id="14" idx="4"/>
          </p:cNvCxnSpPr>
          <p:nvPr/>
        </p:nvCxnSpPr>
        <p:spPr>
          <a:xfrm>
            <a:off x="4643438" y="765175"/>
            <a:ext cx="0" cy="215900"/>
          </a:xfrm>
          <a:prstGeom prst="straightConnector1">
            <a:avLst/>
          </a:prstGeom>
          <a:ln w="25400">
            <a:solidFill>
              <a:srgbClr val="0716A1"/>
            </a:solidFill>
            <a:tailEnd type="none"/>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4643438" y="1557338"/>
            <a:ext cx="0" cy="215900"/>
          </a:xfrm>
          <a:prstGeom prst="straightConnector1">
            <a:avLst/>
          </a:prstGeom>
          <a:ln w="25400">
            <a:solidFill>
              <a:srgbClr val="0716A1"/>
            </a:solidFill>
            <a:tailEnd type="none"/>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4643438" y="2349500"/>
            <a:ext cx="0" cy="215900"/>
          </a:xfrm>
          <a:prstGeom prst="straightConnector1">
            <a:avLst/>
          </a:prstGeom>
          <a:ln w="25400">
            <a:solidFill>
              <a:srgbClr val="0716A1"/>
            </a:solidFill>
            <a:tailEnd type="non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a:off x="4643438" y="3141663"/>
            <a:ext cx="0" cy="215900"/>
          </a:xfrm>
          <a:prstGeom prst="straightConnector1">
            <a:avLst/>
          </a:prstGeom>
          <a:ln w="25400">
            <a:solidFill>
              <a:srgbClr val="0716A1"/>
            </a:solidFill>
            <a:tailEnd type="non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a:stCxn id="23" idx="2"/>
          </p:cNvCxnSpPr>
          <p:nvPr/>
        </p:nvCxnSpPr>
        <p:spPr>
          <a:xfrm>
            <a:off x="2339975" y="4868863"/>
            <a:ext cx="0" cy="215900"/>
          </a:xfrm>
          <a:prstGeom prst="straightConnector1">
            <a:avLst/>
          </a:prstGeom>
          <a:ln w="25400">
            <a:solidFill>
              <a:srgbClr val="0716A1"/>
            </a:solidFill>
            <a:tailEnd type="none"/>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a:off x="6443663" y="4868863"/>
            <a:ext cx="0" cy="215900"/>
          </a:xfrm>
          <a:prstGeom prst="straightConnector1">
            <a:avLst/>
          </a:prstGeom>
          <a:ln w="25400">
            <a:solidFill>
              <a:srgbClr val="0716A1"/>
            </a:solidFill>
            <a:tailEnd type="non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2339975" y="5661025"/>
            <a:ext cx="0" cy="360363"/>
          </a:xfrm>
          <a:prstGeom prst="straightConnector1">
            <a:avLst/>
          </a:prstGeom>
          <a:ln w="25400">
            <a:solidFill>
              <a:srgbClr val="0716A1"/>
            </a:solidFill>
            <a:tailEnd type="none"/>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6443663" y="5661025"/>
            <a:ext cx="0" cy="288925"/>
          </a:xfrm>
          <a:prstGeom prst="straightConnector1">
            <a:avLst/>
          </a:prstGeom>
          <a:ln w="25400">
            <a:solidFill>
              <a:srgbClr val="0716A1"/>
            </a:solidFill>
            <a:tailEnd type="none"/>
          </a:ln>
        </p:spPr>
        <p:style>
          <a:lnRef idx="1">
            <a:schemeClr val="accent1"/>
          </a:lnRef>
          <a:fillRef idx="0">
            <a:schemeClr val="accent1"/>
          </a:fillRef>
          <a:effectRef idx="0">
            <a:schemeClr val="accent1"/>
          </a:effectRef>
          <a:fontRef idx="minor">
            <a:schemeClr val="tx1"/>
          </a:fontRef>
        </p:style>
      </p:cxnSp>
      <p:cxnSp>
        <p:nvCxnSpPr>
          <p:cNvPr id="59" name="Shape 58"/>
          <p:cNvCxnSpPr>
            <a:stCxn id="21" idx="3"/>
            <a:endCxn id="24" idx="0"/>
          </p:cNvCxnSpPr>
          <p:nvPr/>
        </p:nvCxnSpPr>
        <p:spPr>
          <a:xfrm>
            <a:off x="5580063" y="3824288"/>
            <a:ext cx="863600" cy="468312"/>
          </a:xfrm>
          <a:prstGeom prst="bentConnector2">
            <a:avLst/>
          </a:prstGeom>
          <a:ln w="25400">
            <a:solidFill>
              <a:srgbClr val="0716A1"/>
            </a:solidFill>
            <a:tailEnd type="arrow"/>
          </a:ln>
        </p:spPr>
        <p:style>
          <a:lnRef idx="1">
            <a:schemeClr val="accent1"/>
          </a:lnRef>
          <a:fillRef idx="0">
            <a:schemeClr val="accent1"/>
          </a:fillRef>
          <a:effectRef idx="0">
            <a:schemeClr val="accent1"/>
          </a:effectRef>
          <a:fontRef idx="minor">
            <a:schemeClr val="tx1"/>
          </a:fontRef>
        </p:style>
      </p:cxnSp>
      <p:cxnSp>
        <p:nvCxnSpPr>
          <p:cNvPr id="61" name="Соединительная линия уступом 60"/>
          <p:cNvCxnSpPr>
            <a:stCxn id="21" idx="1"/>
            <a:endCxn id="23" idx="0"/>
          </p:cNvCxnSpPr>
          <p:nvPr/>
        </p:nvCxnSpPr>
        <p:spPr>
          <a:xfrm rot="10800000" flipV="1">
            <a:off x="2339975" y="3824288"/>
            <a:ext cx="1368425" cy="468312"/>
          </a:xfrm>
          <a:prstGeom prst="bentConnector2">
            <a:avLst/>
          </a:prstGeom>
          <a:ln w="25400">
            <a:solidFill>
              <a:srgbClr val="0716A1"/>
            </a:solidFill>
            <a:tailEnd type="arrow"/>
          </a:ln>
        </p:spPr>
        <p:style>
          <a:lnRef idx="1">
            <a:schemeClr val="accent1"/>
          </a:lnRef>
          <a:fillRef idx="0">
            <a:schemeClr val="accent1"/>
          </a:fillRef>
          <a:effectRef idx="0">
            <a:schemeClr val="accent1"/>
          </a:effectRef>
          <a:fontRef idx="minor">
            <a:schemeClr val="tx1"/>
          </a:fontRef>
        </p:style>
      </p:cxnSp>
      <p:sp>
        <p:nvSpPr>
          <p:cNvPr id="32801" name="TextBox 98"/>
          <p:cNvSpPr txBox="1">
            <a:spLocks noChangeArrowheads="1"/>
          </p:cNvSpPr>
          <p:nvPr/>
        </p:nvSpPr>
        <p:spPr bwMode="auto">
          <a:xfrm>
            <a:off x="3924300" y="260350"/>
            <a:ext cx="1511300" cy="461963"/>
          </a:xfrm>
          <a:prstGeom prst="rect">
            <a:avLst/>
          </a:prstGeom>
          <a:noFill/>
          <a:ln w="9525">
            <a:noFill/>
            <a:miter lim="800000"/>
            <a:headEnd/>
            <a:tailEnd/>
          </a:ln>
        </p:spPr>
        <p:txBody>
          <a:bodyPr>
            <a:spAutoFit/>
          </a:bodyPr>
          <a:lstStyle/>
          <a:p>
            <a:pPr algn="ctr"/>
            <a:r>
              <a:rPr lang="ru-RU" sz="2400" b="1"/>
              <a:t>начало</a:t>
            </a:r>
          </a:p>
        </p:txBody>
      </p:sp>
      <p:sp>
        <p:nvSpPr>
          <p:cNvPr id="32802" name="TextBox 99"/>
          <p:cNvSpPr txBox="1">
            <a:spLocks noChangeArrowheads="1"/>
          </p:cNvSpPr>
          <p:nvPr/>
        </p:nvSpPr>
        <p:spPr bwMode="auto">
          <a:xfrm>
            <a:off x="3995738" y="981075"/>
            <a:ext cx="1439862" cy="522288"/>
          </a:xfrm>
          <a:prstGeom prst="rect">
            <a:avLst/>
          </a:prstGeom>
          <a:noFill/>
          <a:ln w="9525">
            <a:noFill/>
            <a:miter lim="800000"/>
            <a:headEnd/>
            <a:tailEnd/>
          </a:ln>
        </p:spPr>
        <p:txBody>
          <a:bodyPr>
            <a:spAutoFit/>
          </a:bodyPr>
          <a:lstStyle/>
          <a:p>
            <a:r>
              <a:rPr lang="ru-RU" sz="2400" b="1"/>
              <a:t>Ввод</a:t>
            </a:r>
            <a:r>
              <a:rPr lang="en-US" sz="2400" b="1"/>
              <a:t> </a:t>
            </a:r>
            <a:r>
              <a:rPr lang="en-US" sz="2800" b="1" i="1"/>
              <a:t>n</a:t>
            </a:r>
            <a:r>
              <a:rPr lang="ru-RU" sz="2400" b="1"/>
              <a:t> </a:t>
            </a:r>
          </a:p>
        </p:txBody>
      </p:sp>
      <p:sp>
        <p:nvSpPr>
          <p:cNvPr id="32803" name="TextBox 100"/>
          <p:cNvSpPr txBox="1">
            <a:spLocks noChangeArrowheads="1"/>
          </p:cNvSpPr>
          <p:nvPr/>
        </p:nvSpPr>
        <p:spPr bwMode="auto">
          <a:xfrm>
            <a:off x="3924300" y="1773238"/>
            <a:ext cx="1439863" cy="584200"/>
          </a:xfrm>
          <a:prstGeom prst="rect">
            <a:avLst/>
          </a:prstGeom>
          <a:noFill/>
          <a:ln w="9525">
            <a:noFill/>
            <a:miter lim="800000"/>
            <a:headEnd/>
            <a:tailEnd/>
          </a:ln>
        </p:spPr>
        <p:txBody>
          <a:bodyPr>
            <a:spAutoFit/>
          </a:bodyPr>
          <a:lstStyle/>
          <a:p>
            <a:r>
              <a:rPr lang="en-US" sz="3200" b="1"/>
              <a:t>+ ( - 4)</a:t>
            </a:r>
            <a:endParaRPr lang="ru-RU" sz="3200" b="1"/>
          </a:p>
        </p:txBody>
      </p:sp>
      <p:sp>
        <p:nvSpPr>
          <p:cNvPr id="32804" name="TextBox 101"/>
          <p:cNvSpPr txBox="1">
            <a:spLocks noChangeArrowheads="1"/>
          </p:cNvSpPr>
          <p:nvPr/>
        </p:nvSpPr>
        <p:spPr bwMode="auto">
          <a:xfrm>
            <a:off x="4140200" y="2565400"/>
            <a:ext cx="1295400" cy="584200"/>
          </a:xfrm>
          <a:prstGeom prst="rect">
            <a:avLst/>
          </a:prstGeom>
          <a:noFill/>
          <a:ln w="9525">
            <a:noFill/>
            <a:miter lim="800000"/>
            <a:headEnd/>
            <a:tailEnd/>
          </a:ln>
        </p:spPr>
        <p:txBody>
          <a:bodyPr>
            <a:spAutoFit/>
          </a:bodyPr>
          <a:lstStyle/>
          <a:p>
            <a:r>
              <a:rPr lang="en-US" sz="3200" b="1"/>
              <a:t>- 17</a:t>
            </a:r>
            <a:endParaRPr lang="ru-RU" sz="3200" b="1"/>
          </a:p>
        </p:txBody>
      </p:sp>
      <p:sp>
        <p:nvSpPr>
          <p:cNvPr id="32805" name="TextBox 103"/>
          <p:cNvSpPr txBox="1">
            <a:spLocks noChangeArrowheads="1"/>
          </p:cNvSpPr>
          <p:nvPr/>
        </p:nvSpPr>
        <p:spPr bwMode="auto">
          <a:xfrm>
            <a:off x="4067175" y="3500438"/>
            <a:ext cx="1225550" cy="585787"/>
          </a:xfrm>
          <a:prstGeom prst="rect">
            <a:avLst/>
          </a:prstGeom>
          <a:noFill/>
          <a:ln w="9525">
            <a:noFill/>
            <a:miter lim="800000"/>
            <a:headEnd/>
            <a:tailEnd/>
          </a:ln>
        </p:spPr>
        <p:txBody>
          <a:bodyPr>
            <a:spAutoFit/>
          </a:bodyPr>
          <a:lstStyle/>
          <a:p>
            <a:r>
              <a:rPr lang="en-US" sz="3200" b="1"/>
              <a:t>n &gt; 0</a:t>
            </a:r>
            <a:endParaRPr lang="ru-RU" sz="3200" b="1"/>
          </a:p>
        </p:txBody>
      </p:sp>
      <p:sp>
        <p:nvSpPr>
          <p:cNvPr id="32806" name="TextBox 104"/>
          <p:cNvSpPr txBox="1">
            <a:spLocks noChangeArrowheads="1"/>
          </p:cNvSpPr>
          <p:nvPr/>
        </p:nvSpPr>
        <p:spPr bwMode="auto">
          <a:xfrm>
            <a:off x="1835150" y="4292600"/>
            <a:ext cx="1296988" cy="585788"/>
          </a:xfrm>
          <a:prstGeom prst="rect">
            <a:avLst/>
          </a:prstGeom>
          <a:noFill/>
          <a:ln w="9525">
            <a:noFill/>
            <a:miter lim="800000"/>
            <a:headEnd/>
            <a:tailEnd/>
          </a:ln>
        </p:spPr>
        <p:txBody>
          <a:bodyPr>
            <a:spAutoFit/>
          </a:bodyPr>
          <a:lstStyle/>
          <a:p>
            <a:r>
              <a:rPr lang="en-US" sz="3200" b="1"/>
              <a:t> ( + 8)</a:t>
            </a:r>
            <a:endParaRPr lang="ru-RU" sz="3200" b="1"/>
          </a:p>
        </p:txBody>
      </p:sp>
      <p:sp>
        <p:nvSpPr>
          <p:cNvPr id="106" name="Овал 105"/>
          <p:cNvSpPr/>
          <p:nvPr/>
        </p:nvSpPr>
        <p:spPr>
          <a:xfrm>
            <a:off x="1835150" y="4581525"/>
            <a:ext cx="73025" cy="714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32808" name="TextBox 106"/>
          <p:cNvSpPr txBox="1">
            <a:spLocks noChangeArrowheads="1"/>
          </p:cNvSpPr>
          <p:nvPr/>
        </p:nvSpPr>
        <p:spPr bwMode="auto">
          <a:xfrm>
            <a:off x="5580063" y="4292600"/>
            <a:ext cx="1728787" cy="585788"/>
          </a:xfrm>
          <a:prstGeom prst="rect">
            <a:avLst/>
          </a:prstGeom>
          <a:noFill/>
          <a:ln w="9525">
            <a:noFill/>
            <a:miter lim="800000"/>
            <a:headEnd/>
            <a:tailEnd/>
          </a:ln>
        </p:spPr>
        <p:txBody>
          <a:bodyPr>
            <a:spAutoFit/>
          </a:bodyPr>
          <a:lstStyle/>
          <a:p>
            <a:r>
              <a:rPr lang="ru-RU" sz="3200" b="1"/>
              <a:t>: ( - 0,1)</a:t>
            </a:r>
          </a:p>
        </p:txBody>
      </p:sp>
      <p:sp>
        <p:nvSpPr>
          <p:cNvPr id="32809" name="TextBox 107"/>
          <p:cNvSpPr txBox="1">
            <a:spLocks noChangeArrowheads="1"/>
          </p:cNvSpPr>
          <p:nvPr/>
        </p:nvSpPr>
        <p:spPr bwMode="auto">
          <a:xfrm>
            <a:off x="1692275" y="5157788"/>
            <a:ext cx="1439863" cy="460375"/>
          </a:xfrm>
          <a:prstGeom prst="rect">
            <a:avLst/>
          </a:prstGeom>
          <a:noFill/>
          <a:ln w="9525">
            <a:noFill/>
            <a:miter lim="800000"/>
            <a:headEnd/>
            <a:tailEnd/>
          </a:ln>
        </p:spPr>
        <p:txBody>
          <a:bodyPr>
            <a:spAutoFit/>
          </a:bodyPr>
          <a:lstStyle/>
          <a:p>
            <a:r>
              <a:rPr lang="ru-RU" sz="2400" b="1"/>
              <a:t>Вывод</a:t>
            </a:r>
          </a:p>
        </p:txBody>
      </p:sp>
      <p:sp>
        <p:nvSpPr>
          <p:cNvPr id="32810" name="TextBox 108"/>
          <p:cNvSpPr txBox="1">
            <a:spLocks noChangeArrowheads="1"/>
          </p:cNvSpPr>
          <p:nvPr/>
        </p:nvSpPr>
        <p:spPr bwMode="auto">
          <a:xfrm>
            <a:off x="5724525" y="5157788"/>
            <a:ext cx="1439863" cy="460375"/>
          </a:xfrm>
          <a:prstGeom prst="rect">
            <a:avLst/>
          </a:prstGeom>
          <a:noFill/>
          <a:ln w="9525">
            <a:noFill/>
            <a:miter lim="800000"/>
            <a:headEnd/>
            <a:tailEnd/>
          </a:ln>
        </p:spPr>
        <p:txBody>
          <a:bodyPr>
            <a:spAutoFit/>
          </a:bodyPr>
          <a:lstStyle/>
          <a:p>
            <a:r>
              <a:rPr lang="ru-RU" sz="2400" b="1"/>
              <a:t>Вывод</a:t>
            </a:r>
          </a:p>
        </p:txBody>
      </p:sp>
      <p:sp>
        <p:nvSpPr>
          <p:cNvPr id="32811" name="TextBox 109"/>
          <p:cNvSpPr txBox="1">
            <a:spLocks noChangeArrowheads="1"/>
          </p:cNvSpPr>
          <p:nvPr/>
        </p:nvSpPr>
        <p:spPr bwMode="auto">
          <a:xfrm>
            <a:off x="1835150" y="6021388"/>
            <a:ext cx="1152525" cy="461962"/>
          </a:xfrm>
          <a:prstGeom prst="rect">
            <a:avLst/>
          </a:prstGeom>
          <a:noFill/>
          <a:ln w="9525">
            <a:noFill/>
            <a:miter lim="800000"/>
            <a:headEnd/>
            <a:tailEnd/>
          </a:ln>
        </p:spPr>
        <p:txBody>
          <a:bodyPr>
            <a:spAutoFit/>
          </a:bodyPr>
          <a:lstStyle/>
          <a:p>
            <a:r>
              <a:rPr lang="ru-RU" sz="2400" b="1"/>
              <a:t>конец</a:t>
            </a:r>
          </a:p>
        </p:txBody>
      </p:sp>
      <p:sp>
        <p:nvSpPr>
          <p:cNvPr id="32812" name="TextBox 110"/>
          <p:cNvSpPr txBox="1">
            <a:spLocks noChangeArrowheads="1"/>
          </p:cNvSpPr>
          <p:nvPr/>
        </p:nvSpPr>
        <p:spPr bwMode="auto">
          <a:xfrm>
            <a:off x="5867400" y="5949950"/>
            <a:ext cx="1152525" cy="460375"/>
          </a:xfrm>
          <a:prstGeom prst="rect">
            <a:avLst/>
          </a:prstGeom>
          <a:noFill/>
          <a:ln w="9525">
            <a:noFill/>
            <a:miter lim="800000"/>
            <a:headEnd/>
            <a:tailEnd/>
          </a:ln>
        </p:spPr>
        <p:txBody>
          <a:bodyPr>
            <a:spAutoFit/>
          </a:bodyPr>
          <a:lstStyle/>
          <a:p>
            <a:r>
              <a:rPr lang="ru-RU" sz="2400" b="1"/>
              <a:t>конец</a:t>
            </a:r>
          </a:p>
        </p:txBody>
      </p:sp>
      <p:sp>
        <p:nvSpPr>
          <p:cNvPr id="32813" name="TextBox 111"/>
          <p:cNvSpPr txBox="1">
            <a:spLocks noChangeArrowheads="1"/>
          </p:cNvSpPr>
          <p:nvPr/>
        </p:nvSpPr>
        <p:spPr bwMode="auto">
          <a:xfrm>
            <a:off x="2700338" y="3213100"/>
            <a:ext cx="935037" cy="646113"/>
          </a:xfrm>
          <a:prstGeom prst="rect">
            <a:avLst/>
          </a:prstGeom>
          <a:noFill/>
          <a:ln w="9525">
            <a:noFill/>
            <a:miter lim="800000"/>
            <a:headEnd/>
            <a:tailEnd/>
          </a:ln>
        </p:spPr>
        <p:txBody>
          <a:bodyPr>
            <a:spAutoFit/>
          </a:bodyPr>
          <a:lstStyle/>
          <a:p>
            <a:r>
              <a:rPr lang="ru-RU" sz="3600" b="1"/>
              <a:t>да</a:t>
            </a:r>
          </a:p>
        </p:txBody>
      </p:sp>
      <p:sp>
        <p:nvSpPr>
          <p:cNvPr id="32814" name="TextBox 112"/>
          <p:cNvSpPr txBox="1">
            <a:spLocks noChangeArrowheads="1"/>
          </p:cNvSpPr>
          <p:nvPr/>
        </p:nvSpPr>
        <p:spPr bwMode="auto">
          <a:xfrm>
            <a:off x="5508625" y="3213100"/>
            <a:ext cx="1223963" cy="646113"/>
          </a:xfrm>
          <a:prstGeom prst="rect">
            <a:avLst/>
          </a:prstGeom>
          <a:noFill/>
          <a:ln w="9525">
            <a:noFill/>
            <a:miter lim="800000"/>
            <a:headEnd/>
            <a:tailEnd/>
          </a:ln>
        </p:spPr>
        <p:txBody>
          <a:bodyPr>
            <a:spAutoFit/>
          </a:bodyPr>
          <a:lstStyle/>
          <a:p>
            <a:r>
              <a:rPr lang="ru-RU" sz="3600" b="1"/>
              <a:t>нет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style.rotation</p:attrName>
                                        </p:attrNameLst>
                                      </p:cBhvr>
                                      <p:tavLst>
                                        <p:tav tm="0">
                                          <p:val>
                                            <p:fltVal val="720"/>
                                          </p:val>
                                        </p:tav>
                                        <p:tav tm="100000">
                                          <p:val>
                                            <p:fltVal val="0"/>
                                          </p:val>
                                        </p:tav>
                                      </p:tavLst>
                                    </p:anim>
                                    <p:anim calcmode="lin" valueType="num">
                                      <p:cBhvr>
                                        <p:cTn id="9" dur="1000" fill="hold"/>
                                        <p:tgtEl>
                                          <p:spTgt spid="16"/>
                                        </p:tgtEl>
                                        <p:attrNameLst>
                                          <p:attrName>ppt_h</p:attrName>
                                        </p:attrNameLst>
                                      </p:cBhvr>
                                      <p:tavLst>
                                        <p:tav tm="0">
                                          <p:val>
                                            <p:fltVal val="0"/>
                                          </p:val>
                                        </p:tav>
                                        <p:tav tm="100000">
                                          <p:val>
                                            <p:strVal val="#ppt_h"/>
                                          </p:val>
                                        </p:tav>
                                      </p:tavLst>
                                    </p:anim>
                                    <p:anim calcmode="lin" valueType="num">
                                      <p:cBhvr>
                                        <p:cTn id="10"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style.rotation</p:attrName>
                                        </p:attrNameLst>
                                      </p:cBhvr>
                                      <p:tavLst>
                                        <p:tav tm="0">
                                          <p:val>
                                            <p:fltVal val="720"/>
                                          </p:val>
                                        </p:tav>
                                        <p:tav tm="100000">
                                          <p:val>
                                            <p:fltVal val="0"/>
                                          </p:val>
                                        </p:tav>
                                      </p:tavLst>
                                    </p:anim>
                                    <p:anim calcmode="lin" valueType="num">
                                      <p:cBhvr>
                                        <p:cTn id="17" dur="1000" fill="hold"/>
                                        <p:tgtEl>
                                          <p:spTgt spid="17"/>
                                        </p:tgtEl>
                                        <p:attrNameLst>
                                          <p:attrName>ppt_h</p:attrName>
                                        </p:attrNameLst>
                                      </p:cBhvr>
                                      <p:tavLst>
                                        <p:tav tm="0">
                                          <p:val>
                                            <p:fltVal val="0"/>
                                          </p:val>
                                        </p:tav>
                                        <p:tav tm="100000">
                                          <p:val>
                                            <p:strVal val="#ppt_h"/>
                                          </p:val>
                                        </p:tav>
                                      </p:tavLst>
                                    </p:anim>
                                    <p:anim calcmode="lin" valueType="num">
                                      <p:cBhvr>
                                        <p:cTn id="18" dur="1000" fill="hold"/>
                                        <p:tgtEl>
                                          <p:spTgt spid="1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style.rotation</p:attrName>
                                        </p:attrNameLst>
                                      </p:cBhvr>
                                      <p:tavLst>
                                        <p:tav tm="0">
                                          <p:val>
                                            <p:fltVal val="720"/>
                                          </p:val>
                                        </p:tav>
                                        <p:tav tm="100000">
                                          <p:val>
                                            <p:fltVal val="0"/>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лнце 2"/>
          <p:cNvSpPr/>
          <p:nvPr/>
        </p:nvSpPr>
        <p:spPr>
          <a:xfrm>
            <a:off x="611188" y="188913"/>
            <a:ext cx="2160587" cy="1871662"/>
          </a:xfrm>
          <a:prstGeom prst="sun">
            <a:avLst/>
          </a:prstGeom>
          <a:solidFill>
            <a:srgbClr val="FFFF00"/>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800" b="1" dirty="0">
                <a:solidFill>
                  <a:srgbClr val="FF0000"/>
                </a:solidFill>
                <a:latin typeface="Arial" pitchFamily="34" charset="0"/>
                <a:cs typeface="Arial" pitchFamily="34" charset="0"/>
              </a:rPr>
              <a:t>8</a:t>
            </a:r>
          </a:p>
        </p:txBody>
      </p:sp>
      <p:sp>
        <p:nvSpPr>
          <p:cNvPr id="4" name="Солнце 3"/>
          <p:cNvSpPr/>
          <p:nvPr/>
        </p:nvSpPr>
        <p:spPr>
          <a:xfrm>
            <a:off x="3492500" y="260350"/>
            <a:ext cx="2087563" cy="1800225"/>
          </a:xfrm>
          <a:prstGeom prst="sun">
            <a:avLst/>
          </a:prstGeom>
          <a:solidFill>
            <a:srgbClr val="FFFF00"/>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0000"/>
                </a:solidFill>
                <a:latin typeface="Arial" pitchFamily="34" charset="0"/>
                <a:cs typeface="Arial" pitchFamily="34" charset="0"/>
              </a:rPr>
              <a:t>240</a:t>
            </a:r>
          </a:p>
        </p:txBody>
      </p:sp>
      <p:sp>
        <p:nvSpPr>
          <p:cNvPr id="5" name="Солнце 4"/>
          <p:cNvSpPr/>
          <p:nvPr/>
        </p:nvSpPr>
        <p:spPr>
          <a:xfrm>
            <a:off x="6443663" y="188913"/>
            <a:ext cx="2017712" cy="1917700"/>
          </a:xfrm>
          <a:prstGeom prst="sun">
            <a:avLst/>
          </a:prstGeom>
          <a:solidFill>
            <a:srgbClr val="FFFF00"/>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FF0000"/>
                </a:solidFill>
                <a:latin typeface="Arial" pitchFamily="34" charset="0"/>
                <a:cs typeface="Arial" pitchFamily="34" charset="0"/>
              </a:rPr>
              <a:t>190</a:t>
            </a:r>
          </a:p>
        </p:txBody>
      </p:sp>
      <p:grpSp>
        <p:nvGrpSpPr>
          <p:cNvPr id="2" name="Группа 17"/>
          <p:cNvGrpSpPr>
            <a:grpSpLocks/>
          </p:cNvGrpSpPr>
          <p:nvPr/>
        </p:nvGrpSpPr>
        <p:grpSpPr bwMode="auto">
          <a:xfrm>
            <a:off x="323850" y="2320925"/>
            <a:ext cx="2592388" cy="4537075"/>
            <a:chOff x="323528" y="2321497"/>
            <a:chExt cx="2592288" cy="4536503"/>
          </a:xfrm>
        </p:grpSpPr>
        <p:pic>
          <p:nvPicPr>
            <p:cNvPr id="33804" name="Picture 3" descr="Подорожник ланцетолистный"/>
            <p:cNvPicPr>
              <a:picLocks noChangeAspect="1" noChangeArrowheads="1"/>
            </p:cNvPicPr>
            <p:nvPr/>
          </p:nvPicPr>
          <p:blipFill>
            <a:blip r:embed="rId3" r:link="rId4" cstate="email"/>
            <a:srcRect/>
            <a:stretch>
              <a:fillRect/>
            </a:stretch>
          </p:blipFill>
          <p:spPr bwMode="auto">
            <a:xfrm>
              <a:off x="467544" y="3185593"/>
              <a:ext cx="2323022" cy="3672407"/>
            </a:xfrm>
            <a:prstGeom prst="rect">
              <a:avLst/>
            </a:prstGeom>
            <a:noFill/>
            <a:ln w="9525">
              <a:noFill/>
              <a:miter lim="800000"/>
              <a:headEnd/>
              <a:tailEnd/>
            </a:ln>
          </p:spPr>
        </p:pic>
        <p:sp>
          <p:nvSpPr>
            <p:cNvPr id="13" name="Скругленный прямоугольник 12"/>
            <p:cNvSpPr/>
            <p:nvPr/>
          </p:nvSpPr>
          <p:spPr>
            <a:xfrm>
              <a:off x="323528" y="2321497"/>
              <a:ext cx="2592288" cy="720634"/>
            </a:xfrm>
            <a:prstGeom prst="roundRect">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0716A1"/>
                  </a:solidFill>
                  <a:latin typeface="Arial" pitchFamily="34" charset="0"/>
                  <a:cs typeface="Arial" pitchFamily="34" charset="0"/>
                </a:rPr>
                <a:t>ПОДОРОЖНИК</a:t>
              </a:r>
            </a:p>
          </p:txBody>
        </p:sp>
      </p:grpSp>
      <p:grpSp>
        <p:nvGrpSpPr>
          <p:cNvPr id="6" name="Группа 18"/>
          <p:cNvGrpSpPr>
            <a:grpSpLocks/>
          </p:cNvGrpSpPr>
          <p:nvPr/>
        </p:nvGrpSpPr>
        <p:grpSpPr bwMode="auto">
          <a:xfrm>
            <a:off x="3276600" y="2276475"/>
            <a:ext cx="2590800" cy="4581525"/>
            <a:chOff x="3275856" y="2276872"/>
            <a:chExt cx="2592288" cy="4581128"/>
          </a:xfrm>
        </p:grpSpPr>
        <p:pic>
          <p:nvPicPr>
            <p:cNvPr id="33802" name="Picture 5" descr="Шиповник коричный"/>
            <p:cNvPicPr>
              <a:picLocks noChangeAspect="1" noChangeArrowheads="1"/>
            </p:cNvPicPr>
            <p:nvPr/>
          </p:nvPicPr>
          <p:blipFill>
            <a:blip r:embed="rId5" r:link="rId6" cstate="email"/>
            <a:srcRect/>
            <a:stretch>
              <a:fillRect/>
            </a:stretch>
          </p:blipFill>
          <p:spPr bwMode="auto">
            <a:xfrm>
              <a:off x="3419872" y="3140968"/>
              <a:ext cx="2310027" cy="3717032"/>
            </a:xfrm>
            <a:prstGeom prst="rect">
              <a:avLst/>
            </a:prstGeom>
            <a:noFill/>
            <a:ln w="9525">
              <a:noFill/>
              <a:miter lim="800000"/>
              <a:headEnd/>
              <a:tailEnd/>
            </a:ln>
          </p:spPr>
        </p:pic>
        <p:sp>
          <p:nvSpPr>
            <p:cNvPr id="14" name="Скругленный прямоугольник 13"/>
            <p:cNvSpPr/>
            <p:nvPr/>
          </p:nvSpPr>
          <p:spPr>
            <a:xfrm>
              <a:off x="3275856" y="2276872"/>
              <a:ext cx="2592288" cy="720663"/>
            </a:xfrm>
            <a:prstGeom prst="roundRect">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0716A1"/>
                  </a:solidFill>
                  <a:latin typeface="Arial" pitchFamily="34" charset="0"/>
                  <a:cs typeface="Arial" pitchFamily="34" charset="0"/>
                </a:rPr>
                <a:t>ШИПОВНИК</a:t>
              </a:r>
            </a:p>
          </p:txBody>
        </p:sp>
      </p:grpSp>
      <p:grpSp>
        <p:nvGrpSpPr>
          <p:cNvPr id="7" name="Группа 19"/>
          <p:cNvGrpSpPr>
            <a:grpSpLocks/>
          </p:cNvGrpSpPr>
          <p:nvPr/>
        </p:nvGrpSpPr>
        <p:grpSpPr bwMode="auto">
          <a:xfrm>
            <a:off x="6227763" y="2276475"/>
            <a:ext cx="2592387" cy="4581525"/>
            <a:chOff x="6228184" y="2276872"/>
            <a:chExt cx="2592288" cy="4581127"/>
          </a:xfrm>
        </p:grpSpPr>
        <p:pic>
          <p:nvPicPr>
            <p:cNvPr id="33800" name="Picture 4" descr="Иван-чай узколистный"/>
            <p:cNvPicPr>
              <a:picLocks noChangeAspect="1" noChangeArrowheads="1"/>
            </p:cNvPicPr>
            <p:nvPr/>
          </p:nvPicPr>
          <p:blipFill>
            <a:blip r:embed="rId7" r:link="rId8" cstate="email"/>
            <a:srcRect/>
            <a:stretch>
              <a:fillRect/>
            </a:stretch>
          </p:blipFill>
          <p:spPr bwMode="auto">
            <a:xfrm>
              <a:off x="6516216" y="3135122"/>
              <a:ext cx="2119452" cy="3722877"/>
            </a:xfrm>
            <a:prstGeom prst="rect">
              <a:avLst/>
            </a:prstGeom>
            <a:noFill/>
            <a:ln w="9525">
              <a:noFill/>
              <a:miter lim="800000"/>
              <a:headEnd/>
              <a:tailEnd/>
            </a:ln>
          </p:spPr>
        </p:pic>
        <p:sp>
          <p:nvSpPr>
            <p:cNvPr id="15" name="Скругленный прямоугольник 14"/>
            <p:cNvSpPr/>
            <p:nvPr/>
          </p:nvSpPr>
          <p:spPr>
            <a:xfrm>
              <a:off x="6228184" y="2276872"/>
              <a:ext cx="2592288" cy="720662"/>
            </a:xfrm>
            <a:prstGeom prst="roundRect">
              <a:avLst/>
            </a:prstGeom>
            <a:solidFill>
              <a:schemeClr val="bg1"/>
            </a:solidFill>
            <a:ln>
              <a:solidFill>
                <a:srgbClr val="071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solidFill>
                    <a:srgbClr val="0716A1"/>
                  </a:solidFill>
                  <a:latin typeface="Arial" pitchFamily="34" charset="0"/>
                  <a:cs typeface="Arial" pitchFamily="34" charset="0"/>
                </a:rPr>
                <a:t>ИВАН - ЧАЙ</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ou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1403350" y="188913"/>
            <a:ext cx="6996113" cy="1327150"/>
          </a:xfrm>
        </p:spPr>
        <p:txBody>
          <a:bodyPr/>
          <a:lstStyle/>
          <a:p>
            <a:r>
              <a:rPr lang="ru-RU" sz="5400" b="1" smtClean="0">
                <a:solidFill>
                  <a:srgbClr val="009900"/>
                </a:solidFill>
                <a:latin typeface="Arial" charset="0"/>
                <a:cs typeface="Arial" charset="0"/>
              </a:rPr>
              <a:t>Правила сбора растений</a:t>
            </a:r>
          </a:p>
        </p:txBody>
      </p:sp>
      <p:sp>
        <p:nvSpPr>
          <p:cNvPr id="34819" name="TextBox 5"/>
          <p:cNvSpPr txBox="1">
            <a:spLocks noChangeArrowheads="1"/>
          </p:cNvSpPr>
          <p:nvPr/>
        </p:nvSpPr>
        <p:spPr bwMode="auto">
          <a:xfrm>
            <a:off x="323850" y="1844675"/>
            <a:ext cx="8820150" cy="3908425"/>
          </a:xfrm>
          <a:prstGeom prst="rect">
            <a:avLst/>
          </a:prstGeom>
          <a:noFill/>
          <a:ln w="9525">
            <a:noFill/>
            <a:miter lim="800000"/>
            <a:headEnd/>
            <a:tailEnd/>
          </a:ln>
        </p:spPr>
        <p:txBody>
          <a:bodyPr>
            <a:spAutoFit/>
          </a:bodyPr>
          <a:lstStyle/>
          <a:p>
            <a:pPr>
              <a:buSzPct val="120000"/>
              <a:buFontTx/>
              <a:buBlip>
                <a:blip r:embed="rId2"/>
              </a:buBlip>
            </a:pPr>
            <a:r>
              <a:rPr lang="ru-RU" sz="3600">
                <a:solidFill>
                  <a:srgbClr val="0716A1"/>
                </a:solidFill>
              </a:rPr>
              <a:t>Нельзя вести заготовку в одних и тех же местах.</a:t>
            </a:r>
          </a:p>
          <a:p>
            <a:pPr>
              <a:buSzPct val="120000"/>
              <a:buFontTx/>
              <a:buBlip>
                <a:blip r:embed="rId2"/>
              </a:buBlip>
            </a:pPr>
            <a:r>
              <a:rPr lang="ru-RU" sz="3600"/>
              <a:t>Нельзя вырывать корневища,  луковицы, корни.</a:t>
            </a:r>
          </a:p>
          <a:p>
            <a:pPr>
              <a:buSzPct val="120000"/>
              <a:buFontTx/>
              <a:buBlip>
                <a:blip r:embed="rId2"/>
              </a:buBlip>
            </a:pPr>
            <a:r>
              <a:rPr lang="ru-RU" sz="3600">
                <a:solidFill>
                  <a:srgbClr val="0716A1"/>
                </a:solidFill>
              </a:rPr>
              <a:t>Нельзя срывать листья на концах побегов.</a:t>
            </a:r>
          </a:p>
          <a:p>
            <a:pPr>
              <a:buSzPct val="120000"/>
            </a:pPr>
            <a:endParaRPr lang="ru-RU" sz="3200">
              <a:solidFill>
                <a:srgbClr val="0716A1"/>
              </a:solidFill>
            </a:endParaRPr>
          </a:p>
        </p:txBody>
      </p:sp>
      <p:pic>
        <p:nvPicPr>
          <p:cNvPr id="34820" name="Рисунок 6" descr="21M2.gif"/>
          <p:cNvPicPr>
            <a:picLocks noChangeAspect="1"/>
          </p:cNvPicPr>
          <p:nvPr/>
        </p:nvPicPr>
        <p:blipFill>
          <a:blip r:embed="rId3" cstate="email"/>
          <a:srcRect/>
          <a:stretch>
            <a:fillRect/>
          </a:stretch>
        </p:blipFill>
        <p:spPr bwMode="auto">
          <a:xfrm>
            <a:off x="3995738" y="5013325"/>
            <a:ext cx="1547812" cy="1628775"/>
          </a:xfrm>
          <a:prstGeom prst="rect">
            <a:avLst/>
          </a:prstGeom>
          <a:noFill/>
          <a:ln w="9525">
            <a:noFill/>
            <a:miter lim="800000"/>
            <a:headEnd/>
            <a:tailEnd/>
          </a:ln>
        </p:spPr>
      </p:pic>
      <p:pic>
        <p:nvPicPr>
          <p:cNvPr id="34821" name="Picture 5" descr="D:\работа учителя\Informatika_IKT\ДИСК_2\Картинки\Школа\i (7).jpg"/>
          <p:cNvPicPr>
            <a:picLocks noChangeAspect="1" noChangeArrowheads="1"/>
          </p:cNvPicPr>
          <p:nvPr/>
        </p:nvPicPr>
        <p:blipFill>
          <a:blip r:embed="rId4" cstate="email"/>
          <a:srcRect/>
          <a:stretch>
            <a:fillRect/>
          </a:stretch>
        </p:blipFill>
        <p:spPr bwMode="auto">
          <a:xfrm>
            <a:off x="0" y="0"/>
            <a:ext cx="1476375" cy="1728788"/>
          </a:xfrm>
          <a:prstGeom prst="rect">
            <a:avLst/>
          </a:prstGeom>
          <a:noFill/>
          <a:ln w="9525">
            <a:noFill/>
            <a:miter lim="800000"/>
            <a:headEnd/>
            <a:tailEnd/>
          </a:ln>
        </p:spPr>
      </p:pic>
      <p:pic>
        <p:nvPicPr>
          <p:cNvPr id="34822" name="Picture 4" descr="D:\работа учителя\Informatika_IKT\ДИСК_2\Картинки\Значки\карандаш.gif"/>
          <p:cNvPicPr>
            <a:picLocks noChangeAspect="1" noChangeArrowheads="1" noCrop="1"/>
          </p:cNvPicPr>
          <p:nvPr/>
        </p:nvPicPr>
        <p:blipFill>
          <a:blip r:embed="rId5" cstate="email"/>
          <a:srcRect/>
          <a:stretch>
            <a:fillRect/>
          </a:stretch>
        </p:blipFill>
        <p:spPr bwMode="auto">
          <a:xfrm>
            <a:off x="7848600" y="188913"/>
            <a:ext cx="12954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1835150" y="404813"/>
            <a:ext cx="5616575" cy="922337"/>
          </a:xfrm>
        </p:spPr>
        <p:txBody>
          <a:bodyPr/>
          <a:lstStyle/>
          <a:p>
            <a:r>
              <a:rPr lang="ru-RU" sz="5400" b="1" smtClean="0">
                <a:solidFill>
                  <a:srgbClr val="009900"/>
                </a:solidFill>
                <a:latin typeface="Arial" charset="0"/>
                <a:cs typeface="Arial" charset="0"/>
              </a:rPr>
              <a:t>Правила сбора растений</a:t>
            </a:r>
            <a:endParaRPr lang="ru-RU" sz="5400" smtClean="0"/>
          </a:p>
        </p:txBody>
      </p:sp>
      <p:sp>
        <p:nvSpPr>
          <p:cNvPr id="35843" name="TextBox 2"/>
          <p:cNvSpPr txBox="1">
            <a:spLocks noChangeArrowheads="1"/>
          </p:cNvSpPr>
          <p:nvPr/>
        </p:nvSpPr>
        <p:spPr bwMode="auto">
          <a:xfrm>
            <a:off x="431800" y="1700213"/>
            <a:ext cx="8712200" cy="4524375"/>
          </a:xfrm>
          <a:prstGeom prst="rect">
            <a:avLst/>
          </a:prstGeom>
          <a:noFill/>
          <a:ln w="9525">
            <a:noFill/>
            <a:miter lim="800000"/>
            <a:headEnd/>
            <a:tailEnd/>
          </a:ln>
        </p:spPr>
        <p:txBody>
          <a:bodyPr>
            <a:spAutoFit/>
          </a:bodyPr>
          <a:lstStyle/>
          <a:p>
            <a:pPr>
              <a:buSzPct val="120000"/>
              <a:buFontTx/>
              <a:buBlip>
                <a:blip r:embed="rId2"/>
              </a:buBlip>
            </a:pPr>
            <a:r>
              <a:rPr lang="ru-RU" sz="3600"/>
              <a:t>Подземные части следует собирать только после созревания и опадания семян.</a:t>
            </a:r>
          </a:p>
          <a:p>
            <a:pPr>
              <a:buSzPct val="120000"/>
              <a:buFontTx/>
              <a:buBlip>
                <a:blip r:embed="rId2"/>
              </a:buBlip>
            </a:pPr>
            <a:r>
              <a:rPr lang="ru-RU" sz="3600">
                <a:solidFill>
                  <a:srgbClr val="0716A1"/>
                </a:solidFill>
              </a:rPr>
              <a:t>Не рекомендуется собирать в черте города и вблизи дорог.</a:t>
            </a:r>
            <a:r>
              <a:rPr lang="ru-RU" sz="3600"/>
              <a:t> </a:t>
            </a:r>
          </a:p>
          <a:p>
            <a:pPr>
              <a:buSzPct val="120000"/>
              <a:buFontTx/>
              <a:buBlip>
                <a:blip r:embed="rId2"/>
              </a:buBlip>
            </a:pPr>
            <a:r>
              <a:rPr lang="ru-RU" sz="3600"/>
              <a:t>Заготавливайте только те травы, которые вы хорошо знаете и которые вам действительно необходимы.</a:t>
            </a:r>
          </a:p>
        </p:txBody>
      </p:sp>
      <p:pic>
        <p:nvPicPr>
          <p:cNvPr id="35844" name="Picture 4" descr="D:\работа учителя\Informatika_IKT\ДИСК_2\Картинки\Значки\карандаш.gif"/>
          <p:cNvPicPr>
            <a:picLocks noChangeAspect="1" noChangeArrowheads="1" noCrop="1"/>
          </p:cNvPicPr>
          <p:nvPr/>
        </p:nvPicPr>
        <p:blipFill>
          <a:blip r:embed="rId3" cstate="email"/>
          <a:srcRect/>
          <a:stretch>
            <a:fillRect/>
          </a:stretch>
        </p:blipFill>
        <p:spPr bwMode="auto">
          <a:xfrm>
            <a:off x="7812088" y="188913"/>
            <a:ext cx="1331912" cy="1331912"/>
          </a:xfrm>
          <a:prstGeom prst="rect">
            <a:avLst/>
          </a:prstGeom>
          <a:noFill/>
          <a:ln w="9525">
            <a:noFill/>
            <a:miter lim="800000"/>
            <a:headEnd/>
            <a:tailEnd/>
          </a:ln>
        </p:spPr>
      </p:pic>
      <p:pic>
        <p:nvPicPr>
          <p:cNvPr id="35845" name="Picture 5" descr="D:\работа учителя\Informatika_IKT\ДИСК_2\Картинки\Школа\i (7).jpg"/>
          <p:cNvPicPr>
            <a:picLocks noChangeAspect="1" noChangeArrowheads="1"/>
          </p:cNvPicPr>
          <p:nvPr/>
        </p:nvPicPr>
        <p:blipFill>
          <a:blip r:embed="rId4" cstate="email"/>
          <a:srcRect/>
          <a:stretch>
            <a:fillRect/>
          </a:stretch>
        </p:blipFill>
        <p:spPr bwMode="auto">
          <a:xfrm>
            <a:off x="0" y="0"/>
            <a:ext cx="1476375"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title"/>
          </p:nvPr>
        </p:nvSpPr>
        <p:spPr>
          <a:xfrm>
            <a:off x="539750" y="476250"/>
            <a:ext cx="8229600" cy="706438"/>
          </a:xfrm>
        </p:spPr>
        <p:txBody>
          <a:bodyPr/>
          <a:lstStyle/>
          <a:p>
            <a:r>
              <a:rPr lang="ru-RU" sz="5400" b="1" smtClean="0">
                <a:solidFill>
                  <a:srgbClr val="009900"/>
                </a:solidFill>
                <a:latin typeface="Arial" charset="0"/>
                <a:cs typeface="Arial" charset="0"/>
              </a:rPr>
              <a:t>Итог урока</a:t>
            </a:r>
          </a:p>
        </p:txBody>
      </p:sp>
      <p:sp>
        <p:nvSpPr>
          <p:cNvPr id="3" name="TextBox 2"/>
          <p:cNvSpPr txBox="1">
            <a:spLocks noChangeArrowheads="1"/>
          </p:cNvSpPr>
          <p:nvPr/>
        </p:nvSpPr>
        <p:spPr bwMode="auto">
          <a:xfrm>
            <a:off x="684213" y="1773238"/>
            <a:ext cx="8135937" cy="2554287"/>
          </a:xfrm>
          <a:prstGeom prst="rect">
            <a:avLst/>
          </a:prstGeom>
          <a:noFill/>
          <a:ln w="9525">
            <a:noFill/>
            <a:miter lim="800000"/>
            <a:headEnd/>
            <a:tailEnd/>
          </a:ln>
        </p:spPr>
        <p:txBody>
          <a:bodyPr>
            <a:spAutoFit/>
          </a:bodyPr>
          <a:lstStyle/>
          <a:p>
            <a:pPr>
              <a:buSzPct val="120000"/>
              <a:buFontTx/>
              <a:buBlip>
                <a:blip r:embed="rId2"/>
              </a:buBlip>
            </a:pPr>
            <a:r>
              <a:rPr lang="ru-RU" sz="4000"/>
              <a:t>Повторили правила действий с рациональными числами.</a:t>
            </a:r>
          </a:p>
          <a:p>
            <a:pPr>
              <a:buSzPct val="120000"/>
              <a:buFontTx/>
              <a:buBlip>
                <a:blip r:embed="rId2"/>
              </a:buBlip>
            </a:pPr>
            <a:r>
              <a:rPr lang="ru-RU" sz="4000"/>
              <a:t>Расширили знания о растениях нашего края.</a:t>
            </a:r>
          </a:p>
        </p:txBody>
      </p:sp>
      <p:pic>
        <p:nvPicPr>
          <p:cNvPr id="36868" name="Рисунок 3" descr="dobrie_skazki_2.jpg"/>
          <p:cNvPicPr>
            <a:picLocks noChangeAspect="1"/>
          </p:cNvPicPr>
          <p:nvPr/>
        </p:nvPicPr>
        <p:blipFill>
          <a:blip r:embed="rId3" cstate="email"/>
          <a:srcRect/>
          <a:stretch>
            <a:fillRect/>
          </a:stretch>
        </p:blipFill>
        <p:spPr bwMode="auto">
          <a:xfrm>
            <a:off x="0" y="0"/>
            <a:ext cx="1474788" cy="1660525"/>
          </a:xfrm>
          <a:prstGeom prst="rect">
            <a:avLst/>
          </a:prstGeom>
          <a:noFill/>
          <a:ln w="9525">
            <a:noFill/>
            <a:miter lim="800000"/>
            <a:headEnd/>
            <a:tailEnd/>
          </a:ln>
        </p:spPr>
      </p:pic>
      <p:pic>
        <p:nvPicPr>
          <p:cNvPr id="36869" name="Picture 2" descr="Небольшое болото"/>
          <p:cNvPicPr>
            <a:picLocks noChangeAspect="1" noChangeArrowheads="1"/>
          </p:cNvPicPr>
          <p:nvPr/>
        </p:nvPicPr>
        <p:blipFill>
          <a:blip r:embed="rId4" r:link="rId5" cstate="email"/>
          <a:srcRect/>
          <a:stretch>
            <a:fillRect/>
          </a:stretch>
        </p:blipFill>
        <p:spPr bwMode="auto">
          <a:xfrm>
            <a:off x="2987675" y="4292600"/>
            <a:ext cx="3422650" cy="2565400"/>
          </a:xfrm>
          <a:prstGeom prst="rect">
            <a:avLst/>
          </a:prstGeom>
          <a:noFill/>
          <a:ln w="9525">
            <a:noFill/>
            <a:miter lim="800000"/>
            <a:headEnd/>
            <a:tailEnd/>
          </a:ln>
        </p:spPr>
      </p:pic>
      <p:pic>
        <p:nvPicPr>
          <p:cNvPr id="36870" name="Рисунок 6" descr="i (9).jpg"/>
          <p:cNvPicPr>
            <a:picLocks noChangeAspect="1"/>
          </p:cNvPicPr>
          <p:nvPr/>
        </p:nvPicPr>
        <p:blipFill>
          <a:blip r:embed="rId6" cstate="email"/>
          <a:srcRect/>
          <a:stretch>
            <a:fillRect/>
          </a:stretch>
        </p:blipFill>
        <p:spPr bwMode="auto">
          <a:xfrm>
            <a:off x="7451725" y="0"/>
            <a:ext cx="1692275" cy="1601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vertic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2"/>
          <p:cNvSpPr txBox="1">
            <a:spLocks noChangeArrowheads="1"/>
          </p:cNvSpPr>
          <p:nvPr/>
        </p:nvSpPr>
        <p:spPr bwMode="auto">
          <a:xfrm>
            <a:off x="395288" y="333375"/>
            <a:ext cx="8497887" cy="2862263"/>
          </a:xfrm>
          <a:prstGeom prst="rect">
            <a:avLst/>
          </a:prstGeom>
          <a:noFill/>
          <a:ln w="9525">
            <a:noFill/>
            <a:miter lim="800000"/>
            <a:headEnd/>
            <a:tailEnd/>
          </a:ln>
        </p:spPr>
        <p:txBody>
          <a:bodyPr>
            <a:spAutoFit/>
          </a:bodyPr>
          <a:lstStyle/>
          <a:p>
            <a:r>
              <a:rPr lang="ru-RU" sz="3600">
                <a:solidFill>
                  <a:srgbClr val="0716A1"/>
                </a:solidFill>
              </a:rPr>
              <a:t>«Человек живёт природой – это значит, что природа есть его тело, с которым человек   должен оставаться на всю  жизнь в процессе постоянного общения,  чтобы не умереть».</a:t>
            </a:r>
          </a:p>
        </p:txBody>
      </p:sp>
      <p:sp>
        <p:nvSpPr>
          <p:cNvPr id="37891" name="TextBox 3"/>
          <p:cNvSpPr txBox="1">
            <a:spLocks noChangeArrowheads="1"/>
          </p:cNvSpPr>
          <p:nvPr/>
        </p:nvSpPr>
        <p:spPr bwMode="auto">
          <a:xfrm>
            <a:off x="3348038" y="3284538"/>
            <a:ext cx="5545137" cy="523875"/>
          </a:xfrm>
          <a:prstGeom prst="rect">
            <a:avLst/>
          </a:prstGeom>
          <a:noFill/>
          <a:ln w="9525">
            <a:noFill/>
            <a:miter lim="800000"/>
            <a:headEnd/>
            <a:tailEnd/>
          </a:ln>
        </p:spPr>
        <p:txBody>
          <a:bodyPr>
            <a:spAutoFit/>
          </a:bodyPr>
          <a:lstStyle/>
          <a:p>
            <a:r>
              <a:rPr lang="ru-RU" sz="2800" i="1"/>
              <a:t>Немецкий философ К. Маркс</a:t>
            </a:r>
          </a:p>
        </p:txBody>
      </p:sp>
      <p:pic>
        <p:nvPicPr>
          <p:cNvPr id="37892" name="Picture 2" descr="Из-за травы..."/>
          <p:cNvPicPr>
            <a:picLocks noChangeAspect="1" noChangeArrowheads="1"/>
          </p:cNvPicPr>
          <p:nvPr/>
        </p:nvPicPr>
        <p:blipFill>
          <a:blip r:embed="rId2" r:link="rId3" cstate="email"/>
          <a:srcRect/>
          <a:stretch>
            <a:fillRect/>
          </a:stretch>
        </p:blipFill>
        <p:spPr bwMode="auto">
          <a:xfrm>
            <a:off x="2555875" y="3889375"/>
            <a:ext cx="3960813" cy="296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836712"/>
            <a:ext cx="7848872" cy="923330"/>
          </a:xfrm>
          <a:prstGeom prst="rect">
            <a:avLst/>
          </a:prstGeom>
          <a:effectLst>
            <a:glow rad="228600">
              <a:schemeClr val="accent5">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ru-RU"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Спасибо за урок!</a:t>
            </a:r>
          </a:p>
        </p:txBody>
      </p:sp>
      <p:pic>
        <p:nvPicPr>
          <p:cNvPr id="38915" name="Рисунок 3" descr="File0648.jpg"/>
          <p:cNvPicPr>
            <a:picLocks noChangeAspect="1"/>
          </p:cNvPicPr>
          <p:nvPr/>
        </p:nvPicPr>
        <p:blipFill>
          <a:blip r:embed="rId2" cstate="email"/>
          <a:srcRect/>
          <a:stretch>
            <a:fillRect/>
          </a:stretch>
        </p:blipFill>
        <p:spPr bwMode="auto">
          <a:xfrm>
            <a:off x="2916238" y="2420938"/>
            <a:ext cx="3200400"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8"/>
            <a:ext cx="8229600" cy="633412"/>
          </a:xfrm>
        </p:spPr>
        <p:txBody>
          <a:bodyPr/>
          <a:lstStyle/>
          <a:p>
            <a:pPr eaLnBrk="1" hangingPunct="1"/>
            <a:r>
              <a:rPr lang="ru-RU" sz="5400" b="1" smtClean="0">
                <a:solidFill>
                  <a:srgbClr val="009900"/>
                </a:solidFill>
                <a:latin typeface="Arial" charset="0"/>
                <a:cs typeface="Arial" charset="0"/>
              </a:rPr>
              <a:t>Логическое задание</a:t>
            </a:r>
          </a:p>
        </p:txBody>
      </p:sp>
      <p:sp>
        <p:nvSpPr>
          <p:cNvPr id="5" name="Прямоугольник 4"/>
          <p:cNvSpPr/>
          <p:nvPr/>
        </p:nvSpPr>
        <p:spPr>
          <a:xfrm>
            <a:off x="323850" y="1196975"/>
            <a:ext cx="8569325" cy="1944688"/>
          </a:xfrm>
          <a:prstGeom prst="rect">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dirty="0"/>
              <a:t>В</a:t>
            </a:r>
          </a:p>
        </p:txBody>
      </p:sp>
      <p:sp>
        <p:nvSpPr>
          <p:cNvPr id="11268" name="TextBox 5"/>
          <p:cNvSpPr txBox="1">
            <a:spLocks noChangeArrowheads="1"/>
          </p:cNvSpPr>
          <p:nvPr/>
        </p:nvSpPr>
        <p:spPr bwMode="auto">
          <a:xfrm>
            <a:off x="1547813" y="1268413"/>
            <a:ext cx="6337300" cy="585787"/>
          </a:xfrm>
          <a:prstGeom prst="rect">
            <a:avLst/>
          </a:prstGeom>
          <a:noFill/>
          <a:ln w="9525">
            <a:noFill/>
            <a:miter lim="800000"/>
            <a:headEnd/>
            <a:tailEnd/>
          </a:ln>
        </p:spPr>
        <p:txBody>
          <a:bodyPr>
            <a:spAutoFit/>
          </a:bodyPr>
          <a:lstStyle/>
          <a:p>
            <a:r>
              <a:rPr lang="ru-RU" sz="3200"/>
              <a:t>Вставьте пропущенное слово</a:t>
            </a:r>
          </a:p>
        </p:txBody>
      </p:sp>
      <p:sp>
        <p:nvSpPr>
          <p:cNvPr id="11269" name="TextBox 7"/>
          <p:cNvSpPr txBox="1">
            <a:spLocks noChangeArrowheads="1"/>
          </p:cNvSpPr>
          <p:nvPr/>
        </p:nvSpPr>
        <p:spPr bwMode="auto">
          <a:xfrm>
            <a:off x="468313" y="1844675"/>
            <a:ext cx="8351837" cy="1138238"/>
          </a:xfrm>
          <a:prstGeom prst="rect">
            <a:avLst/>
          </a:prstGeom>
          <a:noFill/>
          <a:ln w="9525">
            <a:noFill/>
            <a:miter lim="800000"/>
            <a:headEnd/>
            <a:tailEnd/>
          </a:ln>
        </p:spPr>
        <p:txBody>
          <a:bodyPr>
            <a:spAutoFit/>
          </a:bodyPr>
          <a:lstStyle/>
          <a:p>
            <a:r>
              <a:rPr lang="ru-RU" sz="3400" b="1"/>
              <a:t>ЧИСЛИТЕЛЬ  (ТЕЛО)  ЧИСЛО</a:t>
            </a:r>
          </a:p>
          <a:p>
            <a:r>
              <a:rPr lang="ru-RU" sz="3400" b="1"/>
              <a:t>ДРОБЬ            (   ?   )    ЗНАМЕНАТЕЛЬ</a:t>
            </a:r>
          </a:p>
        </p:txBody>
      </p:sp>
      <p:sp>
        <p:nvSpPr>
          <p:cNvPr id="11270" name="TextBox 8"/>
          <p:cNvSpPr txBox="1">
            <a:spLocks noChangeArrowheads="1"/>
          </p:cNvSpPr>
          <p:nvPr/>
        </p:nvSpPr>
        <p:spPr bwMode="auto">
          <a:xfrm>
            <a:off x="1042988" y="3429000"/>
            <a:ext cx="5689600" cy="830263"/>
          </a:xfrm>
          <a:prstGeom prst="rect">
            <a:avLst/>
          </a:prstGeom>
          <a:noFill/>
          <a:ln w="9525">
            <a:noFill/>
            <a:miter lim="800000"/>
            <a:headEnd/>
            <a:tailEnd/>
          </a:ln>
        </p:spPr>
        <p:txBody>
          <a:bodyPr>
            <a:spAutoFit/>
          </a:bodyPr>
          <a:lstStyle/>
          <a:p>
            <a:r>
              <a:rPr lang="ru-RU" sz="4800"/>
              <a:t>Пропущено слово:</a:t>
            </a:r>
            <a:endParaRPr lang="ru-RU" sz="6000" b="1">
              <a:solidFill>
                <a:srgbClr val="FF0000"/>
              </a:solidFill>
            </a:endParaRPr>
          </a:p>
        </p:txBody>
      </p:sp>
      <p:pic>
        <p:nvPicPr>
          <p:cNvPr id="11271" name="Рисунок 9" descr="91-butrw2.gif"/>
          <p:cNvPicPr>
            <a:picLocks noChangeAspect="1"/>
          </p:cNvPicPr>
          <p:nvPr/>
        </p:nvPicPr>
        <p:blipFill>
          <a:blip r:embed="rId2" cstate="email"/>
          <a:srcRect/>
          <a:stretch>
            <a:fillRect/>
          </a:stretch>
        </p:blipFill>
        <p:spPr bwMode="auto">
          <a:xfrm>
            <a:off x="0" y="3160713"/>
            <a:ext cx="1042988" cy="1557337"/>
          </a:xfrm>
          <a:prstGeom prst="rect">
            <a:avLst/>
          </a:prstGeom>
          <a:noFill/>
          <a:ln w="9525">
            <a:noFill/>
            <a:miter lim="800000"/>
            <a:headEnd/>
            <a:tailEnd/>
          </a:ln>
        </p:spPr>
      </p:pic>
      <p:pic>
        <p:nvPicPr>
          <p:cNvPr id="12" name="Рисунок 11" descr="i (1).jpg"/>
          <p:cNvPicPr>
            <a:picLocks noChangeAspect="1"/>
          </p:cNvPicPr>
          <p:nvPr/>
        </p:nvPicPr>
        <p:blipFill>
          <a:blip r:embed="rId3" cstate="email"/>
          <a:srcRect/>
          <a:stretch>
            <a:fillRect/>
          </a:stretch>
        </p:blipFill>
        <p:spPr bwMode="auto">
          <a:xfrm>
            <a:off x="3805238" y="4292600"/>
            <a:ext cx="1727200" cy="2566988"/>
          </a:xfrm>
          <a:prstGeom prst="rect">
            <a:avLst/>
          </a:prstGeom>
          <a:noFill/>
          <a:ln w="9525">
            <a:noFill/>
            <a:miter lim="800000"/>
            <a:headEnd/>
            <a:tailEnd/>
          </a:ln>
        </p:spPr>
      </p:pic>
      <p:pic>
        <p:nvPicPr>
          <p:cNvPr id="11273" name="Рисунок 12" descr="2s.gif"/>
          <p:cNvPicPr>
            <a:picLocks noChangeAspect="1"/>
          </p:cNvPicPr>
          <p:nvPr/>
        </p:nvPicPr>
        <p:blipFill>
          <a:blip r:embed="rId4" cstate="email"/>
          <a:srcRect/>
          <a:stretch>
            <a:fillRect/>
          </a:stretch>
        </p:blipFill>
        <p:spPr bwMode="auto">
          <a:xfrm>
            <a:off x="1835150" y="4581525"/>
            <a:ext cx="1276350" cy="1990725"/>
          </a:xfrm>
          <a:prstGeom prst="rect">
            <a:avLst/>
          </a:prstGeom>
          <a:noFill/>
          <a:ln w="9525">
            <a:noFill/>
            <a:miter lim="800000"/>
            <a:headEnd/>
            <a:tailEnd/>
          </a:ln>
        </p:spPr>
      </p:pic>
      <p:pic>
        <p:nvPicPr>
          <p:cNvPr id="11274" name="Рисунок 13" descr="1s.gif"/>
          <p:cNvPicPr>
            <a:picLocks noChangeAspect="1"/>
          </p:cNvPicPr>
          <p:nvPr/>
        </p:nvPicPr>
        <p:blipFill>
          <a:blip r:embed="rId5" cstate="email"/>
          <a:srcRect/>
          <a:stretch>
            <a:fillRect/>
          </a:stretch>
        </p:blipFill>
        <p:spPr bwMode="auto">
          <a:xfrm>
            <a:off x="5940425" y="4508500"/>
            <a:ext cx="1295400" cy="1990725"/>
          </a:xfrm>
          <a:prstGeom prst="rect">
            <a:avLst/>
          </a:prstGeom>
          <a:noFill/>
          <a:ln w="9525">
            <a:noFill/>
            <a:miter lim="800000"/>
            <a:headEnd/>
            <a:tailEnd/>
          </a:ln>
        </p:spPr>
      </p:pic>
      <p:sp>
        <p:nvSpPr>
          <p:cNvPr id="15" name="TextBox 14"/>
          <p:cNvSpPr txBox="1">
            <a:spLocks noChangeArrowheads="1"/>
          </p:cNvSpPr>
          <p:nvPr/>
        </p:nvSpPr>
        <p:spPr bwMode="auto">
          <a:xfrm>
            <a:off x="6588125" y="3357563"/>
            <a:ext cx="2232025" cy="1014412"/>
          </a:xfrm>
          <a:prstGeom prst="rect">
            <a:avLst/>
          </a:prstGeom>
          <a:noFill/>
          <a:ln w="9525">
            <a:noFill/>
            <a:miter lim="800000"/>
            <a:headEnd/>
            <a:tailEnd/>
          </a:ln>
        </p:spPr>
        <p:txBody>
          <a:bodyPr>
            <a:spAutoFit/>
          </a:bodyPr>
          <a:lstStyle/>
          <a:p>
            <a:r>
              <a:rPr lang="ru-RU" sz="6000" b="1">
                <a:solidFill>
                  <a:srgbClr val="FF0000"/>
                </a:solidFill>
              </a:rPr>
              <a:t>роль</a:t>
            </a:r>
            <a:endParaRPr lang="ru-RU" sz="60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3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out)">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0" y="0"/>
            <a:ext cx="8867775" cy="1143000"/>
          </a:xfrm>
        </p:spPr>
        <p:txBody>
          <a:bodyPr/>
          <a:lstStyle/>
          <a:p>
            <a:pPr eaLnBrk="1" hangingPunct="1"/>
            <a:r>
              <a:rPr lang="ru-RU" sz="5400" b="1" smtClean="0">
                <a:solidFill>
                  <a:srgbClr val="009900"/>
                </a:solidFill>
                <a:latin typeface="Arial" charset="0"/>
                <a:cs typeface="Arial" charset="0"/>
              </a:rPr>
              <a:t>Устный счёт: «Карусель»</a:t>
            </a:r>
          </a:p>
        </p:txBody>
      </p:sp>
      <p:pic>
        <p:nvPicPr>
          <p:cNvPr id="17410" name="Picture 2"/>
          <p:cNvPicPr>
            <a:picLocks noChangeAspect="1" noChangeArrowheads="1"/>
          </p:cNvPicPr>
          <p:nvPr/>
        </p:nvPicPr>
        <p:blipFill>
          <a:blip r:embed="rId2" cstate="email"/>
          <a:srcRect/>
          <a:stretch>
            <a:fillRect/>
          </a:stretch>
        </p:blipFill>
        <p:spPr bwMode="auto">
          <a:xfrm>
            <a:off x="1331913" y="1196975"/>
            <a:ext cx="6518275" cy="5186363"/>
          </a:xfrm>
          <a:prstGeom prst="rect">
            <a:avLst/>
          </a:prstGeom>
          <a:noFill/>
          <a:ln w="9525">
            <a:noFill/>
            <a:miter lim="800000"/>
            <a:headEnd/>
            <a:tailEnd/>
          </a:ln>
        </p:spPr>
      </p:pic>
      <p:sp>
        <p:nvSpPr>
          <p:cNvPr id="5" name="Пятно 1 4"/>
          <p:cNvSpPr/>
          <p:nvPr/>
        </p:nvSpPr>
        <p:spPr>
          <a:xfrm>
            <a:off x="6227763" y="1628775"/>
            <a:ext cx="1368425" cy="1295400"/>
          </a:xfrm>
          <a:prstGeom prst="irregularSeal1">
            <a:avLst/>
          </a:prstGeom>
          <a:solidFill>
            <a:schemeClr val="tx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dirty="0">
                <a:solidFill>
                  <a:schemeClr val="tx1"/>
                </a:solidFill>
                <a:latin typeface="Arial" pitchFamily="34" charset="0"/>
                <a:cs typeface="Arial" pitchFamily="34" charset="0"/>
              </a:rPr>
              <a:t>-1</a:t>
            </a:r>
          </a:p>
        </p:txBody>
      </p:sp>
      <p:sp>
        <p:nvSpPr>
          <p:cNvPr id="6" name="Пятно 1 5"/>
          <p:cNvSpPr/>
          <p:nvPr/>
        </p:nvSpPr>
        <p:spPr>
          <a:xfrm>
            <a:off x="7019925" y="3933825"/>
            <a:ext cx="1800225" cy="1439863"/>
          </a:xfrm>
          <a:prstGeom prst="irregularSeal1">
            <a:avLst/>
          </a:prstGeom>
          <a:solidFill>
            <a:srgbClr val="0099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chemeClr val="tx1"/>
                </a:solidFill>
                <a:latin typeface="Arial" pitchFamily="34" charset="0"/>
                <a:cs typeface="Arial" pitchFamily="34" charset="0"/>
              </a:rPr>
              <a:t>-0,3</a:t>
            </a:r>
          </a:p>
        </p:txBody>
      </p:sp>
      <p:sp>
        <p:nvSpPr>
          <p:cNvPr id="7" name="Пятно 1 6"/>
          <p:cNvSpPr/>
          <p:nvPr/>
        </p:nvSpPr>
        <p:spPr>
          <a:xfrm rot="20802329">
            <a:off x="4932363" y="5562600"/>
            <a:ext cx="1655762" cy="1295400"/>
          </a:xfrm>
          <a:prstGeom prst="irregularSeal1">
            <a:avLst/>
          </a:prstGeom>
          <a:solidFill>
            <a:schemeClr val="tx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dirty="0">
                <a:solidFill>
                  <a:schemeClr val="tx1"/>
                </a:solidFill>
                <a:latin typeface="Arial" pitchFamily="34" charset="0"/>
                <a:cs typeface="Arial" pitchFamily="34" charset="0"/>
              </a:rPr>
              <a:t>5</a:t>
            </a:r>
          </a:p>
        </p:txBody>
      </p:sp>
      <p:sp>
        <p:nvSpPr>
          <p:cNvPr id="8" name="Пятно 1 7"/>
          <p:cNvSpPr/>
          <p:nvPr/>
        </p:nvSpPr>
        <p:spPr>
          <a:xfrm>
            <a:off x="684213" y="5084763"/>
            <a:ext cx="1366837" cy="1296987"/>
          </a:xfrm>
          <a:prstGeom prst="irregularSeal1">
            <a:avLst/>
          </a:prstGeom>
          <a:solidFill>
            <a:srgbClr val="0099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800" b="1" dirty="0">
                <a:solidFill>
                  <a:schemeClr val="tx1"/>
                </a:solidFill>
                <a:latin typeface="Arial" pitchFamily="34" charset="0"/>
                <a:cs typeface="Arial" pitchFamily="34" charset="0"/>
              </a:rPr>
              <a:t>0</a:t>
            </a:r>
          </a:p>
        </p:txBody>
      </p:sp>
      <p:sp>
        <p:nvSpPr>
          <p:cNvPr id="9" name="Пятно 1 8"/>
          <p:cNvSpPr/>
          <p:nvPr/>
        </p:nvSpPr>
        <p:spPr>
          <a:xfrm>
            <a:off x="250825" y="1268413"/>
            <a:ext cx="1908175" cy="1439862"/>
          </a:xfrm>
          <a:prstGeom prst="irregularSeal1">
            <a:avLst/>
          </a:prstGeom>
          <a:solidFill>
            <a:schemeClr val="tx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chemeClr val="tx1"/>
                </a:solidFill>
                <a:latin typeface="Arial" pitchFamily="34" charset="0"/>
                <a:cs typeface="Arial" pitchFamily="34" charset="0"/>
              </a:rPr>
              <a:t>-10</a:t>
            </a:r>
          </a:p>
        </p:txBody>
      </p:sp>
      <p:sp>
        <p:nvSpPr>
          <p:cNvPr id="10" name="Пятно 1 9"/>
          <p:cNvSpPr/>
          <p:nvPr/>
        </p:nvSpPr>
        <p:spPr>
          <a:xfrm>
            <a:off x="3924300" y="549275"/>
            <a:ext cx="1368425" cy="1295400"/>
          </a:xfrm>
          <a:prstGeom prst="irregularSeal1">
            <a:avLst/>
          </a:prstGeom>
          <a:solidFill>
            <a:schemeClr val="accent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latin typeface="Arial" pitchFamily="34" charset="0"/>
                <a:cs typeface="Arial" pitchFamily="34" charset="0"/>
              </a:rPr>
              <a:t>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anim calcmode="lin" valueType="num">
                                      <p:cBhvr>
                                        <p:cTn id="8" dur="2000" fill="hold"/>
                                        <p:tgtEl>
                                          <p:spTgt spid="17410"/>
                                        </p:tgtEl>
                                        <p:attrNameLst>
                                          <p:attrName>style.rotation</p:attrName>
                                        </p:attrNameLst>
                                      </p:cBhvr>
                                      <p:tavLst>
                                        <p:tav tm="0">
                                          <p:val>
                                            <p:fltVal val="720"/>
                                          </p:val>
                                        </p:tav>
                                        <p:tav tm="100000">
                                          <p:val>
                                            <p:fltVal val="0"/>
                                          </p:val>
                                        </p:tav>
                                      </p:tavLst>
                                    </p:anim>
                                    <p:anim calcmode="lin" valueType="num">
                                      <p:cBhvr>
                                        <p:cTn id="9" dur="2000" fill="hold"/>
                                        <p:tgtEl>
                                          <p:spTgt spid="17410"/>
                                        </p:tgtEl>
                                        <p:attrNameLst>
                                          <p:attrName>ppt_h</p:attrName>
                                        </p:attrNameLst>
                                      </p:cBhvr>
                                      <p:tavLst>
                                        <p:tav tm="0">
                                          <p:val>
                                            <p:fltVal val="0"/>
                                          </p:val>
                                        </p:tav>
                                        <p:tav tm="100000">
                                          <p:val>
                                            <p:strVal val="#ppt_h"/>
                                          </p:val>
                                        </p:tav>
                                      </p:tavLst>
                                    </p:anim>
                                    <p:anim calcmode="lin" valueType="num">
                                      <p:cBhvr>
                                        <p:cTn id="10" dur="2000" fill="hold"/>
                                        <p:tgtEl>
                                          <p:spTgt spid="174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style.rotation</p:attrName>
                                        </p:attrNameLst>
                                      </p:cBhvr>
                                      <p:tavLst>
                                        <p:tav tm="0">
                                          <p:val>
                                            <p:fltVal val="720"/>
                                          </p:val>
                                        </p:tav>
                                        <p:tav tm="100000">
                                          <p:val>
                                            <p:fltVal val="0"/>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style.rotation</p:attrName>
                                        </p:attrNameLst>
                                      </p:cBhvr>
                                      <p:tavLst>
                                        <p:tav tm="0">
                                          <p:val>
                                            <p:fltVal val="720"/>
                                          </p:val>
                                        </p:tav>
                                        <p:tav tm="100000">
                                          <p:val>
                                            <p:fltVal val="0"/>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style.rotation</p:attrName>
                                        </p:attrNameLst>
                                      </p:cBhvr>
                                      <p:tavLst>
                                        <p:tav tm="0">
                                          <p:val>
                                            <p:fltVal val="720"/>
                                          </p:val>
                                        </p:tav>
                                        <p:tav tm="100000">
                                          <p:val>
                                            <p:fltVal val="0"/>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style.rotation</p:attrName>
                                        </p:attrNameLst>
                                      </p:cBhvr>
                                      <p:tavLst>
                                        <p:tav tm="0">
                                          <p:val>
                                            <p:fltVal val="720"/>
                                          </p:val>
                                        </p:tav>
                                        <p:tav tm="100000">
                                          <p:val>
                                            <p:fltVal val="0"/>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style.rotation</p:attrName>
                                        </p:attrNameLst>
                                      </p:cBhvr>
                                      <p:tavLst>
                                        <p:tav tm="0">
                                          <p:val>
                                            <p:fltVal val="720"/>
                                          </p:val>
                                        </p:tav>
                                        <p:tav tm="100000">
                                          <p:val>
                                            <p:fltVal val="0"/>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style.rotation</p:attrName>
                                        </p:attrNameLst>
                                      </p:cBhvr>
                                      <p:tavLst>
                                        <p:tav tm="0">
                                          <p:val>
                                            <p:fltVal val="720"/>
                                          </p:val>
                                        </p:tav>
                                        <p:tav tm="100000">
                                          <p:val>
                                            <p:fltVal val="0"/>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 calcmode="lin" valueType="num">
                                      <p:cBhvr>
                                        <p:cTn id="58" dur="1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ятно 1 3"/>
          <p:cNvSpPr/>
          <p:nvPr/>
        </p:nvSpPr>
        <p:spPr>
          <a:xfrm>
            <a:off x="250825" y="836613"/>
            <a:ext cx="1225550" cy="1152525"/>
          </a:xfrm>
          <a:prstGeom prst="irregularSeal1">
            <a:avLst/>
          </a:prstGeom>
          <a:solidFill>
            <a:schemeClr val="tx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chemeClr val="tx1"/>
                </a:solidFill>
                <a:latin typeface="Arial" pitchFamily="34" charset="0"/>
                <a:cs typeface="Arial" pitchFamily="34" charset="0"/>
              </a:rPr>
              <a:t>-1</a:t>
            </a:r>
          </a:p>
        </p:txBody>
      </p:sp>
      <p:sp>
        <p:nvSpPr>
          <p:cNvPr id="5" name="Пятно 1 4"/>
          <p:cNvSpPr/>
          <p:nvPr/>
        </p:nvSpPr>
        <p:spPr>
          <a:xfrm>
            <a:off x="1187450" y="0"/>
            <a:ext cx="1728788" cy="1412875"/>
          </a:xfrm>
          <a:prstGeom prst="irregularSeal1">
            <a:avLst/>
          </a:prstGeom>
          <a:solidFill>
            <a:srgbClr val="0099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latin typeface="Arial" pitchFamily="34" charset="0"/>
                <a:cs typeface="Arial" pitchFamily="34" charset="0"/>
              </a:rPr>
              <a:t>-0,3</a:t>
            </a:r>
          </a:p>
        </p:txBody>
      </p:sp>
      <p:sp>
        <p:nvSpPr>
          <p:cNvPr id="8" name="Пятно 1 7"/>
          <p:cNvSpPr/>
          <p:nvPr/>
        </p:nvSpPr>
        <p:spPr>
          <a:xfrm>
            <a:off x="6156325" y="0"/>
            <a:ext cx="1584325" cy="1412875"/>
          </a:xfrm>
          <a:prstGeom prst="irregularSeal1">
            <a:avLst/>
          </a:prstGeom>
          <a:solidFill>
            <a:schemeClr val="tx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chemeClr val="tx1"/>
                </a:solidFill>
                <a:latin typeface="Arial" pitchFamily="34" charset="0"/>
                <a:cs typeface="Arial" pitchFamily="34" charset="0"/>
              </a:rPr>
              <a:t>-10</a:t>
            </a:r>
          </a:p>
        </p:txBody>
      </p:sp>
      <p:sp>
        <p:nvSpPr>
          <p:cNvPr id="9" name="Пятно 1 8"/>
          <p:cNvSpPr/>
          <p:nvPr/>
        </p:nvSpPr>
        <p:spPr>
          <a:xfrm>
            <a:off x="7524750" y="836613"/>
            <a:ext cx="1368425" cy="1296987"/>
          </a:xfrm>
          <a:prstGeom prst="irregularSeal1">
            <a:avLst/>
          </a:prstGeom>
          <a:solidFill>
            <a:schemeClr val="accent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b="1" dirty="0">
                <a:solidFill>
                  <a:schemeClr val="tx1"/>
                </a:solidFill>
                <a:latin typeface="Arial" pitchFamily="34" charset="0"/>
                <a:cs typeface="Arial" pitchFamily="34" charset="0"/>
              </a:rPr>
              <a:t>0,5</a:t>
            </a:r>
          </a:p>
        </p:txBody>
      </p:sp>
      <p:pic>
        <p:nvPicPr>
          <p:cNvPr id="13318" name="Picture 4" descr="http://images03.olx.ru/ui/9/18/02/1287978309_131841602_1----1287978309.jpg"/>
          <p:cNvPicPr>
            <a:picLocks noChangeAspect="1" noChangeArrowheads="1"/>
          </p:cNvPicPr>
          <p:nvPr/>
        </p:nvPicPr>
        <p:blipFill>
          <a:blip r:embed="rId2" cstate="email"/>
          <a:srcRect/>
          <a:stretch>
            <a:fillRect/>
          </a:stretch>
        </p:blipFill>
        <p:spPr bwMode="auto">
          <a:xfrm>
            <a:off x="3203575" y="836613"/>
            <a:ext cx="2859088" cy="2016125"/>
          </a:xfrm>
          <a:prstGeom prst="rect">
            <a:avLst/>
          </a:prstGeom>
          <a:noFill/>
          <a:ln w="9525">
            <a:noFill/>
            <a:miter lim="800000"/>
            <a:headEnd/>
            <a:tailEnd/>
          </a:ln>
        </p:spPr>
      </p:pic>
      <p:sp>
        <p:nvSpPr>
          <p:cNvPr id="6" name="Пятно 1 5"/>
          <p:cNvSpPr/>
          <p:nvPr/>
        </p:nvSpPr>
        <p:spPr>
          <a:xfrm>
            <a:off x="2843213" y="0"/>
            <a:ext cx="1512887" cy="1484313"/>
          </a:xfrm>
          <a:prstGeom prst="irregularSeal1">
            <a:avLst/>
          </a:prstGeom>
          <a:solidFill>
            <a:schemeClr val="tx2">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chemeClr val="tx1"/>
                </a:solidFill>
                <a:latin typeface="Arial" pitchFamily="34" charset="0"/>
                <a:cs typeface="Arial" pitchFamily="34" charset="0"/>
              </a:rPr>
              <a:t>5</a:t>
            </a:r>
          </a:p>
        </p:txBody>
      </p:sp>
      <p:sp>
        <p:nvSpPr>
          <p:cNvPr id="7" name="Пятно 1 6"/>
          <p:cNvSpPr/>
          <p:nvPr/>
        </p:nvSpPr>
        <p:spPr>
          <a:xfrm>
            <a:off x="4500563" y="0"/>
            <a:ext cx="1727200" cy="1295400"/>
          </a:xfrm>
          <a:prstGeom prst="irregularSeal1">
            <a:avLst/>
          </a:prstGeom>
          <a:solidFill>
            <a:srgbClr val="0099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b="1" dirty="0">
                <a:solidFill>
                  <a:schemeClr val="tx1"/>
                </a:solidFill>
                <a:latin typeface="Arial" pitchFamily="34" charset="0"/>
                <a:cs typeface="Arial" pitchFamily="34" charset="0"/>
              </a:rPr>
              <a:t>0</a:t>
            </a:r>
          </a:p>
        </p:txBody>
      </p:sp>
      <p:sp>
        <p:nvSpPr>
          <p:cNvPr id="13321" name="TextBox 11"/>
          <p:cNvSpPr txBox="1">
            <a:spLocks noChangeArrowheads="1"/>
          </p:cNvSpPr>
          <p:nvPr/>
        </p:nvSpPr>
        <p:spPr bwMode="auto">
          <a:xfrm>
            <a:off x="3132138" y="2924175"/>
            <a:ext cx="3095625" cy="585788"/>
          </a:xfrm>
          <a:prstGeom prst="rect">
            <a:avLst/>
          </a:prstGeom>
          <a:noFill/>
          <a:ln w="9525">
            <a:noFill/>
            <a:miter lim="800000"/>
            <a:headEnd/>
            <a:tailEnd/>
          </a:ln>
        </p:spPr>
        <p:txBody>
          <a:bodyPr>
            <a:spAutoFit/>
          </a:bodyPr>
          <a:lstStyle/>
          <a:p>
            <a:r>
              <a:rPr lang="ru-RU" sz="3200" b="1">
                <a:solidFill>
                  <a:srgbClr val="FF0000"/>
                </a:solidFill>
              </a:rPr>
              <a:t>Ключ к ответу</a:t>
            </a:r>
          </a:p>
        </p:txBody>
      </p:sp>
      <p:pic>
        <p:nvPicPr>
          <p:cNvPr id="13322" name="Рисунок 12" descr="ключ.jpg"/>
          <p:cNvPicPr>
            <a:picLocks noChangeAspect="1"/>
          </p:cNvPicPr>
          <p:nvPr/>
        </p:nvPicPr>
        <p:blipFill>
          <a:blip r:embed="rId3" cstate="email"/>
          <a:srcRect/>
          <a:stretch>
            <a:fillRect/>
          </a:stretch>
        </p:blipFill>
        <p:spPr bwMode="auto">
          <a:xfrm>
            <a:off x="6227763" y="2781300"/>
            <a:ext cx="519112" cy="719138"/>
          </a:xfrm>
          <a:prstGeom prst="rect">
            <a:avLst/>
          </a:prstGeom>
          <a:noFill/>
          <a:ln w="9525">
            <a:noFill/>
            <a:miter lim="800000"/>
            <a:headEnd/>
            <a:tailEnd/>
          </a:ln>
        </p:spPr>
      </p:pic>
      <p:graphicFrame>
        <p:nvGraphicFramePr>
          <p:cNvPr id="15" name="Таблица 14"/>
          <p:cNvGraphicFramePr>
            <a:graphicFrameLocks noGrp="1"/>
          </p:cNvGraphicFramePr>
          <p:nvPr/>
        </p:nvGraphicFramePr>
        <p:xfrm>
          <a:off x="323850" y="3500438"/>
          <a:ext cx="5832648" cy="1395976"/>
        </p:xfrm>
        <a:graphic>
          <a:graphicData uri="http://schemas.openxmlformats.org/drawingml/2006/table">
            <a:tbl>
              <a:tblPr firstRow="1" bandRow="1">
                <a:tableStyleId>{F5AB1C69-6EDB-4FF4-983F-18BD219EF322}</a:tableStyleId>
              </a:tblPr>
              <a:tblGrid>
                <a:gridCol w="972108"/>
                <a:gridCol w="972108"/>
                <a:gridCol w="972108"/>
                <a:gridCol w="972108"/>
                <a:gridCol w="972108"/>
                <a:gridCol w="972108"/>
              </a:tblGrid>
              <a:tr h="468240">
                <a:tc>
                  <a:txBody>
                    <a:bodyPr/>
                    <a:lstStyle/>
                    <a:p>
                      <a:pPr algn="ctr"/>
                      <a:r>
                        <a:rPr lang="ru-RU" sz="3600" b="1" dirty="0" smtClean="0">
                          <a:latin typeface="Arial" pitchFamily="34" charset="0"/>
                          <a:cs typeface="Arial" pitchFamily="34" charset="0"/>
                        </a:rPr>
                        <a:t>А</a:t>
                      </a:r>
                      <a:endParaRPr lang="ru-RU" sz="3600" b="1" dirty="0">
                        <a:latin typeface="Arial" pitchFamily="34" charset="0"/>
                        <a:cs typeface="Arial" pitchFamily="34" charset="0"/>
                      </a:endParaRPr>
                    </a:p>
                  </a:txBody>
                  <a:tcPr>
                    <a:solidFill>
                      <a:srgbClr val="2CE435"/>
                    </a:solidFill>
                  </a:tcPr>
                </a:tc>
                <a:tc>
                  <a:txBody>
                    <a:bodyPr/>
                    <a:lstStyle/>
                    <a:p>
                      <a:pPr algn="ctr"/>
                      <a:r>
                        <a:rPr lang="ru-RU" sz="3600" b="1" dirty="0" smtClean="0">
                          <a:latin typeface="Arial" pitchFamily="34" charset="0"/>
                          <a:cs typeface="Arial" pitchFamily="34" charset="0"/>
                        </a:rPr>
                        <a:t>В</a:t>
                      </a:r>
                      <a:endParaRPr lang="ru-RU" sz="3600" b="1" dirty="0">
                        <a:latin typeface="Arial" pitchFamily="34" charset="0"/>
                        <a:cs typeface="Arial" pitchFamily="34" charset="0"/>
                      </a:endParaRPr>
                    </a:p>
                  </a:txBody>
                  <a:tcPr>
                    <a:solidFill>
                      <a:srgbClr val="2CE435"/>
                    </a:solidFill>
                  </a:tcPr>
                </a:tc>
                <a:tc>
                  <a:txBody>
                    <a:bodyPr/>
                    <a:lstStyle/>
                    <a:p>
                      <a:pPr algn="ctr"/>
                      <a:r>
                        <a:rPr lang="ru-RU" sz="3600" b="1" dirty="0" smtClean="0">
                          <a:latin typeface="Arial" pitchFamily="34" charset="0"/>
                          <a:cs typeface="Arial" pitchFamily="34" charset="0"/>
                        </a:rPr>
                        <a:t>Е</a:t>
                      </a:r>
                      <a:endParaRPr lang="ru-RU" sz="3600" b="1" dirty="0">
                        <a:latin typeface="Arial" pitchFamily="34" charset="0"/>
                        <a:cs typeface="Arial" pitchFamily="34" charset="0"/>
                      </a:endParaRPr>
                    </a:p>
                  </a:txBody>
                  <a:tcPr>
                    <a:solidFill>
                      <a:srgbClr val="2CE435"/>
                    </a:solidFill>
                  </a:tcPr>
                </a:tc>
                <a:tc>
                  <a:txBody>
                    <a:bodyPr/>
                    <a:lstStyle/>
                    <a:p>
                      <a:pPr algn="ctr"/>
                      <a:r>
                        <a:rPr lang="ru-RU" sz="3600" b="1" dirty="0" smtClean="0">
                          <a:latin typeface="Arial" pitchFamily="34" charset="0"/>
                          <a:cs typeface="Arial" pitchFamily="34" charset="0"/>
                        </a:rPr>
                        <a:t>Щ</a:t>
                      </a:r>
                      <a:endParaRPr lang="ru-RU" sz="3600" b="1" dirty="0">
                        <a:latin typeface="Arial" pitchFamily="34" charset="0"/>
                        <a:cs typeface="Arial" pitchFamily="34" charset="0"/>
                      </a:endParaRPr>
                    </a:p>
                  </a:txBody>
                  <a:tcPr>
                    <a:solidFill>
                      <a:srgbClr val="2CE435"/>
                    </a:solidFill>
                  </a:tcPr>
                </a:tc>
                <a:tc>
                  <a:txBody>
                    <a:bodyPr/>
                    <a:lstStyle/>
                    <a:p>
                      <a:pPr algn="ctr"/>
                      <a:r>
                        <a:rPr lang="ru-RU" sz="3600" b="1" dirty="0" smtClean="0">
                          <a:latin typeface="Arial" pitchFamily="34" charset="0"/>
                          <a:cs typeface="Arial" pitchFamily="34" charset="0"/>
                        </a:rPr>
                        <a:t>Ь</a:t>
                      </a:r>
                      <a:endParaRPr lang="ru-RU" sz="3600" b="1" dirty="0">
                        <a:latin typeface="Arial" pitchFamily="34" charset="0"/>
                        <a:cs typeface="Arial" pitchFamily="34" charset="0"/>
                      </a:endParaRPr>
                    </a:p>
                  </a:txBody>
                  <a:tcPr>
                    <a:solidFill>
                      <a:srgbClr val="2CE435"/>
                    </a:solidFill>
                  </a:tcPr>
                </a:tc>
                <a:tc>
                  <a:txBody>
                    <a:bodyPr/>
                    <a:lstStyle/>
                    <a:p>
                      <a:pPr algn="ctr"/>
                      <a:r>
                        <a:rPr lang="ru-RU" sz="3600" b="1" dirty="0" smtClean="0">
                          <a:latin typeface="Arial" pitchFamily="34" charset="0"/>
                          <a:cs typeface="Arial" pitchFamily="34" charset="0"/>
                        </a:rPr>
                        <a:t>Л</a:t>
                      </a:r>
                      <a:endParaRPr lang="ru-RU" sz="3600" b="1" dirty="0">
                        <a:latin typeface="Arial" pitchFamily="34" charset="0"/>
                        <a:cs typeface="Arial" pitchFamily="34" charset="0"/>
                      </a:endParaRPr>
                    </a:p>
                  </a:txBody>
                  <a:tcPr>
                    <a:solidFill>
                      <a:srgbClr val="2CE435"/>
                    </a:solidFill>
                  </a:tcPr>
                </a:tc>
              </a:tr>
              <a:tr h="755896">
                <a:tc>
                  <a:txBody>
                    <a:bodyPr/>
                    <a:lstStyle/>
                    <a:p>
                      <a:pPr algn="ctr"/>
                      <a:r>
                        <a:rPr lang="ru-RU" sz="3600" b="1" dirty="0" smtClean="0">
                          <a:latin typeface="Arial" pitchFamily="34" charset="0"/>
                          <a:cs typeface="Arial" pitchFamily="34" charset="0"/>
                        </a:rPr>
                        <a:t>-0,3</a:t>
                      </a:r>
                      <a:endParaRPr lang="ru-RU" sz="3600" b="1" dirty="0">
                        <a:latin typeface="Arial" pitchFamily="34" charset="0"/>
                        <a:cs typeface="Arial" pitchFamily="34" charset="0"/>
                      </a:endParaRPr>
                    </a:p>
                  </a:txBody>
                  <a:tcPr>
                    <a:solidFill>
                      <a:schemeClr val="accent1">
                        <a:lumMod val="60000"/>
                        <a:lumOff val="40000"/>
                      </a:schemeClr>
                    </a:solidFill>
                  </a:tcPr>
                </a:tc>
                <a:tc>
                  <a:txBody>
                    <a:bodyPr/>
                    <a:lstStyle/>
                    <a:p>
                      <a:pPr algn="ctr"/>
                      <a:r>
                        <a:rPr lang="ru-RU" sz="3600" b="1" dirty="0" smtClean="0">
                          <a:latin typeface="Arial" pitchFamily="34" charset="0"/>
                          <a:cs typeface="Arial" pitchFamily="34" charset="0"/>
                        </a:rPr>
                        <a:t>5</a:t>
                      </a:r>
                      <a:endParaRPr lang="ru-RU" sz="3600" b="1" dirty="0">
                        <a:latin typeface="Arial" pitchFamily="34" charset="0"/>
                        <a:cs typeface="Arial" pitchFamily="34" charset="0"/>
                      </a:endParaRPr>
                    </a:p>
                  </a:txBody>
                  <a:tcPr>
                    <a:solidFill>
                      <a:schemeClr val="accent1">
                        <a:lumMod val="60000"/>
                        <a:lumOff val="40000"/>
                      </a:schemeClr>
                    </a:solidFill>
                  </a:tcPr>
                </a:tc>
                <a:tc>
                  <a:txBody>
                    <a:bodyPr/>
                    <a:lstStyle/>
                    <a:p>
                      <a:pPr algn="ctr"/>
                      <a:r>
                        <a:rPr lang="ru-RU" sz="3600" b="1" dirty="0" smtClean="0">
                          <a:latin typeface="Arial" pitchFamily="34" charset="0"/>
                          <a:cs typeface="Arial" pitchFamily="34" charset="0"/>
                        </a:rPr>
                        <a:t>0</a:t>
                      </a:r>
                      <a:endParaRPr lang="ru-RU" sz="3600" b="1" dirty="0">
                        <a:latin typeface="Arial" pitchFamily="34" charset="0"/>
                        <a:cs typeface="Arial" pitchFamily="34" charset="0"/>
                      </a:endParaRPr>
                    </a:p>
                  </a:txBody>
                  <a:tcPr>
                    <a:solidFill>
                      <a:schemeClr val="accent1">
                        <a:lumMod val="60000"/>
                        <a:lumOff val="40000"/>
                      </a:schemeClr>
                    </a:solidFill>
                  </a:tcPr>
                </a:tc>
                <a:tc>
                  <a:txBody>
                    <a:bodyPr/>
                    <a:lstStyle/>
                    <a:p>
                      <a:pPr algn="ctr"/>
                      <a:r>
                        <a:rPr lang="ru-RU" sz="3600" b="1" dirty="0" smtClean="0">
                          <a:latin typeface="Arial" pitchFamily="34" charset="0"/>
                          <a:cs typeface="Arial" pitchFamily="34" charset="0"/>
                        </a:rPr>
                        <a:t>-1</a:t>
                      </a:r>
                      <a:endParaRPr lang="ru-RU" sz="3600" b="1" dirty="0">
                        <a:latin typeface="Arial" pitchFamily="34" charset="0"/>
                        <a:cs typeface="Arial" pitchFamily="34" charset="0"/>
                      </a:endParaRPr>
                    </a:p>
                  </a:txBody>
                  <a:tcPr>
                    <a:solidFill>
                      <a:schemeClr val="accent1">
                        <a:lumMod val="60000"/>
                        <a:lumOff val="40000"/>
                      </a:schemeClr>
                    </a:solidFill>
                  </a:tcPr>
                </a:tc>
                <a:tc>
                  <a:txBody>
                    <a:bodyPr/>
                    <a:lstStyle/>
                    <a:p>
                      <a:pPr algn="ctr"/>
                      <a:r>
                        <a:rPr lang="ru-RU" sz="3600" b="1" dirty="0" smtClean="0">
                          <a:latin typeface="Arial" pitchFamily="34" charset="0"/>
                          <a:cs typeface="Arial" pitchFamily="34" charset="0"/>
                        </a:rPr>
                        <a:t>0,5</a:t>
                      </a:r>
                      <a:endParaRPr lang="ru-RU" sz="3600" b="1" dirty="0">
                        <a:latin typeface="Arial" pitchFamily="34" charset="0"/>
                        <a:cs typeface="Arial" pitchFamily="34" charset="0"/>
                      </a:endParaRPr>
                    </a:p>
                  </a:txBody>
                  <a:tcPr>
                    <a:solidFill>
                      <a:schemeClr val="accent1">
                        <a:lumMod val="60000"/>
                        <a:lumOff val="40000"/>
                      </a:schemeClr>
                    </a:solidFill>
                  </a:tcPr>
                </a:tc>
                <a:tc>
                  <a:txBody>
                    <a:bodyPr/>
                    <a:lstStyle/>
                    <a:p>
                      <a:pPr algn="ctr"/>
                      <a:r>
                        <a:rPr lang="ru-RU" sz="3600" b="1" dirty="0" smtClean="0">
                          <a:latin typeface="Arial" pitchFamily="34" charset="0"/>
                          <a:cs typeface="Arial" pitchFamily="34" charset="0"/>
                        </a:rPr>
                        <a:t>-10</a:t>
                      </a:r>
                      <a:endParaRPr lang="ru-RU" sz="3600" b="1" dirty="0">
                        <a:latin typeface="Arial" pitchFamily="34" charset="0"/>
                        <a:cs typeface="Arial" pitchFamily="34" charset="0"/>
                      </a:endParaRPr>
                    </a:p>
                  </a:txBody>
                  <a:tcPr>
                    <a:solidFill>
                      <a:schemeClr val="accent1">
                        <a:lumMod val="60000"/>
                        <a:lumOff val="40000"/>
                      </a:schemeClr>
                    </a:solidFill>
                  </a:tcPr>
                </a:tc>
              </a:tr>
            </a:tbl>
          </a:graphicData>
        </a:graphic>
      </p:graphicFrame>
      <p:sp>
        <p:nvSpPr>
          <p:cNvPr id="16" name="TextBox 15"/>
          <p:cNvSpPr txBox="1">
            <a:spLocks noChangeArrowheads="1"/>
          </p:cNvSpPr>
          <p:nvPr/>
        </p:nvSpPr>
        <p:spPr bwMode="auto">
          <a:xfrm>
            <a:off x="1116013" y="5157788"/>
            <a:ext cx="4679950" cy="1200150"/>
          </a:xfrm>
          <a:prstGeom prst="rect">
            <a:avLst/>
          </a:prstGeom>
          <a:noFill/>
          <a:ln w="9525">
            <a:noFill/>
            <a:miter lim="800000"/>
            <a:headEnd/>
            <a:tailEnd/>
          </a:ln>
        </p:spPr>
        <p:txBody>
          <a:bodyPr>
            <a:spAutoFit/>
          </a:bodyPr>
          <a:lstStyle/>
          <a:p>
            <a:r>
              <a:rPr lang="ru-RU" sz="7200" b="1">
                <a:solidFill>
                  <a:srgbClr val="006600"/>
                </a:solidFill>
              </a:rPr>
              <a:t>ЩАВЕЛЬ</a:t>
            </a:r>
          </a:p>
        </p:txBody>
      </p:sp>
      <p:sp>
        <p:nvSpPr>
          <p:cNvPr id="18" name="Солнце 17"/>
          <p:cNvSpPr/>
          <p:nvPr/>
        </p:nvSpPr>
        <p:spPr>
          <a:xfrm>
            <a:off x="323850" y="2205038"/>
            <a:ext cx="576263" cy="503237"/>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20" name="Прямая со стрелкой 19"/>
          <p:cNvCxnSpPr/>
          <p:nvPr/>
        </p:nvCxnSpPr>
        <p:spPr>
          <a:xfrm flipV="1">
            <a:off x="827088" y="1989138"/>
            <a:ext cx="576262" cy="3603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205" name="Picture 6" descr="http://upload.wikimedia.org/wikipedia/commons/thumb/3/36/Rumex_confertus.JPG/265px-Rumex_confertus.JPG"/>
          <p:cNvPicPr>
            <a:picLocks noChangeAspect="1" noChangeArrowheads="1"/>
          </p:cNvPicPr>
          <p:nvPr/>
        </p:nvPicPr>
        <p:blipFill>
          <a:blip r:embed="rId4" cstate="email"/>
          <a:srcRect/>
          <a:stretch>
            <a:fillRect/>
          </a:stretch>
        </p:blipFill>
        <p:spPr bwMode="auto">
          <a:xfrm>
            <a:off x="6156325" y="4648200"/>
            <a:ext cx="2987675"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style.rotation</p:attrName>
                                        </p:attrNameLst>
                                      </p:cBhvr>
                                      <p:tavLst>
                                        <p:tav tm="0">
                                          <p:val>
                                            <p:fltVal val="720"/>
                                          </p:val>
                                        </p:tav>
                                        <p:tav tm="100000">
                                          <p:val>
                                            <p:fltVal val="0"/>
                                          </p:val>
                                        </p:tav>
                                      </p:tavLst>
                                    </p:anim>
                                    <p:anim calcmode="lin" valueType="num">
                                      <p:cBhvr>
                                        <p:cTn id="9" dur="1000" fill="hold"/>
                                        <p:tgtEl>
                                          <p:spTgt spid="16"/>
                                        </p:tgtEl>
                                        <p:attrNameLst>
                                          <p:attrName>ppt_h</p:attrName>
                                        </p:attrNameLst>
                                      </p:cBhvr>
                                      <p:tavLst>
                                        <p:tav tm="0">
                                          <p:val>
                                            <p:fltVal val="0"/>
                                          </p:val>
                                        </p:tav>
                                        <p:tav tm="100000">
                                          <p:val>
                                            <p:strVal val="#ppt_h"/>
                                          </p:val>
                                        </p:tav>
                                      </p:tavLst>
                                    </p:anim>
                                    <p:anim calcmode="lin" valueType="num">
                                      <p:cBhvr>
                                        <p:cTn id="10"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7205"/>
                                        </p:tgtEl>
                                        <p:attrNameLst>
                                          <p:attrName>style.visibility</p:attrName>
                                        </p:attrNameLst>
                                      </p:cBhvr>
                                      <p:to>
                                        <p:strVal val="visible"/>
                                      </p:to>
                                    </p:set>
                                    <p:animEffect transition="in" filter="fade">
                                      <p:cBhvr>
                                        <p:cTn id="15" dur="1000"/>
                                        <p:tgtEl>
                                          <p:spTgt spid="7205"/>
                                        </p:tgtEl>
                                      </p:cBhvr>
                                    </p:animEffect>
                                    <p:anim calcmode="lin" valueType="num">
                                      <p:cBhvr>
                                        <p:cTn id="16" dur="1000" fill="hold"/>
                                        <p:tgtEl>
                                          <p:spTgt spid="7205"/>
                                        </p:tgtEl>
                                        <p:attrNameLst>
                                          <p:attrName>style.rotation</p:attrName>
                                        </p:attrNameLst>
                                      </p:cBhvr>
                                      <p:tavLst>
                                        <p:tav tm="0">
                                          <p:val>
                                            <p:fltVal val="720"/>
                                          </p:val>
                                        </p:tav>
                                        <p:tav tm="100000">
                                          <p:val>
                                            <p:fltVal val="0"/>
                                          </p:val>
                                        </p:tav>
                                      </p:tavLst>
                                    </p:anim>
                                    <p:anim calcmode="lin" valueType="num">
                                      <p:cBhvr>
                                        <p:cTn id="17" dur="1000" fill="hold"/>
                                        <p:tgtEl>
                                          <p:spTgt spid="7205"/>
                                        </p:tgtEl>
                                        <p:attrNameLst>
                                          <p:attrName>ppt_h</p:attrName>
                                        </p:attrNameLst>
                                      </p:cBhvr>
                                      <p:tavLst>
                                        <p:tav tm="0">
                                          <p:val>
                                            <p:fltVal val="0"/>
                                          </p:val>
                                        </p:tav>
                                        <p:tav tm="100000">
                                          <p:val>
                                            <p:strVal val="#ppt_h"/>
                                          </p:val>
                                        </p:tav>
                                      </p:tavLst>
                                    </p:anim>
                                    <p:anim calcmode="lin" valueType="num">
                                      <p:cBhvr>
                                        <p:cTn id="18" dur="1000" fill="hold"/>
                                        <p:tgtEl>
                                          <p:spTgt spid="720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323850" y="188913"/>
            <a:ext cx="8820150" cy="1016000"/>
          </a:xfrm>
          <a:prstGeom prst="rect">
            <a:avLst/>
          </a:prstGeom>
          <a:noFill/>
          <a:ln w="9525">
            <a:noFill/>
            <a:miter lim="800000"/>
            <a:headEnd/>
            <a:tailEnd/>
          </a:ln>
        </p:spPr>
        <p:txBody>
          <a:bodyPr>
            <a:spAutoFit/>
          </a:bodyPr>
          <a:lstStyle/>
          <a:p>
            <a:pPr algn="ctr"/>
            <a:r>
              <a:rPr lang="ru-RU" sz="6000" b="1">
                <a:solidFill>
                  <a:srgbClr val="009900"/>
                </a:solidFill>
              </a:rPr>
              <a:t>Щавель кислый</a:t>
            </a:r>
          </a:p>
        </p:txBody>
      </p:sp>
      <p:pic>
        <p:nvPicPr>
          <p:cNvPr id="14339" name="Picture 1"/>
          <p:cNvPicPr>
            <a:picLocks noChangeAspect="1" noChangeArrowheads="1"/>
          </p:cNvPicPr>
          <p:nvPr/>
        </p:nvPicPr>
        <p:blipFill>
          <a:blip r:embed="rId2" cstate="email"/>
          <a:srcRect/>
          <a:stretch>
            <a:fillRect/>
          </a:stretch>
        </p:blipFill>
        <p:spPr bwMode="auto">
          <a:xfrm>
            <a:off x="323850" y="1196975"/>
            <a:ext cx="3311525" cy="3725863"/>
          </a:xfrm>
          <a:prstGeom prst="rect">
            <a:avLst/>
          </a:prstGeom>
          <a:noFill/>
          <a:ln w="25400">
            <a:solidFill>
              <a:srgbClr val="FF0000"/>
            </a:solidFill>
            <a:miter lim="800000"/>
            <a:headEnd/>
            <a:tailEnd/>
          </a:ln>
        </p:spPr>
      </p:pic>
      <p:sp>
        <p:nvSpPr>
          <p:cNvPr id="14340" name="TextBox 3"/>
          <p:cNvSpPr txBox="1">
            <a:spLocks noChangeArrowheads="1"/>
          </p:cNvSpPr>
          <p:nvPr/>
        </p:nvSpPr>
        <p:spPr bwMode="auto">
          <a:xfrm>
            <a:off x="3708400" y="1196975"/>
            <a:ext cx="5435600" cy="5786438"/>
          </a:xfrm>
          <a:prstGeom prst="rect">
            <a:avLst/>
          </a:prstGeom>
          <a:noFill/>
          <a:ln w="9525">
            <a:noFill/>
            <a:miter lim="800000"/>
            <a:headEnd/>
            <a:tailEnd/>
          </a:ln>
        </p:spPr>
        <p:txBody>
          <a:bodyPr>
            <a:spAutoFit/>
          </a:bodyPr>
          <a:lstStyle/>
          <a:p>
            <a:r>
              <a:rPr lang="ru-RU" sz="3200"/>
              <a:t>Растение высотой</a:t>
            </a:r>
          </a:p>
          <a:p>
            <a:r>
              <a:rPr lang="ru-RU" sz="3200"/>
              <a:t> 30 – 100 см. Листья щавеля содержат витамин С, щавелево – кислые соли, азотистые вещества. Используют щавель как в сыром виде, так и для приготовления щей, супов, зелёных борщей, приправ к мясным блюдам, начинок для пирогов и пельменей.</a:t>
            </a:r>
          </a:p>
          <a:p>
            <a:endParaRPr lang="ru-RU"/>
          </a:p>
        </p:txBody>
      </p:sp>
      <p:pic>
        <p:nvPicPr>
          <p:cNvPr id="14341" name="Picture 2"/>
          <p:cNvPicPr>
            <a:picLocks noChangeAspect="1" noChangeArrowheads="1"/>
          </p:cNvPicPr>
          <p:nvPr/>
        </p:nvPicPr>
        <p:blipFill>
          <a:blip r:embed="rId3" cstate="email"/>
          <a:srcRect/>
          <a:stretch>
            <a:fillRect/>
          </a:stretch>
        </p:blipFill>
        <p:spPr bwMode="auto">
          <a:xfrm>
            <a:off x="1995488" y="5516563"/>
            <a:ext cx="1701800" cy="1152525"/>
          </a:xfrm>
          <a:prstGeom prst="rect">
            <a:avLst/>
          </a:prstGeom>
          <a:noFill/>
          <a:ln w="9525">
            <a:noFill/>
            <a:miter lim="800000"/>
            <a:headEnd/>
            <a:tailEnd/>
          </a:ln>
        </p:spPr>
      </p:pic>
      <p:pic>
        <p:nvPicPr>
          <p:cNvPr id="14342" name="Picture 2" descr="http://t3.gstatic.com/images?q=tbn:ANd9GcQpM-sCYRoHMUp8ezBZ0gqmVEn6jaBfAijP2U-rZPNcg9fopuHv"/>
          <p:cNvPicPr>
            <a:picLocks noChangeAspect="1" noChangeArrowheads="1"/>
          </p:cNvPicPr>
          <p:nvPr/>
        </p:nvPicPr>
        <p:blipFill>
          <a:blip r:embed="rId4" cstate="email"/>
          <a:srcRect/>
          <a:stretch>
            <a:fillRect/>
          </a:stretch>
        </p:blipFill>
        <p:spPr bwMode="auto">
          <a:xfrm>
            <a:off x="323850" y="5013325"/>
            <a:ext cx="1697038" cy="127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611188" y="188913"/>
            <a:ext cx="8229600" cy="777875"/>
          </a:xfrm>
        </p:spPr>
        <p:txBody>
          <a:bodyPr/>
          <a:lstStyle/>
          <a:p>
            <a:pPr eaLnBrk="1" hangingPunct="1"/>
            <a:r>
              <a:rPr lang="ru-RU" sz="5400" b="1" smtClean="0">
                <a:solidFill>
                  <a:srgbClr val="009900"/>
                </a:solidFill>
                <a:latin typeface="Arial" charset="0"/>
                <a:cs typeface="Arial" charset="0"/>
              </a:rPr>
              <a:t>Повторение правил</a:t>
            </a:r>
          </a:p>
        </p:txBody>
      </p:sp>
      <p:sp>
        <p:nvSpPr>
          <p:cNvPr id="15363" name="TextBox 5"/>
          <p:cNvSpPr txBox="1">
            <a:spLocks noChangeArrowheads="1"/>
          </p:cNvSpPr>
          <p:nvPr/>
        </p:nvSpPr>
        <p:spPr bwMode="auto">
          <a:xfrm>
            <a:off x="1619250" y="981075"/>
            <a:ext cx="7129463" cy="1384300"/>
          </a:xfrm>
          <a:prstGeom prst="rect">
            <a:avLst/>
          </a:prstGeom>
          <a:noFill/>
          <a:ln w="9525">
            <a:noFill/>
            <a:miter lim="800000"/>
            <a:headEnd/>
            <a:tailEnd/>
          </a:ln>
        </p:spPr>
        <p:txBody>
          <a:bodyPr>
            <a:spAutoFit/>
          </a:bodyPr>
          <a:lstStyle/>
          <a:p>
            <a:r>
              <a:rPr lang="ru-RU" sz="2800"/>
              <a:t>В поле бескрайнем сестрички стоят, Жёлтые глазки на солнце глядят,</a:t>
            </a:r>
          </a:p>
          <a:p>
            <a:r>
              <a:rPr lang="ru-RU" sz="2800"/>
              <a:t>У каждой сестрички - белы реснички.</a:t>
            </a:r>
          </a:p>
        </p:txBody>
      </p:sp>
      <p:sp>
        <p:nvSpPr>
          <p:cNvPr id="15364" name="TextBox 7"/>
          <p:cNvSpPr txBox="1">
            <a:spLocks noChangeArrowheads="1"/>
          </p:cNvSpPr>
          <p:nvPr/>
        </p:nvSpPr>
        <p:spPr bwMode="auto">
          <a:xfrm>
            <a:off x="250825" y="2636838"/>
            <a:ext cx="5041900" cy="584200"/>
          </a:xfrm>
          <a:prstGeom prst="rect">
            <a:avLst/>
          </a:prstGeom>
          <a:noFill/>
          <a:ln w="9525">
            <a:noFill/>
            <a:miter lim="800000"/>
            <a:headEnd/>
            <a:tailEnd/>
          </a:ln>
        </p:spPr>
        <p:txBody>
          <a:bodyPr>
            <a:spAutoFit/>
          </a:bodyPr>
          <a:lstStyle/>
          <a:p>
            <a:r>
              <a:rPr lang="ru-RU" sz="3200" b="1">
                <a:solidFill>
                  <a:srgbClr val="002060"/>
                </a:solidFill>
              </a:rPr>
              <a:t>Что это за растение?</a:t>
            </a:r>
          </a:p>
        </p:txBody>
      </p:sp>
      <p:sp>
        <p:nvSpPr>
          <p:cNvPr id="9" name="TextBox 8"/>
          <p:cNvSpPr txBox="1">
            <a:spLocks noChangeArrowheads="1"/>
          </p:cNvSpPr>
          <p:nvPr/>
        </p:nvSpPr>
        <p:spPr bwMode="auto">
          <a:xfrm>
            <a:off x="5040313" y="2565400"/>
            <a:ext cx="4103687" cy="768350"/>
          </a:xfrm>
          <a:prstGeom prst="rect">
            <a:avLst/>
          </a:prstGeom>
          <a:noFill/>
          <a:ln w="9525">
            <a:noFill/>
            <a:miter lim="800000"/>
            <a:headEnd/>
            <a:tailEnd/>
          </a:ln>
        </p:spPr>
        <p:txBody>
          <a:bodyPr>
            <a:spAutoFit/>
          </a:bodyPr>
          <a:lstStyle/>
          <a:p>
            <a:r>
              <a:rPr lang="ru-RU" sz="4400" b="1">
                <a:solidFill>
                  <a:srgbClr val="FF0000"/>
                </a:solidFill>
                <a:hlinkClick r:id="rId2" action="ppaction://hlinksldjump"/>
              </a:rPr>
              <a:t>РОМАШКА</a:t>
            </a:r>
            <a:endParaRPr lang="ru-RU" sz="4400" b="1">
              <a:solidFill>
                <a:srgbClr val="FF0000"/>
              </a:solidFill>
            </a:endParaRPr>
          </a:p>
        </p:txBody>
      </p:sp>
      <p:pic>
        <p:nvPicPr>
          <p:cNvPr id="15366" name="Рисунок 12" descr="a08.gif"/>
          <p:cNvPicPr>
            <a:picLocks noChangeAspect="1"/>
          </p:cNvPicPr>
          <p:nvPr/>
        </p:nvPicPr>
        <p:blipFill>
          <a:blip r:embed="rId3" cstate="email"/>
          <a:srcRect/>
          <a:stretch>
            <a:fillRect/>
          </a:stretch>
        </p:blipFill>
        <p:spPr bwMode="auto">
          <a:xfrm>
            <a:off x="7380288" y="908050"/>
            <a:ext cx="2035175" cy="1187450"/>
          </a:xfrm>
          <a:prstGeom prst="rect">
            <a:avLst/>
          </a:prstGeom>
          <a:noFill/>
          <a:ln w="9525">
            <a:noFill/>
            <a:miter lim="800000"/>
            <a:headEnd/>
            <a:tailEnd/>
          </a:ln>
        </p:spPr>
      </p:pic>
      <p:pic>
        <p:nvPicPr>
          <p:cNvPr id="15367" name="Рисунок 18" descr="Девушка с лейкой.gif"/>
          <p:cNvPicPr>
            <a:picLocks noChangeAspect="1"/>
          </p:cNvPicPr>
          <p:nvPr/>
        </p:nvPicPr>
        <p:blipFill>
          <a:blip r:embed="rId4" cstate="email"/>
          <a:srcRect/>
          <a:stretch>
            <a:fillRect/>
          </a:stretch>
        </p:blipFill>
        <p:spPr bwMode="auto">
          <a:xfrm>
            <a:off x="0" y="1052513"/>
            <a:ext cx="1728788" cy="1431925"/>
          </a:xfrm>
          <a:prstGeom prst="rect">
            <a:avLst/>
          </a:prstGeom>
          <a:noFill/>
          <a:ln w="9525">
            <a:noFill/>
            <a:miter lim="800000"/>
            <a:headEnd/>
            <a:tailEnd/>
          </a:ln>
        </p:spPr>
      </p:pic>
      <p:grpSp>
        <p:nvGrpSpPr>
          <p:cNvPr id="2" name="Группа 27"/>
          <p:cNvGrpSpPr>
            <a:grpSpLocks/>
          </p:cNvGrpSpPr>
          <p:nvPr/>
        </p:nvGrpSpPr>
        <p:grpSpPr bwMode="auto">
          <a:xfrm>
            <a:off x="2603500" y="3194050"/>
            <a:ext cx="3697288" cy="3560763"/>
            <a:chOff x="2603096" y="3194793"/>
            <a:chExt cx="3697096" cy="3559570"/>
          </a:xfrm>
        </p:grpSpPr>
        <p:sp>
          <p:nvSpPr>
            <p:cNvPr id="20" name="Овал 19"/>
            <p:cNvSpPr/>
            <p:nvPr/>
          </p:nvSpPr>
          <p:spPr>
            <a:xfrm rot="18366899">
              <a:off x="3243720" y="3636543"/>
              <a:ext cx="706200" cy="1558844"/>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1" name="Овал 20"/>
            <p:cNvSpPr/>
            <p:nvPr/>
          </p:nvSpPr>
          <p:spPr>
            <a:xfrm rot="20985683">
              <a:off x="3898429" y="3194793"/>
              <a:ext cx="742911" cy="1515555"/>
            </a:xfrm>
            <a:prstGeom prst="ellipse">
              <a:avLst/>
            </a:prstGeom>
            <a:solidFill>
              <a:schemeClr val="bg1">
                <a:lumMod val="95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2" name="Овал 21"/>
            <p:cNvSpPr/>
            <p:nvPr/>
          </p:nvSpPr>
          <p:spPr>
            <a:xfrm rot="5400000">
              <a:off x="5148612" y="4149120"/>
              <a:ext cx="647483" cy="1655677"/>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3" name="Овал 22"/>
            <p:cNvSpPr/>
            <p:nvPr/>
          </p:nvSpPr>
          <p:spPr>
            <a:xfrm rot="2554690">
              <a:off x="4693725" y="3470925"/>
              <a:ext cx="706400" cy="1493338"/>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4" name="Овал 23"/>
            <p:cNvSpPr/>
            <p:nvPr/>
          </p:nvSpPr>
          <p:spPr>
            <a:xfrm rot="11887848">
              <a:off x="3690478" y="5254678"/>
              <a:ext cx="793709" cy="1499685"/>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5" name="Овал 24"/>
            <p:cNvSpPr/>
            <p:nvPr/>
          </p:nvSpPr>
          <p:spPr>
            <a:xfrm rot="15640815">
              <a:off x="3074661" y="4402241"/>
              <a:ext cx="720484" cy="1663614"/>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26" name="Овал 25"/>
            <p:cNvSpPr/>
            <p:nvPr/>
          </p:nvSpPr>
          <p:spPr>
            <a:xfrm rot="8327349">
              <a:off x="4722299" y="4991241"/>
              <a:ext cx="760373" cy="1615534"/>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pSp>
      <p:sp>
        <p:nvSpPr>
          <p:cNvPr id="27" name="Овал 26"/>
          <p:cNvSpPr/>
          <p:nvPr/>
        </p:nvSpPr>
        <p:spPr>
          <a:xfrm>
            <a:off x="4067175" y="4652963"/>
            <a:ext cx="649288" cy="720725"/>
          </a:xfrm>
          <a:prstGeom prst="ellipse">
            <a:avLst/>
          </a:prstGeom>
          <a:solidFill>
            <a:srgbClr val="FFFF00"/>
          </a:solid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70" name="TextBox 28"/>
          <p:cNvSpPr txBox="1">
            <a:spLocks noChangeArrowheads="1"/>
          </p:cNvSpPr>
          <p:nvPr/>
        </p:nvSpPr>
        <p:spPr bwMode="auto">
          <a:xfrm>
            <a:off x="3995738" y="3573463"/>
            <a:ext cx="504825" cy="768350"/>
          </a:xfrm>
          <a:prstGeom prst="rect">
            <a:avLst/>
          </a:prstGeom>
          <a:noFill/>
          <a:ln w="9525">
            <a:noFill/>
            <a:miter lim="800000"/>
            <a:headEnd/>
            <a:tailEnd/>
          </a:ln>
        </p:spPr>
        <p:txBody>
          <a:bodyPr>
            <a:spAutoFit/>
          </a:bodyPr>
          <a:lstStyle/>
          <a:p>
            <a:r>
              <a:rPr lang="ru-RU" sz="4400" b="1">
                <a:hlinkClick r:id="rId5" action="ppaction://hlinksldjump"/>
              </a:rPr>
              <a:t>1</a:t>
            </a:r>
            <a:endParaRPr lang="ru-RU" sz="4400" b="1"/>
          </a:p>
        </p:txBody>
      </p:sp>
      <p:sp>
        <p:nvSpPr>
          <p:cNvPr id="15371" name="TextBox 29"/>
          <p:cNvSpPr txBox="1">
            <a:spLocks noChangeArrowheads="1"/>
          </p:cNvSpPr>
          <p:nvPr/>
        </p:nvSpPr>
        <p:spPr bwMode="auto">
          <a:xfrm>
            <a:off x="4787900" y="3789363"/>
            <a:ext cx="504825" cy="768350"/>
          </a:xfrm>
          <a:prstGeom prst="rect">
            <a:avLst/>
          </a:prstGeom>
          <a:noFill/>
          <a:ln w="9525">
            <a:noFill/>
            <a:miter lim="800000"/>
            <a:headEnd/>
            <a:tailEnd/>
          </a:ln>
        </p:spPr>
        <p:txBody>
          <a:bodyPr>
            <a:spAutoFit/>
          </a:bodyPr>
          <a:lstStyle/>
          <a:p>
            <a:r>
              <a:rPr lang="ru-RU" sz="4400" b="1">
                <a:hlinkClick r:id="rId6" action="ppaction://hlinksldjump"/>
              </a:rPr>
              <a:t>2</a:t>
            </a:r>
            <a:endParaRPr lang="ru-RU" sz="4400" b="1"/>
          </a:p>
        </p:txBody>
      </p:sp>
      <p:sp>
        <p:nvSpPr>
          <p:cNvPr id="15372" name="TextBox 30"/>
          <p:cNvSpPr txBox="1">
            <a:spLocks noChangeArrowheads="1"/>
          </p:cNvSpPr>
          <p:nvPr/>
        </p:nvSpPr>
        <p:spPr bwMode="auto">
          <a:xfrm>
            <a:off x="5219700" y="4652963"/>
            <a:ext cx="576263" cy="769937"/>
          </a:xfrm>
          <a:prstGeom prst="rect">
            <a:avLst/>
          </a:prstGeom>
          <a:noFill/>
          <a:ln w="9525">
            <a:noFill/>
            <a:miter lim="800000"/>
            <a:headEnd/>
            <a:tailEnd/>
          </a:ln>
        </p:spPr>
        <p:txBody>
          <a:bodyPr>
            <a:spAutoFit/>
          </a:bodyPr>
          <a:lstStyle/>
          <a:p>
            <a:r>
              <a:rPr lang="ru-RU" sz="4400" b="1">
                <a:hlinkClick r:id="rId7" action="ppaction://hlinksldjump"/>
              </a:rPr>
              <a:t>3</a:t>
            </a:r>
            <a:endParaRPr lang="ru-RU" sz="4400" b="1"/>
          </a:p>
        </p:txBody>
      </p:sp>
      <p:sp>
        <p:nvSpPr>
          <p:cNvPr id="15373" name="TextBox 31"/>
          <p:cNvSpPr txBox="1">
            <a:spLocks noChangeArrowheads="1"/>
          </p:cNvSpPr>
          <p:nvPr/>
        </p:nvSpPr>
        <p:spPr bwMode="auto">
          <a:xfrm>
            <a:off x="4859338" y="5445125"/>
            <a:ext cx="576262" cy="769938"/>
          </a:xfrm>
          <a:prstGeom prst="rect">
            <a:avLst/>
          </a:prstGeom>
          <a:noFill/>
          <a:ln w="9525">
            <a:noFill/>
            <a:miter lim="800000"/>
            <a:headEnd/>
            <a:tailEnd/>
          </a:ln>
        </p:spPr>
        <p:txBody>
          <a:bodyPr>
            <a:spAutoFit/>
          </a:bodyPr>
          <a:lstStyle/>
          <a:p>
            <a:r>
              <a:rPr lang="ru-RU" sz="4400" b="1">
                <a:hlinkClick r:id="rId8" action="ppaction://hlinksldjump"/>
              </a:rPr>
              <a:t>4</a:t>
            </a:r>
            <a:endParaRPr lang="ru-RU" sz="4400" b="1"/>
          </a:p>
        </p:txBody>
      </p:sp>
      <p:sp>
        <p:nvSpPr>
          <p:cNvPr id="15374" name="TextBox 32"/>
          <p:cNvSpPr txBox="1">
            <a:spLocks noChangeArrowheads="1"/>
          </p:cNvSpPr>
          <p:nvPr/>
        </p:nvSpPr>
        <p:spPr bwMode="auto">
          <a:xfrm>
            <a:off x="3851275" y="5589588"/>
            <a:ext cx="649288" cy="768350"/>
          </a:xfrm>
          <a:prstGeom prst="rect">
            <a:avLst/>
          </a:prstGeom>
          <a:noFill/>
          <a:ln w="9525">
            <a:noFill/>
            <a:miter lim="800000"/>
            <a:headEnd/>
            <a:tailEnd/>
          </a:ln>
        </p:spPr>
        <p:txBody>
          <a:bodyPr>
            <a:spAutoFit/>
          </a:bodyPr>
          <a:lstStyle/>
          <a:p>
            <a:r>
              <a:rPr lang="ru-RU" sz="4400" b="1">
                <a:hlinkClick r:id="rId9" action="ppaction://hlinksldjump"/>
              </a:rPr>
              <a:t>5</a:t>
            </a:r>
            <a:endParaRPr lang="ru-RU" sz="4400" b="1"/>
          </a:p>
        </p:txBody>
      </p:sp>
      <p:sp>
        <p:nvSpPr>
          <p:cNvPr id="15375" name="TextBox 33"/>
          <p:cNvSpPr txBox="1">
            <a:spLocks noChangeArrowheads="1"/>
          </p:cNvSpPr>
          <p:nvPr/>
        </p:nvSpPr>
        <p:spPr bwMode="auto">
          <a:xfrm>
            <a:off x="3132138" y="4868863"/>
            <a:ext cx="719137" cy="769937"/>
          </a:xfrm>
          <a:prstGeom prst="rect">
            <a:avLst/>
          </a:prstGeom>
          <a:noFill/>
          <a:ln w="9525">
            <a:noFill/>
            <a:miter lim="800000"/>
            <a:headEnd/>
            <a:tailEnd/>
          </a:ln>
        </p:spPr>
        <p:txBody>
          <a:bodyPr>
            <a:spAutoFit/>
          </a:bodyPr>
          <a:lstStyle/>
          <a:p>
            <a:r>
              <a:rPr lang="ru-RU" sz="4400" b="1">
                <a:hlinkClick r:id="rId10" action="ppaction://hlinksldjump"/>
              </a:rPr>
              <a:t>6</a:t>
            </a:r>
            <a:endParaRPr lang="ru-RU" sz="4400" b="1"/>
          </a:p>
        </p:txBody>
      </p:sp>
      <p:sp>
        <p:nvSpPr>
          <p:cNvPr id="15376" name="TextBox 34"/>
          <p:cNvSpPr txBox="1">
            <a:spLocks noChangeArrowheads="1"/>
          </p:cNvSpPr>
          <p:nvPr/>
        </p:nvSpPr>
        <p:spPr bwMode="auto">
          <a:xfrm>
            <a:off x="3203575" y="3933825"/>
            <a:ext cx="431800" cy="768350"/>
          </a:xfrm>
          <a:prstGeom prst="rect">
            <a:avLst/>
          </a:prstGeom>
          <a:noFill/>
          <a:ln w="9525">
            <a:noFill/>
            <a:miter lim="800000"/>
            <a:headEnd/>
            <a:tailEnd/>
          </a:ln>
        </p:spPr>
        <p:txBody>
          <a:bodyPr>
            <a:spAutoFit/>
          </a:bodyPr>
          <a:lstStyle/>
          <a:p>
            <a:r>
              <a:rPr lang="ru-RU" sz="4400" b="1">
                <a:hlinkClick r:id="rId11" action="ppaction://hlinksldjump"/>
              </a:rPr>
              <a:t>7</a:t>
            </a:r>
            <a:endParaRPr lang="ru-RU" sz="4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ox(out)">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edg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3492500" y="333375"/>
            <a:ext cx="2087563" cy="1143000"/>
          </a:xfrm>
        </p:spPr>
        <p:txBody>
          <a:bodyPr/>
          <a:lstStyle/>
          <a:p>
            <a:r>
              <a:rPr lang="ru-RU" sz="6600" b="1" smtClean="0">
                <a:latin typeface="Arial" charset="0"/>
                <a:cs typeface="Arial" charset="0"/>
                <a:hlinkClick r:id="rId2" action="ppaction://hlinksldjump"/>
              </a:rPr>
              <a:t>1</a:t>
            </a:r>
            <a:endParaRPr lang="ru-RU" sz="6600" b="1" smtClean="0">
              <a:latin typeface="Arial" charset="0"/>
              <a:cs typeface="Arial" charset="0"/>
            </a:endParaRPr>
          </a:p>
        </p:txBody>
      </p:sp>
      <p:sp>
        <p:nvSpPr>
          <p:cNvPr id="16387" name="TextBox 3"/>
          <p:cNvSpPr txBox="1">
            <a:spLocks noChangeArrowheads="1"/>
          </p:cNvSpPr>
          <p:nvPr/>
        </p:nvSpPr>
        <p:spPr bwMode="auto">
          <a:xfrm>
            <a:off x="971550" y="1773238"/>
            <a:ext cx="7129463" cy="1446212"/>
          </a:xfrm>
          <a:prstGeom prst="rect">
            <a:avLst/>
          </a:prstGeom>
          <a:noFill/>
          <a:ln w="9525">
            <a:noFill/>
            <a:miter lim="800000"/>
            <a:headEnd/>
            <a:tailEnd/>
          </a:ln>
        </p:spPr>
        <p:txBody>
          <a:bodyPr>
            <a:spAutoFit/>
          </a:bodyPr>
          <a:lstStyle/>
          <a:p>
            <a:pPr algn="ctr"/>
            <a:r>
              <a:rPr lang="ru-RU" sz="4400" b="1"/>
              <a:t>Сложение двух отрицательных чисел.</a:t>
            </a:r>
          </a:p>
        </p:txBody>
      </p:sp>
      <p:pic>
        <p:nvPicPr>
          <p:cNvPr id="16388" name="Рисунок 4" descr="Мальчик-отличник.wmf"/>
          <p:cNvPicPr>
            <a:picLocks noChangeAspect="1"/>
          </p:cNvPicPr>
          <p:nvPr/>
        </p:nvPicPr>
        <p:blipFill>
          <a:blip r:embed="rId3" cstate="email"/>
          <a:srcRect/>
          <a:stretch>
            <a:fillRect/>
          </a:stretch>
        </p:blipFill>
        <p:spPr bwMode="auto">
          <a:xfrm>
            <a:off x="250825" y="188913"/>
            <a:ext cx="1882775" cy="1730375"/>
          </a:xfrm>
          <a:prstGeom prst="rect">
            <a:avLst/>
          </a:prstGeom>
          <a:noFill/>
          <a:ln w="9525">
            <a:noFill/>
            <a:miter lim="800000"/>
            <a:headEnd/>
            <a:tailEnd/>
          </a:ln>
        </p:spPr>
      </p:pic>
      <p:sp>
        <p:nvSpPr>
          <p:cNvPr id="7" name="Солнце 6"/>
          <p:cNvSpPr/>
          <p:nvPr/>
        </p:nvSpPr>
        <p:spPr>
          <a:xfrm>
            <a:off x="7092950" y="188913"/>
            <a:ext cx="1655763" cy="15113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TextBox 7"/>
          <p:cNvSpPr txBox="1"/>
          <p:nvPr/>
        </p:nvSpPr>
        <p:spPr>
          <a:xfrm>
            <a:off x="250825" y="3573463"/>
            <a:ext cx="8642350" cy="2554287"/>
          </a:xfrm>
          <a:prstGeom prst="rect">
            <a:avLst/>
          </a:prstGeom>
          <a:solidFill>
            <a:schemeClr val="bg1"/>
          </a:solidFill>
          <a:ln w="50800">
            <a:solidFill>
              <a:srgbClr val="FF0000"/>
            </a:solidFill>
          </a:ln>
        </p:spPr>
        <p:txBody>
          <a:bodyPr>
            <a:spAutoFit/>
          </a:bodyPr>
          <a:lstStyle/>
          <a:p>
            <a:pPr>
              <a:defRPr/>
            </a:pPr>
            <a:r>
              <a:rPr lang="ru-RU" sz="3200" dirty="0"/>
              <a:t>Чтобы сложить два отрицательных числа, надо:</a:t>
            </a:r>
          </a:p>
          <a:p>
            <a:pPr marL="342900" indent="-342900">
              <a:buClr>
                <a:srgbClr val="FF0000"/>
              </a:buClr>
              <a:buSzPct val="110000"/>
              <a:buFontTx/>
              <a:buAutoNum type="arabicParenR"/>
              <a:defRPr/>
            </a:pPr>
            <a:r>
              <a:rPr lang="ru-RU" sz="3200" dirty="0"/>
              <a:t>сложить их модули;</a:t>
            </a:r>
          </a:p>
          <a:p>
            <a:pPr marL="342900" indent="-342900">
              <a:buClr>
                <a:srgbClr val="FF0000"/>
              </a:buClr>
              <a:buSzPct val="110000"/>
              <a:buFontTx/>
              <a:buAutoNum type="arabicParenR"/>
              <a:defRPr/>
            </a:pPr>
            <a:r>
              <a:rPr lang="ru-RU" sz="3200" dirty="0"/>
              <a:t>поставить перед полученным числом знак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1422</Words>
  <Application>Microsoft Office PowerPoint</Application>
  <PresentationFormat>Экран (4:3)</PresentationFormat>
  <Paragraphs>423</Paragraphs>
  <Slides>37</Slides>
  <Notes>1</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37</vt:i4>
      </vt:variant>
    </vt:vector>
  </HeadingPairs>
  <TitlesOfParts>
    <vt:vector size="43" baseType="lpstr">
      <vt:lpstr>Arial</vt:lpstr>
      <vt:lpstr>Calibri</vt:lpstr>
      <vt:lpstr>Symbol</vt:lpstr>
      <vt:lpstr>Times New Roman</vt:lpstr>
      <vt:lpstr>Тема Office</vt:lpstr>
      <vt:lpstr>Microsoft Equation 3.0</vt:lpstr>
      <vt:lpstr>Действия с рациональными числами</vt:lpstr>
      <vt:lpstr>Цели урока</vt:lpstr>
      <vt:lpstr>Домашнее задание</vt:lpstr>
      <vt:lpstr>Логическое задание</vt:lpstr>
      <vt:lpstr>Устный счёт: «Карусель»</vt:lpstr>
      <vt:lpstr>Слайд 6</vt:lpstr>
      <vt:lpstr>Слайд 7</vt:lpstr>
      <vt:lpstr>Повторение правил</vt:lpstr>
      <vt:lpstr>1</vt:lpstr>
      <vt:lpstr>2</vt:lpstr>
      <vt:lpstr>3</vt:lpstr>
      <vt:lpstr>3</vt:lpstr>
      <vt:lpstr>4</vt:lpstr>
      <vt:lpstr>5</vt:lpstr>
      <vt:lpstr>6</vt:lpstr>
      <vt:lpstr>7</vt:lpstr>
      <vt:lpstr>Ромашка</vt:lpstr>
      <vt:lpstr>Решение задачи</vt:lpstr>
      <vt:lpstr>Решение задачи</vt:lpstr>
      <vt:lpstr>Работа по рядам</vt:lpstr>
      <vt:lpstr>Определите массу каждого компонента в рецепте</vt:lpstr>
      <vt:lpstr>Одуванчик лекарственный</vt:lpstr>
      <vt:lpstr>Крапива</vt:lpstr>
      <vt:lpstr>Лопух паутинистый</vt:lpstr>
      <vt:lpstr>Самостоятельная работа</vt:lpstr>
      <vt:lpstr>1 вариант</vt:lpstr>
      <vt:lpstr>2 вариант</vt:lpstr>
      <vt:lpstr>3 вариант</vt:lpstr>
      <vt:lpstr>4 вариант</vt:lpstr>
      <vt:lpstr>Лотерея с использованием блок - схемы</vt:lpstr>
      <vt:lpstr>Слайд 31</vt:lpstr>
      <vt:lpstr>Слайд 32</vt:lpstr>
      <vt:lpstr>Правила сбора растений</vt:lpstr>
      <vt:lpstr>Правила сбора растений</vt:lpstr>
      <vt:lpstr>Итог урока</vt:lpstr>
      <vt:lpstr>Слайд 36</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Действия с рациональными числами</dc:title>
  <dc:creator>lenovo</dc:creator>
  <cp:lastModifiedBy>revaz</cp:lastModifiedBy>
  <cp:revision>95</cp:revision>
  <dcterms:created xsi:type="dcterms:W3CDTF">2012-11-20T15:43:52Z</dcterms:created>
  <dcterms:modified xsi:type="dcterms:W3CDTF">2013-03-07T14:08:21Z</dcterms:modified>
</cp:coreProperties>
</file>