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4BE31-68EC-447B-A37C-9B7317A0D27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14814-72AC-4F30-8A2A-7B17C00BB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BE8330-B318-4BED-B875-916EDD1BBB7C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739C-C236-44D9-A19B-9BBA0587C43D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slide" Target="slide2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slide" Target="slide2.xml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" Target="slide2.xml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85776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7 класс</a:t>
            </a:r>
          </a:p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Новосёлова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Евгения 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лексеевна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МКОУ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Усть-Мосихинская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СОШ»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88040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Формулы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сокращённого </a:t>
            </a:r>
          </a:p>
          <a:p>
            <a:pPr algn="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умножения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5" descr="J0295178"/>
          <p:cNvPicPr>
            <a:picLocks noChangeAspect="1" noChangeArrowheads="1" noCrop="1"/>
          </p:cNvPicPr>
          <p:nvPr/>
        </p:nvPicPr>
        <p:blipFill>
          <a:blip r:embed="rId2" cstate="print">
            <a:lum bright="-8000" contrast="40000"/>
          </a:blip>
          <a:srcRect/>
          <a:stretch>
            <a:fillRect/>
          </a:stretch>
        </p:blipFill>
        <p:spPr bwMode="auto">
          <a:xfrm>
            <a:off x="357158" y="2143116"/>
            <a:ext cx="313213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3" y="-142875"/>
            <a:ext cx="7470775" cy="1143000"/>
          </a:xfrm>
        </p:spPr>
        <p:txBody>
          <a:bodyPr/>
          <a:lstStyle/>
          <a:p>
            <a:pPr algn="l" eaLnBrk="1" hangingPunct="1"/>
            <a:r>
              <a:rPr lang="ru-RU" b="1" i="1" smtClean="0">
                <a:solidFill>
                  <a:srgbClr val="7030A0"/>
                </a:solidFill>
              </a:rPr>
              <a:t>Карта путешествия</a:t>
            </a:r>
          </a:p>
        </p:txBody>
      </p:sp>
      <p:pic>
        <p:nvPicPr>
          <p:cNvPr id="1026" name="Picture 2" descr="C:\Program Files\nature\0030.jpg">
            <a:hlinkClick r:id="rId2" action="ppaction://hlinksldjump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14688" y="1428750"/>
            <a:ext cx="2786062" cy="2089150"/>
          </a:xfrm>
        </p:spPr>
      </p:pic>
      <p:pic>
        <p:nvPicPr>
          <p:cNvPr id="1027" name="Picture 3" descr="C:\Program Files\nature\0036.jpg">
            <a:hlinkClick r:id="rId4" action="ppaction://hlinksldjump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77000" y="1143000"/>
            <a:ext cx="2667000" cy="2000250"/>
          </a:xfrm>
        </p:spPr>
      </p:pic>
      <p:pic>
        <p:nvPicPr>
          <p:cNvPr id="1028" name="Picture 4" descr="C:\Program Files\nature\027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5" y="3786188"/>
            <a:ext cx="25177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Program Files\nature\028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100012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Program Files\nature\030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88" y="4500563"/>
            <a:ext cx="28289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Program Files\nature\0016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6688" y="3714750"/>
            <a:ext cx="254793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2786063" y="2143125"/>
            <a:ext cx="428625" cy="4841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000750" y="2143125"/>
            <a:ext cx="500063" cy="4841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715250" y="3143250"/>
            <a:ext cx="428625" cy="6429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6000750" y="4714875"/>
            <a:ext cx="428625" cy="5000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2714612" y="4643446"/>
            <a:ext cx="500063" cy="5715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8625" y="3000375"/>
            <a:ext cx="2071688" cy="5000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Пруд «Воспоминаний»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71875" y="785813"/>
            <a:ext cx="2143125" cy="500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Лес «Науки»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786563" y="357188"/>
            <a:ext cx="2143125" cy="642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Водопад «Знаний»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86563" y="6072188"/>
            <a:ext cx="2000250" cy="642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Пустыня «Находок»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00438" y="3857625"/>
            <a:ext cx="2143125" cy="5715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Море «Ошибок»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625" y="5786438"/>
            <a:ext cx="2071688" cy="500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Гавань «Итогов»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29600" cy="1000125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7030A0"/>
                </a:solidFill>
              </a:rPr>
              <a:t>Пруд «Воспоминаний»</a:t>
            </a:r>
          </a:p>
        </p:txBody>
      </p:sp>
      <p:pic>
        <p:nvPicPr>
          <p:cNvPr id="4110" name="Picture 7" descr="C:\Program Files\nature\028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572500" y="6286500"/>
            <a:ext cx="571500" cy="571500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6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442" y="1571612"/>
            <a:ext cx="2132483" cy="628651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00306"/>
            <a:ext cx="2000264" cy="589673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7" y="1500174"/>
            <a:ext cx="3000396" cy="671141"/>
          </a:xfrm>
          <a:prstGeom prst="rect">
            <a:avLst/>
          </a:prstGeom>
          <a:noFill/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9" y="2428868"/>
            <a:ext cx="3071834" cy="687121"/>
          </a:xfrm>
          <a:prstGeom prst="rect">
            <a:avLst/>
          </a:prstGeom>
          <a:noFill/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357562"/>
            <a:ext cx="1938631" cy="571504"/>
          </a:xfrm>
          <a:prstGeom prst="rect">
            <a:avLst/>
          </a:prstGeom>
          <a:noFill/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143380"/>
            <a:ext cx="1938631" cy="571504"/>
          </a:xfrm>
          <a:prstGeom prst="rect">
            <a:avLst/>
          </a:prstGeom>
          <a:noFill/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000636"/>
            <a:ext cx="1928827" cy="614814"/>
          </a:xfrm>
          <a:prstGeom prst="rect">
            <a:avLst/>
          </a:prstGeom>
          <a:noFill/>
        </p:spPr>
      </p:pic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286124"/>
            <a:ext cx="4677088" cy="642942"/>
          </a:xfrm>
          <a:prstGeom prst="rect">
            <a:avLst/>
          </a:prstGeom>
          <a:noFill/>
        </p:spPr>
      </p:pic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071942"/>
            <a:ext cx="4857784" cy="667781"/>
          </a:xfrm>
          <a:prstGeom prst="rect">
            <a:avLst/>
          </a:prstGeom>
          <a:noFill/>
        </p:spPr>
      </p:pic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8" name="Picture 2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929198"/>
            <a:ext cx="3034686" cy="642942"/>
          </a:xfrm>
          <a:prstGeom prst="rect">
            <a:avLst/>
          </a:prstGeom>
          <a:noFill/>
        </p:spPr>
      </p:pic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Пятно 1 39"/>
          <p:cNvSpPr/>
          <p:nvPr/>
        </p:nvSpPr>
        <p:spPr>
          <a:xfrm>
            <a:off x="2071670" y="2714620"/>
            <a:ext cx="5700746" cy="385765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Молодцы!!!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Лес «Науки»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Формулы суммы и разности кубов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Сумма кубов двух выражений равна произведению суммы этих выражений и неполного квадрата их разности.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Разность кубов двух выражений равна произведению разности этих выражений и неполного квадрата их суммы.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4" name="Picture 2" descr="C:\Program Files\nature\003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"/>
            <a:ext cx="25717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572500" y="6215063"/>
            <a:ext cx="571500" cy="642937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785926"/>
            <a:ext cx="7500990" cy="725902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1" y="4071942"/>
            <a:ext cx="7381925" cy="714380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7030A0"/>
                </a:solidFill>
              </a:rPr>
              <a:t>Водопад «Знаний».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000125"/>
            <a:ext cx="8401080" cy="521493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i="1" dirty="0" smtClean="0"/>
              <a:t>Разложите на множители</a:t>
            </a:r>
          </a:p>
          <a:p>
            <a:pPr eaLnBrk="1" hangingPunct="1">
              <a:buNone/>
            </a:pPr>
            <a:r>
              <a:rPr lang="ru-RU" i="1" dirty="0" smtClean="0"/>
              <a:t> многочлен:</a:t>
            </a:r>
            <a:endParaRPr lang="ru-RU" dirty="0" smtClean="0"/>
          </a:p>
        </p:txBody>
      </p:sp>
      <p:pic>
        <p:nvPicPr>
          <p:cNvPr id="6148" name="Picture 3" descr="C:\Program Files\nature\003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0"/>
            <a:ext cx="30718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642937" cy="642937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65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7" name="Rectangle 2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68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70" name="Rectangle 30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71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73" name="Rectangle 3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74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76" name="Rectangle 3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77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79" name="Rectangle 39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80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82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83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85" name="Rectangle 45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86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285992"/>
            <a:ext cx="1500198" cy="579622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285992"/>
            <a:ext cx="4815762" cy="572503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496"/>
            <a:ext cx="1285884" cy="630578"/>
          </a:xfrm>
          <a:prstGeom prst="rect">
            <a:avLst/>
          </a:prstGeom>
          <a:noFill/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928934"/>
            <a:ext cx="4286280" cy="578307"/>
          </a:xfrm>
          <a:prstGeom prst="rect">
            <a:avLst/>
          </a:prstGeom>
          <a:noFill/>
        </p:spPr>
      </p:pic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643314"/>
            <a:ext cx="1636070" cy="571504"/>
          </a:xfrm>
          <a:prstGeom prst="rect">
            <a:avLst/>
          </a:prstGeom>
          <a:noFill/>
        </p:spPr>
      </p:pic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643313"/>
            <a:ext cx="4357718" cy="529151"/>
          </a:xfrm>
          <a:prstGeom prst="rect">
            <a:avLst/>
          </a:prstGeom>
          <a:noFill/>
        </p:spPr>
      </p:pic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429132"/>
            <a:ext cx="2521341" cy="571504"/>
          </a:xfrm>
          <a:prstGeom prst="rect">
            <a:avLst/>
          </a:prstGeom>
          <a:noFill/>
        </p:spPr>
      </p:pic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429132"/>
            <a:ext cx="6000792" cy="617939"/>
          </a:xfrm>
          <a:prstGeom prst="rect">
            <a:avLst/>
          </a:prstGeom>
          <a:noFill/>
        </p:spPr>
      </p:pic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214950"/>
            <a:ext cx="1785950" cy="1090748"/>
          </a:xfrm>
          <a:prstGeom prst="rect">
            <a:avLst/>
          </a:prstGeom>
          <a:noFill/>
        </p:spPr>
      </p:pic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5286388"/>
            <a:ext cx="6545895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solidFill>
                  <a:srgbClr val="7030A0"/>
                </a:solidFill>
              </a:rPr>
              <a:t>Пустыня «Находок».</a:t>
            </a:r>
          </a:p>
        </p:txBody>
      </p:sp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5429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Восстановите тождества: </a:t>
            </a:r>
          </a:p>
        </p:txBody>
      </p:sp>
      <p:pic>
        <p:nvPicPr>
          <p:cNvPr id="2" name="Picture 4" descr="C:\Program Files\nature\027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0"/>
            <a:ext cx="2714625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572500" y="6215063"/>
            <a:ext cx="571500" cy="642937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4" name="Rectangle 15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472" y="1643050"/>
            <a:ext cx="535785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14546" y="2928934"/>
            <a:ext cx="664373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5643578"/>
            <a:ext cx="7215238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4214818"/>
            <a:ext cx="857256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643050"/>
            <a:ext cx="4562475" cy="8763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071810"/>
            <a:ext cx="5429288" cy="605894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786454"/>
            <a:ext cx="6215106" cy="611912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714488"/>
            <a:ext cx="5114925" cy="8763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143248"/>
            <a:ext cx="5772150" cy="485775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429132"/>
            <a:ext cx="7786742" cy="520477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786454"/>
            <a:ext cx="6072230" cy="620609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344118"/>
            <a:ext cx="7358114" cy="62544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928671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solidFill>
                  <a:srgbClr val="7030A0"/>
                </a:solidFill>
              </a:rPr>
              <a:t>Море «Ошибок».</a:t>
            </a:r>
          </a:p>
        </p:txBody>
      </p:sp>
      <p:pic>
        <p:nvPicPr>
          <p:cNvPr id="8195" name="Picture 8" descr="C:\Program Files\nature\03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"/>
            <a:ext cx="314325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501063" y="6143625"/>
            <a:ext cx="642937" cy="714375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0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8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0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4" name="Rectangle 18"/>
          <p:cNvSpPr>
            <a:spLocks noChangeArrowheads="1"/>
          </p:cNvSpPr>
          <p:nvPr/>
        </p:nvSpPr>
        <p:spPr bwMode="auto">
          <a:xfrm>
            <a:off x="0" y="9048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2000240"/>
            <a:ext cx="628654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4429132"/>
            <a:ext cx="7143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715016"/>
            <a:ext cx="750099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3143248"/>
            <a:ext cx="871543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143116"/>
            <a:ext cx="5000660" cy="622033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572008"/>
            <a:ext cx="6715172" cy="59873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857892"/>
            <a:ext cx="7059755" cy="571504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57" y="3286124"/>
            <a:ext cx="1764939" cy="571504"/>
          </a:xfrm>
          <a:prstGeom prst="rect">
            <a:avLst/>
          </a:prstGeom>
          <a:noFill/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286124"/>
            <a:ext cx="6790812" cy="571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7030A0"/>
                </a:solidFill>
              </a:rPr>
              <a:t>Гавань «Итогов».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4525962"/>
          </a:xfrm>
        </p:spPr>
        <p:txBody>
          <a:bodyPr/>
          <a:lstStyle/>
          <a:p>
            <a:r>
              <a:rPr lang="ru-RU" dirty="0" smtClean="0"/>
              <a:t>Что нового узнали на уроке?</a:t>
            </a:r>
          </a:p>
          <a:p>
            <a:r>
              <a:rPr lang="ru-RU" dirty="0" smtClean="0"/>
              <a:t>Чему равна сумма кубов? Разность кубов?</a:t>
            </a:r>
          </a:p>
          <a:p>
            <a:r>
              <a:rPr lang="ru-RU" dirty="0" smtClean="0"/>
              <a:t>Понравилось ли путешествие?</a:t>
            </a:r>
          </a:p>
          <a:p>
            <a:r>
              <a:rPr lang="ru-RU" dirty="0" smtClean="0"/>
              <a:t>Какой этап был самый интересный?</a:t>
            </a:r>
          </a:p>
          <a:p>
            <a:r>
              <a:rPr lang="ru-RU" dirty="0" smtClean="0"/>
              <a:t>Какой  этап был самый сложный?</a:t>
            </a:r>
          </a:p>
          <a:p>
            <a:r>
              <a:rPr lang="ru-RU" dirty="0" smtClean="0"/>
              <a:t>Определи своё настроение на уроке</a:t>
            </a:r>
          </a:p>
        </p:txBody>
      </p:sp>
      <p:pic>
        <p:nvPicPr>
          <p:cNvPr id="9219" name="Picture 9" descr="C:\Program Files\nature\0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3" y="0"/>
            <a:ext cx="254793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8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5000625"/>
            <a:ext cx="2071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5000625"/>
            <a:ext cx="2146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</p:txBody>
      </p:sp>
      <p:pic>
        <p:nvPicPr>
          <p:cNvPr id="5" name="Picture 5" descr="J0295178"/>
          <p:cNvPicPr>
            <a:picLocks noChangeAspect="1" noChangeArrowheads="1" noCrop="1"/>
          </p:cNvPicPr>
          <p:nvPr/>
        </p:nvPicPr>
        <p:blipFill>
          <a:blip r:embed="rId2" cstate="print">
            <a:lum bright="-8000" contrast="40000"/>
          </a:blip>
          <a:srcRect/>
          <a:stretch>
            <a:fillRect/>
          </a:stretch>
        </p:blipFill>
        <p:spPr bwMode="auto">
          <a:xfrm>
            <a:off x="500034" y="1714488"/>
            <a:ext cx="3132137" cy="364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14744" y="4643446"/>
            <a:ext cx="511306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Желаю удачи!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2428868"/>
            <a:ext cx="5157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П.36, №908(3-6);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№912(3-6).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165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</vt:lpstr>
      <vt:lpstr>Карта путешествия</vt:lpstr>
      <vt:lpstr>Пруд «Воспоминаний»</vt:lpstr>
      <vt:lpstr>Лес «Науки»</vt:lpstr>
      <vt:lpstr>Водопад «Знаний».</vt:lpstr>
      <vt:lpstr>Пустыня «Находок».</vt:lpstr>
      <vt:lpstr>Море «Ошибок».</vt:lpstr>
      <vt:lpstr>Гавань «Итогов».</vt:lpstr>
      <vt:lpstr>Домашнее задание: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Новосёловы</dc:creator>
  <cp:lastModifiedBy>Новосёл</cp:lastModifiedBy>
  <cp:revision>34</cp:revision>
  <dcterms:created xsi:type="dcterms:W3CDTF">2010-01-27T13:43:41Z</dcterms:created>
  <dcterms:modified xsi:type="dcterms:W3CDTF">2012-12-17T13:54:00Z</dcterms:modified>
</cp:coreProperties>
</file>