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7" r:id="rId5"/>
    <p:sldId id="276" r:id="rId6"/>
    <p:sldId id="271" r:id="rId7"/>
    <p:sldId id="266" r:id="rId8"/>
    <p:sldId id="268" r:id="rId9"/>
    <p:sldId id="274" r:id="rId10"/>
    <p:sldId id="273" r:id="rId11"/>
    <p:sldId id="272" r:id="rId12"/>
    <p:sldId id="278" r:id="rId13"/>
    <p:sldId id="267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914" autoAdjust="0"/>
    <p:restoredTop sz="99107" autoAdjust="0"/>
  </p:normalViewPr>
  <p:slideViewPr>
    <p:cSldViewPr>
      <p:cViewPr>
        <p:scale>
          <a:sx n="100" d="100"/>
          <a:sy n="100" d="100"/>
        </p:scale>
        <p:origin x="-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F59FED-2FA7-49D4-BD2B-A04158013275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7C8FA0-060D-4675-B35F-78051957F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56856-9A6E-437A-8B67-21910FDBD7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B7679-BBFE-4437-AE3E-58740457014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1206-54B3-4E3C-82BE-B1BB832F3160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ADB9-5F13-4832-8BF7-D041B4196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986B-DBF2-4980-8117-2F8FB9015A6A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A636-F898-4077-A280-A314D56CC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C27A-6622-436C-95C5-BD76C3CC089B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C96B-3020-47F1-BB0E-8879FAF13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597D-E89E-4BE6-AEDA-3EA7B193324D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8FA2-5079-4B9F-A9D9-DD7A5464A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31A5-DB21-4ED8-A09D-791AA9E255DA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E0C6-CC22-408F-B29E-65F288B62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9F83-B7A3-4BE1-A184-773D993148A7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9CA8-936A-4E06-9025-5432DC391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EAB3-5340-4924-8491-8830ECC73496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5D14-381A-4B80-B566-172C61BFE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D394-9AFE-4CFC-9D0F-D5A0639BE63A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F301-3F71-4726-AC98-17D28DCED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25449-45B8-4BE4-9DDA-6F08260B6FC9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6EA5-E3AA-4CA2-A48A-D11779E55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9591-C83A-4FA9-B004-097B5BF37456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8E7F-31CB-4C34-BE75-5DB1DDE29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F973-10AC-4A9A-921C-1E27CBD05190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ACD3-4807-4DBC-9696-D0EA9B505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06EF-87CD-4C51-B7A2-E7992BE02B78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71D0-31C4-4918-9D76-51F022E94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472BA9-DE50-4128-ACE5-2301C63CF5A3}" type="datetimeFigureOut">
              <a:rPr lang="ru-RU"/>
              <a:pPr>
                <a:defRPr/>
              </a:pPr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2DF66F-3520-4089-BEBB-71AC1CF27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1.gif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85750"/>
            <a:ext cx="7772400" cy="331470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3357563" y="785813"/>
            <a:ext cx="31051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Творческий проект</a:t>
            </a:r>
          </a:p>
        </p:txBody>
      </p:sp>
      <p:sp>
        <p:nvSpPr>
          <p:cNvPr id="15363" name="WordArt 1"/>
          <p:cNvSpPr>
            <a:spLocks noChangeArrowheads="1" noChangeShapeType="1" noTextEdit="1"/>
          </p:cNvSpPr>
          <p:nvPr/>
        </p:nvSpPr>
        <p:spPr bwMode="auto">
          <a:xfrm>
            <a:off x="1357313" y="1785938"/>
            <a:ext cx="6786562" cy="1290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"Город на Тихой Сосне".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6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 descr="I:\Фото Алексеевка\PSF41RCA4TXZLJCATJ0F34CA7APOJPCABHY9MNCA4XKK2QCAD6SRW1CA3BD0I4CAK9EQA8CAD15R4YCAHCB1RACA09AD8LCAU1DG6JCAJ10SAJCANEYA4DCAE4QA4OCAYGQEPCCA6GVESXCA647U9DCAI055W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28938"/>
            <a:ext cx="84645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401955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429000"/>
            <a:ext cx="435768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5"/>
          <p:cNvSpPr>
            <a:spLocks noGrp="1"/>
          </p:cNvSpPr>
          <p:nvPr>
            <p:ph type="title"/>
          </p:nvPr>
        </p:nvSpPr>
        <p:spPr>
          <a:xfrm>
            <a:off x="827088" y="404813"/>
            <a:ext cx="7858125" cy="576262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Настольная игра «Сложи картинку».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547813" y="620713"/>
            <a:ext cx="6357937" cy="504825"/>
          </a:xfrm>
        </p:spPr>
        <p:txBody>
          <a:bodyPr/>
          <a:lstStyle/>
          <a:p>
            <a:pPr eaLnBrk="1" hangingPunct="1"/>
            <a:r>
              <a:rPr lang="ru-RU" sz="1600" b="1" smtClean="0">
                <a:latin typeface="Arial" charset="0"/>
                <a:cs typeface="Times New Roman" pitchFamily="18" charset="0"/>
              </a:rPr>
              <a:t>Экскурсия </a:t>
            </a:r>
            <a:r>
              <a:rPr lang="ru-RU" sz="1600" b="1" smtClean="0">
                <a:latin typeface="Verdana" pitchFamily="34" charset="0"/>
                <a:cs typeface="Times New Roman" pitchFamily="18" charset="0"/>
              </a:rPr>
              <a:t>«ПУТЕШЕСТВИЕ ПО ГОРОДУ»</a:t>
            </a:r>
          </a:p>
        </p:txBody>
      </p:sp>
      <p:pic>
        <p:nvPicPr>
          <p:cNvPr id="27650" name="Picture 2" descr="D:\фото Алексееввка\3980081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00188"/>
            <a:ext cx="2619375" cy="1965325"/>
          </a:xfr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928813"/>
            <a:ext cx="2786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D:\фото Алексееввка\155390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428750"/>
            <a:ext cx="27860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D:\фото Алексееввка\alekseevka_troizkii_hr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42900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D:\фото Алексееввка\fotosmall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4714875"/>
            <a:ext cx="3048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D:\фото Алексееввка\s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7650" y="3786188"/>
            <a:ext cx="2705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642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3"/>
          <p:cNvSpPr>
            <a:spLocks noChangeArrowheads="1"/>
          </p:cNvSpPr>
          <p:nvPr/>
        </p:nvSpPr>
        <p:spPr bwMode="auto">
          <a:xfrm>
            <a:off x="2195513" y="333375"/>
            <a:ext cx="525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Arial Black" pitchFamily="34" charset="0"/>
                <a:cs typeface="Times New Roman" pitchFamily="18" charset="0"/>
              </a:rPr>
              <a:t>ОБРАЗОВАТЕЛЬНАЯ ОБЛАСТЬ «ПОЗНАНИЕ»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D:\фото Алексееввка\Big_Gerb.gif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33413" cy="782638"/>
          </a:xfrm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195513" y="333375"/>
            <a:ext cx="525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Arial Black" pitchFamily="34" charset="0"/>
                <a:cs typeface="Times New Roman" pitchFamily="18" charset="0"/>
              </a:rPr>
              <a:t>ОБРАЗОВАТЕЛЬНАЯ ОБЛАСТЬ «ПОЗНАНИЕ»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971550" y="842963"/>
            <a:ext cx="7694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300" b="1">
                <a:cs typeface="Times New Roman" pitchFamily="18" charset="0"/>
              </a:rPr>
              <a:t>НЕПОСРЕДСТВЕННО ОБРАЗОВАТЕЛЬНАЯ ДЕЯТЕЛЬНОСТЬ С ДЕТЬМИ 6-го ГОДА ЖИЗНИ</a:t>
            </a:r>
            <a:endParaRPr lang="ru-RU" sz="1300" b="1"/>
          </a:p>
          <a:p>
            <a:pPr algn="ctr" eaLnBrk="0" hangingPunct="0"/>
            <a:r>
              <a:rPr lang="ru-RU" sz="1300" b="1">
                <a:cs typeface="Times New Roman" pitchFamily="18" charset="0"/>
              </a:rPr>
              <a:t>ОБРАЗОВАТЕЛЬНАЯ ОБЛАСТЬ «</a:t>
            </a:r>
            <a:r>
              <a:rPr lang="en-US" sz="1300" b="1">
                <a:cs typeface="Times New Roman" pitchFamily="18" charset="0"/>
              </a:rPr>
              <a:t>ПОЗНАНИЕ</a:t>
            </a:r>
            <a:r>
              <a:rPr lang="ru-RU" sz="1300" b="1">
                <a:cs typeface="Times New Roman" pitchFamily="18" charset="0"/>
              </a:rPr>
              <a:t>»</a:t>
            </a:r>
            <a:endParaRPr lang="ru-RU" sz="1300" b="1"/>
          </a:p>
        </p:txBody>
      </p:sp>
      <p:graphicFrame>
        <p:nvGraphicFramePr>
          <p:cNvPr id="29876" name="Group 180"/>
          <p:cNvGraphicFramePr>
            <a:graphicFrameLocks noGrp="1"/>
          </p:cNvGraphicFramePr>
          <p:nvPr/>
        </p:nvGraphicFramePr>
        <p:xfrm>
          <a:off x="755650" y="1484313"/>
          <a:ext cx="7993063" cy="4664075"/>
        </p:xfrm>
        <a:graphic>
          <a:graphicData uri="http://schemas.openxmlformats.org/drawingml/2006/table">
            <a:tbl>
              <a:tblPr/>
              <a:tblGrid>
                <a:gridCol w="984250"/>
                <a:gridCol w="1943100"/>
                <a:gridCol w="2066925"/>
                <a:gridCol w="2998788"/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форма, содержание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чего начинается Родина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Песни: В. Бернера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чего начинается Родина?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Нестеренко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Алексеевка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          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Воспитывать умение слушать песни о родном крае, передавать в беседе характер музыкального произведения.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 о родном городе с использованием фотографий  г. Алексеевка.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Воспитывать у детей умение слушать, поддерживать диалог,  используя знания о родном крае.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Стихи: П.Воронько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Лучше нет родного края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Шаповалов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Алексеевский вальс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Вызвать желание больше узнать о своем крае и чувство восхищения красотой своих мест.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Сложи картинку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воображение, умение детей объединять в целое части картинки.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Физкультурная минутка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Развивать у детей воображение, умение ориентироваться в пространстве, выполнять движения в соответствии с текстом.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Художественное творчество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Мой город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 использованием различных изобразительных материалов.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Закрепить навыки рисования различными изобразительными материалами.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92150"/>
            <a:ext cx="2571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86188"/>
            <a:ext cx="4076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0825" y="1770063"/>
            <a:ext cx="3241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352800" algn="l"/>
              </a:tabLst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К беседе «Подаренное Солнцем масло»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263775" y="3357563"/>
            <a:ext cx="539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600325" algn="l"/>
              </a:tabLst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Фотографии к НОД «В гостях у хозяйки Меловой горы»</a:t>
            </a:r>
          </a:p>
        </p:txBody>
      </p:sp>
      <p:pic>
        <p:nvPicPr>
          <p:cNvPr id="29701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143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6188"/>
            <a:ext cx="3752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979613" y="260350"/>
            <a:ext cx="619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600325" algn="l"/>
              </a:tabLst>
            </a:pPr>
            <a:r>
              <a:rPr lang="ru-RU" b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«КОММУНИКАЦИЯ»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2286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928688"/>
            <a:ext cx="22669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4857750"/>
            <a:ext cx="3152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571750" y="280988"/>
            <a:ext cx="585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Конкурс знатоков города «Я живу на земле Алексеевской»</a:t>
            </a:r>
            <a:endParaRPr lang="ru-RU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0" y="679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0" y="891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714375" algn="l"/>
                <a:tab pos="4625975" algn="ctr"/>
              </a:tabLst>
            </a:pPr>
            <a:endParaRPr lang="ru-RU"/>
          </a:p>
        </p:txBody>
      </p:sp>
      <p:pic>
        <p:nvPicPr>
          <p:cNvPr id="30727" name="Picture 8" descr="D:\фото Алексееввка\9975977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78606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9" descr="D:\фото Алексееввка\alekseevka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3071813"/>
            <a:ext cx="27400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1" descr="D:\фото Алексееввка\0_69692_d53cdcbf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4875213"/>
            <a:ext cx="2262187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2" descr="D:\фото Алексееввка\7944089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857250"/>
            <a:ext cx="25003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3" descr="D:\фото Алексееввка\83841138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307181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4" descr="D:\фото Алексееввка\88324133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75" y="4786313"/>
            <a:ext cx="2520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7143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Big_Ger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33675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4" descr="0_334b2_fc55b081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28432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6" descr="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3286125"/>
            <a:ext cx="2900362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7" descr="5201199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2428875"/>
            <a:ext cx="3000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4357688" y="35718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Белых круч приметную оправу</a:t>
            </a:r>
            <a:endParaRPr lang="ru-RU" sz="12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предки выбрали тебе,</a:t>
            </a:r>
            <a:endParaRPr lang="ru-RU" sz="12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цветок подсолнуха по праву</a:t>
            </a:r>
            <a:endParaRPr lang="ru-RU" sz="12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Гордо засиял в твоем гербе</a:t>
            </a:r>
            <a:r>
              <a:rPr lang="ru-RU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endParaRPr lang="ru-RU" sz="12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В. Канунник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1"/>
          <p:cNvSpPr>
            <a:spLocks noChangeArrowheads="1"/>
          </p:cNvSpPr>
          <p:nvPr/>
        </p:nvSpPr>
        <p:spPr bwMode="auto">
          <a:xfrm>
            <a:off x="3635375" y="115888"/>
            <a:ext cx="2190750" cy="7048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Прямоугольник 5"/>
          <p:cNvSpPr>
            <a:spLocks noChangeArrowheads="1"/>
          </p:cNvSpPr>
          <p:nvPr/>
        </p:nvSpPr>
        <p:spPr bwMode="auto">
          <a:xfrm>
            <a:off x="3143250" y="428625"/>
            <a:ext cx="2682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1" name="Рисунок 6" descr="Big_Ger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44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24" name="Group 40"/>
          <p:cNvGraphicFramePr>
            <a:graphicFrameLocks noGrp="1"/>
          </p:cNvGraphicFramePr>
          <p:nvPr/>
        </p:nvGraphicFramePr>
        <p:xfrm>
          <a:off x="1571625" y="928688"/>
          <a:ext cx="7500938" cy="6892925"/>
        </p:xfrm>
        <a:graphic>
          <a:graphicData uri="http://schemas.openxmlformats.org/drawingml/2006/table">
            <a:tbl>
              <a:tblPr/>
              <a:tblGrid>
                <a:gridCol w="2500313"/>
                <a:gridCol w="2143125"/>
                <a:gridCol w="2857500"/>
              </a:tblGrid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детьми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педагогами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Опыты и эксперименты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 интегрированное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Занятие-игра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                      дидактические,                        подвижные,                        сюжетно – ролевые 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Экскурсии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Викторины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Консультации с психологом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НОД с музыкальным руководителем и руководителем изодеятельности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материала к образовательной деятельности, играм совместно с планирование руководителем изодеятельности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Совместное проекта с музыкальным руководителем и руководителем изодеятельности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9" name="Text Box 42"/>
          <p:cNvSpPr txBox="1">
            <a:spLocks noChangeArrowheads="1"/>
          </p:cNvSpPr>
          <p:nvPr/>
        </p:nvSpPr>
        <p:spPr bwMode="auto">
          <a:xfrm>
            <a:off x="2339975" y="26035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ГОРОД НА ТИХОЙ СОСНЕ</a:t>
            </a: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>
            <a:off x="2700338" y="76517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flipH="1">
            <a:off x="4572000" y="7651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5795963" y="765175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7423" name="Picture 16" descr="SAM_01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149725"/>
            <a:ext cx="2297113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8" descr="Изображение 0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581525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58" name="Group 26"/>
          <p:cNvGraphicFramePr>
            <a:graphicFrameLocks noGrp="1"/>
          </p:cNvGraphicFramePr>
          <p:nvPr/>
        </p:nvGraphicFramePr>
        <p:xfrm>
          <a:off x="285750" y="1000125"/>
          <a:ext cx="8215313" cy="5222875"/>
        </p:xfrm>
        <a:graphic>
          <a:graphicData uri="http://schemas.openxmlformats.org/drawingml/2006/table">
            <a:tbl>
              <a:tblPr/>
              <a:tblGrid>
                <a:gridCol w="236538"/>
                <a:gridCol w="1763712"/>
                <a:gridCol w="1714500"/>
                <a:gridCol w="3714750"/>
                <a:gridCol w="785813"/>
              </a:tblGrid>
              <a:tr h="4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Познание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 чего начинается Родина».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«Мой любимый город».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Дать представление о том, что для каждого человека Малая Родина - это то место, где он родился, и где прошло его детство. Прививать любовь к родным местам, вызвать желание больше узнать о своём крае. Закрепить навыки работы разными изобразительными материалами.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Формировать знания детей о родном городе, его достопримечательностях,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памятных местах, дорогих, его уютных уголках. Воспитывать любовь своему городу. Развивать любознательность, интерес.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8" name="Rectangle 1"/>
          <p:cNvSpPr>
            <a:spLocks noChangeArrowheads="1"/>
          </p:cNvSpPr>
          <p:nvPr/>
        </p:nvSpPr>
        <p:spPr bwMode="auto">
          <a:xfrm>
            <a:off x="2386013" y="53975"/>
            <a:ext cx="34210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План проекта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Тема: «Город на Тихой Сосне»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срок 1 месяц</a:t>
            </a:r>
          </a:p>
          <a:p>
            <a:pPr algn="ctr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7" name="Group 31"/>
          <p:cNvGraphicFramePr>
            <a:graphicFrameLocks noGrp="1"/>
          </p:cNvGraphicFramePr>
          <p:nvPr/>
        </p:nvGraphicFramePr>
        <p:xfrm>
          <a:off x="785813" y="357188"/>
          <a:ext cx="7715250" cy="4144962"/>
        </p:xfrm>
        <a:graphic>
          <a:graphicData uri="http://schemas.openxmlformats.org/drawingml/2006/table">
            <a:tbl>
              <a:tblPr/>
              <a:tblGrid>
                <a:gridCol w="214312"/>
                <a:gridCol w="1500188"/>
                <a:gridCol w="1428750"/>
                <a:gridCol w="3357562"/>
                <a:gridCol w="1214438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«Подаренное Солнцем масло».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Расширять знания о родном крае. Познакомить детей с именем Д.С.Бокаревым – умельцем Алексеевской слободы. Воспитывать чувство гордости за родной край, пробудить интерес к его истории.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(экскурсия)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«Путешествие по городу»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Закрепить знания детей о родном городе, названиях улиц, достопримечательностях города.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Познание (опыты и эксперименты)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 гостях у хозяйки Меловой горы»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Познакомить детей со свойствами мела, где и как он добывается и используется, развивать умение на основе опытов проводить анализ его свойств. Приобщать к истории родного края. Воспитывать чувство гордости и любви к Алексеевской земле, Белгородчине.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</a:t>
                      </a:r>
                    </a:p>
                  </a:txBody>
                  <a:tcPr marL="44824" marR="4482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7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143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31" descr="Меловая гора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971550" y="4076700"/>
            <a:ext cx="295275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2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34" name="Group 30"/>
          <p:cNvGraphicFramePr>
            <a:graphicFrameLocks noGrp="1"/>
          </p:cNvGraphicFramePr>
          <p:nvPr/>
        </p:nvGraphicFramePr>
        <p:xfrm>
          <a:off x="785813" y="285750"/>
          <a:ext cx="7572375" cy="6324600"/>
        </p:xfrm>
        <a:graphic>
          <a:graphicData uri="http://schemas.openxmlformats.org/drawingml/2006/table">
            <a:tbl>
              <a:tblPr/>
              <a:tblGrid>
                <a:gridCol w="330200"/>
                <a:gridCol w="1079500"/>
                <a:gridCol w="1804987"/>
                <a:gridCol w="3786188"/>
                <a:gridCol w="571500"/>
              </a:tblGrid>
              <a:tr h="472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Подвижная игра «Кто быстрее соберёт подсолнушек».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«С какого растения семена».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Настольная игра «Сложи картинку».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Сюжетно-ролевая игра «Улицы нашего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Речевая игра «Отгадай где я был…».</a:t>
                      </a: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Воспитывать быстроту реакции, ловкость, мышление, выдержку.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Воспитывать умение сравнивать, обобщать, формировать сообразительность,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сосредоточенность.  Развивать знания о растениях нашей местности.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Воспитывать усидчивость, сообразительность, мышление, творческие способности.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Формировать игровые умения, придумывание и введение игровых ситуаций по правилам дорожного движения. Расширить ролевое взаимодействие, вовлекать малоактивных детей. Активизировать творческое воображение.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Активизация словаря, воспитание сообразительности мышления, развитие памяти, развитие речи.</a:t>
                      </a: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 неделя</a:t>
                      </a: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знатоков «Я живу на земле Алексеевской».</a:t>
                      </a: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Обобщить знания детей о родном городе. Воспитывать основы патриотизма. Познакомить с некоторыми ритуалами памяти, развивать познавательный интерес к истории родного города. Развивать речь, мышление.</a:t>
                      </a: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неделя</a:t>
                      </a:r>
                    </a:p>
                  </a:txBody>
                  <a:tcPr marL="42988" marR="429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620713"/>
            <a:ext cx="39147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644900"/>
            <a:ext cx="4000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724525" y="1030288"/>
            <a:ext cx="316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«С чего начинается Родина»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08175" y="4365625"/>
            <a:ext cx="2735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019675" algn="l"/>
              </a:tabLst>
            </a:pPr>
            <a:r>
              <a:rPr lang="ru-RU" sz="1600" b="1">
                <a:cs typeface="Times New Roman" pitchFamily="18" charset="0"/>
              </a:rPr>
              <a:t>«Мой любимый город»</a:t>
            </a:r>
            <a:endParaRPr lang="ru-RU" sz="1600" b="1"/>
          </a:p>
        </p:txBody>
      </p:sp>
      <p:pic>
        <p:nvPicPr>
          <p:cNvPr id="23557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3203575" y="188913"/>
            <a:ext cx="5256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folHlink"/>
                </a:solidFill>
                <a:latin typeface="Arial Black" pitchFamily="34" charset="0"/>
                <a:cs typeface="Times New Roman" pitchFamily="18" charset="0"/>
              </a:rPr>
              <a:t>ОБРАЗОВАТЕЛЬНАЯ ОБЛАСТЬ «СОЦИАЛИЗАЦИЯ»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785813"/>
            <a:ext cx="34290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929063"/>
            <a:ext cx="37242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3929063"/>
            <a:ext cx="3038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71688" y="180975"/>
            <a:ext cx="88582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Подвижная</a:t>
            </a:r>
            <a:r>
              <a:rPr lang="ru-RU" sz="1400" b="1">
                <a:cs typeface="Times New Roman" pitchFamily="18" charset="0"/>
              </a:rPr>
              <a:t> игра «Кто быстрее соберёт подсолнушек».</a:t>
            </a:r>
            <a:endParaRPr lang="ru-RU" sz="1100" b="1"/>
          </a:p>
          <a:p>
            <a:pPr eaLnBrk="0" hangingPunct="0"/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352675" y="3403600"/>
            <a:ext cx="443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4095750" algn="l"/>
              </a:tabLst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ru-RU" sz="1400" b="1">
                <a:cs typeface="Times New Roman" pitchFamily="18" charset="0"/>
              </a:rPr>
              <a:t> игра «С какого растения семена».</a:t>
            </a:r>
            <a:endParaRPr lang="ru-RU" b="1"/>
          </a:p>
        </p:txBody>
      </p:sp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4651375" y="2574925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pic>
        <p:nvPicPr>
          <p:cNvPr id="24583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1143000" y="0"/>
            <a:ext cx="664368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100">
              <a:solidFill>
                <a:srgbClr val="000000"/>
              </a:solidFill>
            </a:endParaRP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pic>
        <p:nvPicPr>
          <p:cNvPr id="24585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785813"/>
            <a:ext cx="34290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Прямоугольник 11"/>
          <p:cNvSpPr>
            <a:spLocks noChangeArrowheads="1"/>
          </p:cNvSpPr>
          <p:nvPr/>
        </p:nvSpPr>
        <p:spPr bwMode="auto">
          <a:xfrm>
            <a:off x="4803775" y="2727325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36020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000500"/>
            <a:ext cx="35718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4071938"/>
            <a:ext cx="432911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714625" y="366713"/>
            <a:ext cx="4676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Сюжетно-ролевая игра «Улицы нашего города».</a:t>
            </a:r>
          </a:p>
          <a:p>
            <a:pPr eaLnBrk="0" hangingPunct="0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14313" y="3484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Речевая игра «Отгадай, где я был…».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607" name="Picture 7" descr="D:\фото Алексееввка\3956490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6938" y="857250"/>
            <a:ext cx="34369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 descr="D:\фото Алексееввка\Big_Gerb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00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613</Words>
  <Application>Microsoft Office PowerPoint</Application>
  <PresentationFormat>Экран (4:3)</PresentationFormat>
  <Paragraphs>168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Arial Black</vt:lpstr>
      <vt:lpstr>Verdana</vt:lpstr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  Настольная игра «Сложи картинку». </vt:lpstr>
      <vt:lpstr>Экскурсия «ПУТЕШЕСТВИЕ ПО ГОРОДУ»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User</cp:lastModifiedBy>
  <cp:revision>64</cp:revision>
  <dcterms:created xsi:type="dcterms:W3CDTF">2004-10-05T21:05:53Z</dcterms:created>
  <dcterms:modified xsi:type="dcterms:W3CDTF">2013-01-10T19:07:42Z</dcterms:modified>
</cp:coreProperties>
</file>