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70" r:id="rId8"/>
    <p:sldId id="271" r:id="rId9"/>
    <p:sldId id="264" r:id="rId10"/>
    <p:sldId id="269" r:id="rId11"/>
    <p:sldId id="26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25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2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04AF2-43C6-4019-BB0B-47953E781E7A}" type="datetimeFigureOut">
              <a:rPr lang="ru-RU" smtClean="0"/>
              <a:pPr/>
              <a:t>19.02.2013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ABB0F-F80F-4C66-B40A-A113386F369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04AF2-43C6-4019-BB0B-47953E781E7A}" type="datetimeFigureOut">
              <a:rPr lang="ru-RU" smtClean="0"/>
              <a:pPr/>
              <a:t>19.02.2013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ABB0F-F80F-4C66-B40A-A113386F36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04AF2-43C6-4019-BB0B-47953E781E7A}" type="datetimeFigureOut">
              <a:rPr lang="ru-RU" smtClean="0"/>
              <a:pPr/>
              <a:t>19.02.2013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ABB0F-F80F-4C66-B40A-A113386F36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04AF2-43C6-4019-BB0B-47953E781E7A}" type="datetimeFigureOut">
              <a:rPr lang="ru-RU" smtClean="0"/>
              <a:pPr/>
              <a:t>19.02.2013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ABB0F-F80F-4C66-B40A-A113386F36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04AF2-43C6-4019-BB0B-47953E781E7A}" type="datetimeFigureOut">
              <a:rPr lang="ru-RU" smtClean="0"/>
              <a:pPr/>
              <a:t>19.02.2013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831ABB0F-F80F-4C66-B40A-A113386F36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04AF2-43C6-4019-BB0B-47953E781E7A}" type="datetimeFigureOut">
              <a:rPr lang="ru-RU" smtClean="0"/>
              <a:pPr/>
              <a:t>19.02.2013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ABB0F-F80F-4C66-B40A-A113386F36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04AF2-43C6-4019-BB0B-47953E781E7A}" type="datetimeFigureOut">
              <a:rPr lang="ru-RU" smtClean="0"/>
              <a:pPr/>
              <a:t>19.02.2013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ABB0F-F80F-4C66-B40A-A113386F36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04AF2-43C6-4019-BB0B-47953E781E7A}" type="datetimeFigureOut">
              <a:rPr lang="ru-RU" smtClean="0"/>
              <a:pPr/>
              <a:t>19.02.2013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ABB0F-F80F-4C66-B40A-A113386F36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04AF2-43C6-4019-BB0B-47953E781E7A}" type="datetimeFigureOut">
              <a:rPr lang="ru-RU" smtClean="0"/>
              <a:pPr/>
              <a:t>19.02.2013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ABB0F-F80F-4C66-B40A-A113386F36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04AF2-43C6-4019-BB0B-47953E781E7A}" type="datetimeFigureOut">
              <a:rPr lang="ru-RU" smtClean="0"/>
              <a:pPr/>
              <a:t>19.02.2013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ABB0F-F80F-4C66-B40A-A113386F36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04AF2-43C6-4019-BB0B-47953E781E7A}" type="datetimeFigureOut">
              <a:rPr lang="ru-RU" smtClean="0"/>
              <a:pPr/>
              <a:t>19.02.2013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ABB0F-F80F-4C66-B40A-A113386F36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204AF2-43C6-4019-BB0B-47953E781E7A}" type="datetimeFigureOut">
              <a:rPr lang="ru-RU" smtClean="0"/>
              <a:pPr/>
              <a:t>19.02.2013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31ABB0F-F80F-4C66-B40A-A113386F369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audio" Target="../media/audio1.wav"/><Relationship Id="rId7" Type="http://schemas.openxmlformats.org/officeDocument/2006/relationships/image" Target="../media/image16.wmf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png"/><Relationship Id="rId11" Type="http://schemas.openxmlformats.org/officeDocument/2006/relationships/image" Target="../media/image20.wmf"/><Relationship Id="rId5" Type="http://schemas.openxmlformats.org/officeDocument/2006/relationships/image" Target="../media/image15.png"/><Relationship Id="rId10" Type="http://schemas.openxmlformats.org/officeDocument/2006/relationships/image" Target="../media/image19.w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1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image" Target="../media/image29.wmf"/><Relationship Id="rId3" Type="http://schemas.openxmlformats.org/officeDocument/2006/relationships/audio" Target="../media/audio2.wav"/><Relationship Id="rId7" Type="http://schemas.openxmlformats.org/officeDocument/2006/relationships/oleObject" Target="../embeddings/oleObject6.bin"/><Relationship Id="rId12" Type="http://schemas.openxmlformats.org/officeDocument/2006/relationships/image" Target="../media/image28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27.png"/><Relationship Id="rId5" Type="http://schemas.openxmlformats.org/officeDocument/2006/relationships/image" Target="../media/image23.png"/><Relationship Id="rId10" Type="http://schemas.openxmlformats.org/officeDocument/2006/relationships/image" Target="../media/image26.png"/><Relationship Id="rId4" Type="http://schemas.openxmlformats.org/officeDocument/2006/relationships/oleObject" Target="../embeddings/oleObject4.bin"/><Relationship Id="rId9" Type="http://schemas.openxmlformats.org/officeDocument/2006/relationships/image" Target="../media/image25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oleObject" Target="../embeddings/oleObject1.bin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85795"/>
            <a:ext cx="7772400" cy="1714511"/>
          </a:xfrm>
        </p:spPr>
        <p:txBody>
          <a:bodyPr/>
          <a:lstStyle/>
          <a:p>
            <a:r>
              <a:rPr lang="en-US" sz="4800" b="1" dirty="0" smtClean="0">
                <a:solidFill>
                  <a:srgbClr val="00B050"/>
                </a:solidFill>
              </a:rPr>
              <a:t>Food</a:t>
            </a:r>
            <a:r>
              <a:rPr lang="en-US" dirty="0" smtClean="0"/>
              <a:t> </a:t>
            </a:r>
            <a:r>
              <a:rPr lang="en-US" sz="4800" b="1" dirty="0" smtClean="0">
                <a:solidFill>
                  <a:srgbClr val="00B050"/>
                </a:solidFill>
              </a:rPr>
              <a:t>for</a:t>
            </a:r>
            <a:r>
              <a:rPr lang="en-US" dirty="0" smtClean="0"/>
              <a:t> </a:t>
            </a:r>
            <a:r>
              <a:rPr lang="en-US" sz="4800" b="1" dirty="0" smtClean="0">
                <a:solidFill>
                  <a:srgbClr val="00B050"/>
                </a:solidFill>
              </a:rPr>
              <a:t>life</a:t>
            </a:r>
            <a:endParaRPr lang="ru-RU" sz="4800" b="1" dirty="0">
              <a:solidFill>
                <a:srgbClr val="00B05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</a:t>
            </a:r>
            <a:r>
              <a:rPr lang="ru-RU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Составила учитель английского языка высшей </a:t>
            </a:r>
            <a:r>
              <a:rPr lang="en-US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ru-RU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категории НЧОУ </a:t>
            </a:r>
            <a:r>
              <a:rPr lang="en-US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“</a:t>
            </a:r>
            <a:r>
              <a:rPr lang="ru-RU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Центр индивидуального обучения и развития</a:t>
            </a:r>
            <a:r>
              <a:rPr lang="en-US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”                       </a:t>
            </a:r>
            <a:r>
              <a:rPr lang="ru-RU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г</a:t>
            </a:r>
            <a:r>
              <a:rPr lang="en-US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r>
              <a:rPr lang="ru-RU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Котельники</a:t>
            </a:r>
            <a:r>
              <a:rPr lang="en-US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</a:t>
            </a:r>
            <a:r>
              <a:rPr lang="ru-RU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Московской области</a:t>
            </a:r>
            <a:r>
              <a:rPr lang="en-US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</a:t>
            </a:r>
            <a:r>
              <a:rPr lang="ru-RU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                     </a:t>
            </a:r>
            <a:r>
              <a:rPr lang="en-US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Цветкова</a:t>
            </a:r>
            <a:r>
              <a:rPr lang="en-US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ru-RU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Наталья Николаевна</a:t>
            </a:r>
            <a:endParaRPr lang="ru-RU" sz="1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2" name="Object 1024"/>
          <p:cNvGraphicFramePr>
            <a:graphicFrameLocks noChangeAspect="1"/>
          </p:cNvGraphicFramePr>
          <p:nvPr/>
        </p:nvGraphicFramePr>
        <p:xfrm>
          <a:off x="0" y="0"/>
          <a:ext cx="9372600" cy="6858000"/>
        </p:xfrm>
        <a:graphic>
          <a:graphicData uri="http://schemas.openxmlformats.org/presentationml/2006/ole">
            <p:oleObj spid="_x0000_s14338" name="Clip" r:id="rId4" imgW="4113720" imgH="2970720" progId="">
              <p:embed/>
            </p:oleObj>
          </a:graphicData>
        </a:graphic>
      </p:graphicFrame>
      <p:sp>
        <p:nvSpPr>
          <p:cNvPr id="31750" name="WordArt 6"/>
          <p:cNvSpPr>
            <a:spLocks noChangeArrowheads="1" noChangeShapeType="1" noTextEdit="1"/>
          </p:cNvSpPr>
          <p:nvPr/>
        </p:nvSpPr>
        <p:spPr bwMode="auto">
          <a:xfrm>
            <a:off x="381000" y="228600"/>
            <a:ext cx="3810000" cy="20574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新細明體"/>
                <a:ea typeface="新細明體"/>
              </a:rPr>
              <a:t>Unhealthy food</a:t>
            </a:r>
            <a:endParaRPr lang="ru-RU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新細明體"/>
              <a:ea typeface="新細明體"/>
            </a:endParaRPr>
          </a:p>
        </p:txBody>
      </p:sp>
      <p:pic>
        <p:nvPicPr>
          <p:cNvPr id="31751" name="Picture 7" descr="D:\draw\BMP\FOODD069.BMP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0" y="2209800"/>
            <a:ext cx="1524000" cy="1457325"/>
          </a:xfrm>
          <a:prstGeom prst="rect">
            <a:avLst/>
          </a:prstGeom>
          <a:noFill/>
        </p:spPr>
      </p:pic>
      <p:pic>
        <p:nvPicPr>
          <p:cNvPr id="31752" name="Picture 8" descr="D:\draw\BMP\FOODD051.BMP"/>
          <p:cNvPicPr>
            <a:picLocks noChangeAspect="1" noChangeArrowheads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00600" y="533400"/>
            <a:ext cx="2097088" cy="1530350"/>
          </a:xfrm>
          <a:prstGeom prst="rect">
            <a:avLst/>
          </a:prstGeom>
          <a:noFill/>
        </p:spPr>
      </p:pic>
      <p:pic>
        <p:nvPicPr>
          <p:cNvPr id="31753" name="Picture 9" descr="D:\CLIPART\FOOD\COLOR\SODACAN.WM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200400" y="1600200"/>
            <a:ext cx="1549400" cy="1676400"/>
          </a:xfrm>
          <a:prstGeom prst="rect">
            <a:avLst/>
          </a:prstGeom>
          <a:noFill/>
        </p:spPr>
      </p:pic>
      <p:pic>
        <p:nvPicPr>
          <p:cNvPr id="31754" name="Picture 10" descr="D:\IMAGES\CEVENTS\FOOD\CHFOO292.WM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705600" y="1905000"/>
            <a:ext cx="2057400" cy="2057400"/>
          </a:xfrm>
          <a:prstGeom prst="rect">
            <a:avLst/>
          </a:prstGeom>
          <a:noFill/>
        </p:spPr>
      </p:pic>
      <p:pic>
        <p:nvPicPr>
          <p:cNvPr id="31755" name="Picture 11" descr="D:\CLIPART\FOOD\COLOR\!ICECREA.WMF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181600" y="2819400"/>
            <a:ext cx="1606550" cy="1828800"/>
          </a:xfrm>
          <a:prstGeom prst="rect">
            <a:avLst/>
          </a:prstGeom>
          <a:noFill/>
        </p:spPr>
      </p:pic>
      <p:pic>
        <p:nvPicPr>
          <p:cNvPr id="31756" name="Picture 12" descr="D:\CLIPART\FOOD\COLOR\WINEGLAS.WMF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1295400" y="3962400"/>
            <a:ext cx="1719263" cy="1752600"/>
          </a:xfrm>
          <a:prstGeom prst="rect">
            <a:avLst/>
          </a:prstGeom>
          <a:noFill/>
        </p:spPr>
      </p:pic>
      <p:pic>
        <p:nvPicPr>
          <p:cNvPr id="31757" name="Picture 13" descr="D:\CLIPART\FOOD\COLOR\CHIPS.WMF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276600" y="4114800"/>
            <a:ext cx="1973263" cy="2057400"/>
          </a:xfrm>
          <a:prstGeom prst="rect">
            <a:avLst/>
          </a:prstGeom>
          <a:noFill/>
        </p:spPr>
      </p:pic>
      <p:pic>
        <p:nvPicPr>
          <p:cNvPr id="31758" name="Picture 14" descr="D:\CLIPART\FOOD\COLOR\POPCORN.WMF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6400800" y="4267200"/>
            <a:ext cx="1744663" cy="1905000"/>
          </a:xfrm>
          <a:prstGeom prst="rect">
            <a:avLst/>
          </a:prstGeom>
          <a:noFill/>
        </p:spPr>
      </p:pic>
      <p:sp>
        <p:nvSpPr>
          <p:cNvPr id="31759" name="AutoShape 15" descr="圓球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10600" y="6172200"/>
            <a:ext cx="533400" cy="685800"/>
          </a:xfrm>
          <a:prstGeom prst="actionButtonForwardNext">
            <a:avLst/>
          </a:prstGeom>
          <a:pattFill prst="sphere">
            <a:fgClr>
              <a:srgbClr val="9933FF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1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0" y="0"/>
          <a:ext cx="9144000" cy="6740525"/>
        </p:xfrm>
        <a:graphic>
          <a:graphicData uri="http://schemas.openxmlformats.org/presentationml/2006/ole">
            <p:oleObj spid="_x0000_s13314" name="Clip" r:id="rId4" imgW="4548960" imgH="3626280" progId="">
              <p:embed/>
            </p:oleObj>
          </a:graphicData>
        </a:graphic>
      </p:graphicFrame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2590800" y="381000"/>
            <a:ext cx="4800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en-US" altLang="zh-TW" sz="4000" b="1">
                <a:solidFill>
                  <a:srgbClr val="996633"/>
                </a:solidFill>
                <a:latin typeface="Swis721 Ex BT" pitchFamily="34" charset="0"/>
              </a:rPr>
              <a:t>Healthy food</a:t>
            </a:r>
          </a:p>
        </p:txBody>
      </p:sp>
      <p:pic>
        <p:nvPicPr>
          <p:cNvPr id="30724" name="Picture 4" descr="D:\draw\BMP\FOODD014.BMP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33600" y="1295400"/>
            <a:ext cx="1371600" cy="1081088"/>
          </a:xfrm>
          <a:prstGeom prst="rect">
            <a:avLst/>
          </a:prstGeom>
          <a:noFill/>
        </p:spPr>
      </p:pic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1066800" y="2895600"/>
          <a:ext cx="1346200" cy="1524000"/>
        </p:xfrm>
        <a:graphic>
          <a:graphicData uri="http://schemas.openxmlformats.org/presentationml/2006/ole">
            <p:oleObj spid="_x0000_s13315" name="Clip" r:id="rId6" imgW="808200" imgH="914400" progId="">
              <p:embed/>
            </p:oleObj>
          </a:graphicData>
        </a:graphic>
      </p:graphicFrame>
      <p:graphicFrame>
        <p:nvGraphicFramePr>
          <p:cNvPr id="30726" name="Object 6"/>
          <p:cNvGraphicFramePr>
            <a:graphicFrameLocks noChangeAspect="1"/>
          </p:cNvGraphicFramePr>
          <p:nvPr/>
        </p:nvGraphicFramePr>
        <p:xfrm>
          <a:off x="4038600" y="1219200"/>
          <a:ext cx="1752600" cy="1604963"/>
        </p:xfrm>
        <a:graphic>
          <a:graphicData uri="http://schemas.openxmlformats.org/presentationml/2006/ole">
            <p:oleObj spid="_x0000_s13316" name="Clip" r:id="rId7" imgW="3788640" imgH="3468960" progId="">
              <p:embed/>
            </p:oleObj>
          </a:graphicData>
        </a:graphic>
      </p:graphicFrame>
      <p:pic>
        <p:nvPicPr>
          <p:cNvPr id="30727" name="Picture 7" descr="D:\CLIPART\FOOD\COLOR\BREAD.WM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477000" y="1219200"/>
            <a:ext cx="1554163" cy="1600200"/>
          </a:xfrm>
          <a:prstGeom prst="rect">
            <a:avLst/>
          </a:prstGeom>
          <a:noFill/>
        </p:spPr>
      </p:pic>
      <p:pic>
        <p:nvPicPr>
          <p:cNvPr id="30728" name="Picture 8" descr="D:\CLIPART\FOOD\COLOR\MILK.WMF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048000" y="2971800"/>
            <a:ext cx="1714500" cy="1752600"/>
          </a:xfrm>
          <a:prstGeom prst="rect">
            <a:avLst/>
          </a:prstGeom>
          <a:noFill/>
        </p:spPr>
      </p:pic>
      <p:pic>
        <p:nvPicPr>
          <p:cNvPr id="30729" name="Picture 9" descr="D:\draw\BMP\Foodd005.BMP"/>
          <p:cNvPicPr>
            <a:picLocks noChangeAspect="1" noChangeArrowheads="1"/>
          </p:cNvPicPr>
          <p:nvPr/>
        </p:nvPicPr>
        <p:blipFill>
          <a:blip r:embed="rId10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3200400"/>
            <a:ext cx="2438400" cy="1366838"/>
          </a:xfrm>
          <a:prstGeom prst="rect">
            <a:avLst/>
          </a:prstGeom>
          <a:noFill/>
        </p:spPr>
      </p:pic>
      <p:pic>
        <p:nvPicPr>
          <p:cNvPr id="30730" name="Picture 10" descr="D:\draw\BMP\FOODD087.BMP"/>
          <p:cNvPicPr>
            <a:picLocks noChangeAspect="1" noChangeArrowheads="1"/>
          </p:cNvPicPr>
          <p:nvPr/>
        </p:nvPicPr>
        <p:blipFill>
          <a:blip r:embed="rId1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8200" y="4648200"/>
            <a:ext cx="1203325" cy="1828800"/>
          </a:xfrm>
          <a:prstGeom prst="rect">
            <a:avLst/>
          </a:prstGeom>
          <a:noFill/>
        </p:spPr>
      </p:pic>
      <p:pic>
        <p:nvPicPr>
          <p:cNvPr id="30731" name="Picture 11" descr="D:\draw\BMP\FOODD023.BMP"/>
          <p:cNvPicPr>
            <a:picLocks noChangeAspect="1" noChangeArrowheads="1"/>
          </p:cNvPicPr>
          <p:nvPr/>
        </p:nvPicPr>
        <p:blipFill>
          <a:blip r:embed="rId1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4876800"/>
            <a:ext cx="2478088" cy="1231900"/>
          </a:xfrm>
          <a:prstGeom prst="rect">
            <a:avLst/>
          </a:prstGeom>
          <a:noFill/>
        </p:spPr>
      </p:pic>
      <p:pic>
        <p:nvPicPr>
          <p:cNvPr id="30732" name="Picture 12" descr="D:\CLIPART\FOOD\COLOR\CELERY.WMF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6705600" y="4648200"/>
            <a:ext cx="1520825" cy="1524000"/>
          </a:xfrm>
          <a:prstGeom prst="rect">
            <a:avLst/>
          </a:prstGeom>
          <a:noFill/>
        </p:spPr>
      </p:pic>
      <p:sp>
        <p:nvSpPr>
          <p:cNvPr id="30733" name="AutoShape 13" descr="圓球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172200"/>
            <a:ext cx="533400" cy="685800"/>
          </a:xfrm>
          <a:prstGeom prst="actionButtonForwardNext">
            <a:avLst/>
          </a:prstGeom>
          <a:pattFill prst="sphere">
            <a:fgClr>
              <a:srgbClr val="9933FF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EMIND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EMIND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EMIND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EMIND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EMIND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EMIND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EMIND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EMIND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EMIND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7" name="Picture 7" descr="D:\draw\BMP\FOODD014.BMP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1295400"/>
            <a:ext cx="2033588" cy="1603375"/>
          </a:xfrm>
          <a:prstGeom prst="rect">
            <a:avLst/>
          </a:prstGeom>
          <a:noFill/>
        </p:spPr>
      </p:pic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228600" y="381000"/>
            <a:ext cx="89154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en-US" altLang="zh-TW" sz="2600" b="1">
                <a:solidFill>
                  <a:srgbClr val="FF3300"/>
                </a:solidFill>
                <a:latin typeface="Academy Engraved LET" pitchFamily="2" charset="0"/>
              </a:rPr>
              <a:t>Which is the healthy food and which is the unhealthy food?</a:t>
            </a:r>
          </a:p>
        </p:txBody>
      </p:sp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1219200" y="2971800"/>
            <a:ext cx="1524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en-US" altLang="zh-TW" sz="3000" b="1">
                <a:solidFill>
                  <a:srgbClr val="003399"/>
                </a:solidFill>
              </a:rPr>
              <a:t>fruit</a:t>
            </a:r>
          </a:p>
        </p:txBody>
      </p:sp>
      <p:pic>
        <p:nvPicPr>
          <p:cNvPr id="25612" name="Picture 12" descr="D:\draw\BMP\FOODD069.BMP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0400" y="1371600"/>
            <a:ext cx="1981200" cy="1895475"/>
          </a:xfrm>
          <a:prstGeom prst="rect">
            <a:avLst/>
          </a:prstGeom>
          <a:noFill/>
        </p:spPr>
      </p:pic>
      <p:sp>
        <p:nvSpPr>
          <p:cNvPr id="25613" name="Text Box 13"/>
          <p:cNvSpPr txBox="1">
            <a:spLocks noChangeArrowheads="1"/>
          </p:cNvSpPr>
          <p:nvPr/>
        </p:nvSpPr>
        <p:spPr bwMode="auto">
          <a:xfrm>
            <a:off x="3581400" y="3276600"/>
            <a:ext cx="20574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en-US" altLang="zh-TW" sz="3000" b="1">
                <a:solidFill>
                  <a:srgbClr val="003399"/>
                </a:solidFill>
              </a:rPr>
              <a:t>Fried food</a:t>
            </a:r>
          </a:p>
        </p:txBody>
      </p:sp>
      <p:graphicFrame>
        <p:nvGraphicFramePr>
          <p:cNvPr id="43008" name="Object 0"/>
          <p:cNvGraphicFramePr>
            <a:graphicFrameLocks noChangeAspect="1"/>
          </p:cNvGraphicFramePr>
          <p:nvPr/>
        </p:nvGraphicFramePr>
        <p:xfrm>
          <a:off x="6172200" y="1295400"/>
          <a:ext cx="1751013" cy="1981200"/>
        </p:xfrm>
        <a:graphic>
          <a:graphicData uri="http://schemas.openxmlformats.org/presentationml/2006/ole">
            <p:oleObj spid="_x0000_s2050" name="Clip" r:id="rId5" imgW="808200" imgH="914400" progId="">
              <p:embed/>
            </p:oleObj>
          </a:graphicData>
        </a:graphic>
      </p:graphicFrame>
      <p:sp>
        <p:nvSpPr>
          <p:cNvPr id="25615" name="Text Box 15"/>
          <p:cNvSpPr txBox="1">
            <a:spLocks noChangeArrowheads="1"/>
          </p:cNvSpPr>
          <p:nvPr/>
        </p:nvSpPr>
        <p:spPr bwMode="auto">
          <a:xfrm>
            <a:off x="6400800" y="3352800"/>
            <a:ext cx="19812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en-US" altLang="zh-TW" sz="3000" b="1">
                <a:solidFill>
                  <a:srgbClr val="003399"/>
                </a:solidFill>
              </a:rPr>
              <a:t>rice</a:t>
            </a:r>
          </a:p>
        </p:txBody>
      </p:sp>
      <p:graphicFrame>
        <p:nvGraphicFramePr>
          <p:cNvPr id="43009" name="Object 1"/>
          <p:cNvGraphicFramePr>
            <a:graphicFrameLocks noChangeAspect="1"/>
          </p:cNvGraphicFramePr>
          <p:nvPr/>
        </p:nvGraphicFramePr>
        <p:xfrm>
          <a:off x="1676400" y="4114800"/>
          <a:ext cx="1828800" cy="1674813"/>
        </p:xfrm>
        <a:graphic>
          <a:graphicData uri="http://schemas.openxmlformats.org/presentationml/2006/ole">
            <p:oleObj spid="_x0000_s2051" name="Clip" r:id="rId6" imgW="3788640" imgH="3468960" progId="">
              <p:embed/>
            </p:oleObj>
          </a:graphicData>
        </a:graphic>
      </p:graphicFrame>
      <p:sp>
        <p:nvSpPr>
          <p:cNvPr id="25617" name="Text Box 17"/>
          <p:cNvSpPr txBox="1">
            <a:spLocks noChangeArrowheads="1"/>
          </p:cNvSpPr>
          <p:nvPr/>
        </p:nvSpPr>
        <p:spPr bwMode="auto">
          <a:xfrm>
            <a:off x="1752600" y="5791200"/>
            <a:ext cx="25908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en-US" altLang="zh-TW" sz="3000" b="1">
                <a:solidFill>
                  <a:srgbClr val="003399"/>
                </a:solidFill>
              </a:rPr>
              <a:t>water</a:t>
            </a:r>
          </a:p>
        </p:txBody>
      </p:sp>
      <p:pic>
        <p:nvPicPr>
          <p:cNvPr id="25618" name="Picture 18" descr="D:\draw\BMP\FOODD051.BMP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24400" y="4114800"/>
            <a:ext cx="2097088" cy="1530350"/>
          </a:xfrm>
          <a:prstGeom prst="rect">
            <a:avLst/>
          </a:prstGeom>
          <a:noFill/>
        </p:spPr>
      </p:pic>
      <p:sp>
        <p:nvSpPr>
          <p:cNvPr id="25619" name="Text Box 19"/>
          <p:cNvSpPr txBox="1">
            <a:spLocks noChangeArrowheads="1"/>
          </p:cNvSpPr>
          <p:nvPr/>
        </p:nvSpPr>
        <p:spPr bwMode="auto">
          <a:xfrm>
            <a:off x="5486400" y="5638800"/>
            <a:ext cx="29718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en-US" altLang="zh-TW" sz="3000" b="1">
                <a:solidFill>
                  <a:srgbClr val="003399"/>
                </a:solidFill>
              </a:rPr>
              <a:t>hamburgers</a:t>
            </a:r>
          </a:p>
        </p:txBody>
      </p:sp>
      <p:sp>
        <p:nvSpPr>
          <p:cNvPr id="25621" name="AutoShape 21" descr="圓球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172200"/>
            <a:ext cx="533400" cy="685800"/>
          </a:xfrm>
          <a:prstGeom prst="actionButtonForwardNext">
            <a:avLst/>
          </a:prstGeom>
          <a:pattFill prst="sphere">
            <a:fgClr>
              <a:srgbClr val="9933FF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1371600" y="5638797"/>
            <a:ext cx="5772168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pic>
        <p:nvPicPr>
          <p:cNvPr id="3074" name="Picture 2" descr="C:\Users\Home\Documents\картинки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276475" y="1714487"/>
            <a:ext cx="4591050" cy="3438537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428596" y="642918"/>
            <a:ext cx="8215370" cy="857256"/>
          </a:xfrm>
        </p:spPr>
        <p:txBody>
          <a:bodyPr>
            <a:normAutofit/>
          </a:bodyPr>
          <a:lstStyle/>
          <a:p>
            <a:r>
              <a:rPr lang="en-US" dirty="0" smtClean="0"/>
              <a:t>What robin  eat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Much or many</a:t>
            </a:r>
            <a:endParaRPr lang="ru-RU" dirty="0"/>
          </a:p>
        </p:txBody>
      </p:sp>
      <p:pic>
        <p:nvPicPr>
          <p:cNvPr id="7170" name="Picture 2" descr="C:\Users\Home\Documents\молоко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1910942"/>
            <a:ext cx="5429288" cy="3946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We must eat</a:t>
            </a:r>
            <a:br>
              <a:rPr lang="en-US" dirty="0" smtClean="0"/>
            </a:br>
            <a:r>
              <a:rPr lang="en-US" dirty="0" err="1" smtClean="0"/>
              <a:t>fruets</a:t>
            </a:r>
            <a:endParaRPr lang="ru-RU" dirty="0"/>
          </a:p>
        </p:txBody>
      </p:sp>
      <p:pic>
        <p:nvPicPr>
          <p:cNvPr id="8194" name="Picture 2" descr="C:\Users\Home\Documents\овощи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2214554"/>
            <a:ext cx="6357982" cy="37147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vitamins</a:t>
            </a:r>
            <a:endParaRPr lang="ru-RU" dirty="0"/>
          </a:p>
        </p:txBody>
      </p:sp>
      <p:pic>
        <p:nvPicPr>
          <p:cNvPr id="9218" name="Picture 2" descr="C:\Users\Home\Documents\витамины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2357430"/>
            <a:ext cx="5715040" cy="37147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14357"/>
            <a:ext cx="7672414" cy="1143007"/>
          </a:xfrm>
        </p:spPr>
        <p:txBody>
          <a:bodyPr/>
          <a:lstStyle/>
          <a:p>
            <a:r>
              <a:rPr lang="en-US" dirty="0" smtClean="0"/>
              <a:t>vegetables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5362" name="Picture 2" descr="C:\Users\Home\Documents\овощи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2285992"/>
            <a:ext cx="7072362" cy="38576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71481"/>
            <a:ext cx="7815290" cy="1500197"/>
          </a:xfrm>
        </p:spPr>
        <p:txBody>
          <a:bodyPr/>
          <a:lstStyle/>
          <a:p>
            <a:r>
              <a:rPr lang="en-US" dirty="0" smtClean="0"/>
              <a:t>meet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1357290" y="5638799"/>
            <a:ext cx="5929354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pic>
        <p:nvPicPr>
          <p:cNvPr id="16386" name="Picture 2" descr="C:\Users\Home\Documents\мясо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2857496"/>
            <a:ext cx="6286544" cy="29289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don’t must eat</a:t>
            </a:r>
            <a:endParaRPr lang="ru-RU" dirty="0"/>
          </a:p>
        </p:txBody>
      </p:sp>
      <p:pic>
        <p:nvPicPr>
          <p:cNvPr id="10242" name="Picture 2" descr="C:\Users\Home\Documents\не есть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2285992"/>
            <a:ext cx="5286412" cy="38576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93</TotalTime>
  <Words>65</Words>
  <Application>Microsoft Office PowerPoint</Application>
  <PresentationFormat>Экран (4:3)</PresentationFormat>
  <Paragraphs>17</Paragraphs>
  <Slides>11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Апекс</vt:lpstr>
      <vt:lpstr>Clip</vt:lpstr>
      <vt:lpstr>Food for life</vt:lpstr>
      <vt:lpstr>Слайд 2</vt:lpstr>
      <vt:lpstr>What robin  eat</vt:lpstr>
      <vt:lpstr>Much or many</vt:lpstr>
      <vt:lpstr>We must eat fruets</vt:lpstr>
      <vt:lpstr>vitamins</vt:lpstr>
      <vt:lpstr>vegetables</vt:lpstr>
      <vt:lpstr>meet</vt:lpstr>
      <vt:lpstr>We don’t must eat</vt:lpstr>
      <vt:lpstr>Слайд 10</vt:lpstr>
      <vt:lpstr>Слайд 11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Home</dc:creator>
  <cp:lastModifiedBy>Tata</cp:lastModifiedBy>
  <cp:revision>12</cp:revision>
  <dcterms:created xsi:type="dcterms:W3CDTF">2012-12-17T18:37:14Z</dcterms:created>
  <dcterms:modified xsi:type="dcterms:W3CDTF">2013-02-19T12:42:08Z</dcterms:modified>
</cp:coreProperties>
</file>