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7BD7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Новая папка\FM-Sweet-Easter--Element-4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Documents and Settings\Admin\Рабочий стол\Новая папка\FM-Sweet-Easter--Element-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444211">
            <a:off x="6135688" y="3500438"/>
            <a:ext cx="3265487" cy="380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F:\для шаблонов\цветы\коричнев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707188"/>
            <a:ext cx="838200" cy="15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A074A-5EEF-4AAC-B10E-686C8A856846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070A6-7A48-41B1-BE40-F5345B81CA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54709-A066-4EFF-B29D-B9B6ADF78647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B8870-DAD1-438C-B479-84BABAA46B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3EC30-2754-46AF-9C32-9361C8FD4BA3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F9774-56EF-4C46-AFBE-81A24460D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17C77-19C6-4B69-A5F3-96937B248E69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78277-0F76-459B-AE4A-7134B46C9C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C0E4E-0DE7-4021-9888-6C9DAE2586CE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C1D517-6D90-429F-9357-3C037975B8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2CD6-6BCC-4322-93CA-1B22F89862E8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88A9A-D725-490A-AEE3-F2E673ABED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D9998-0396-48BB-835B-E577AFEF4C3E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7F704-89FF-4E86-8291-9D4D989819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42A49-E1A2-4EE4-9AE2-035E9094663F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E51D6-333B-4BB6-966A-64AC18EFD7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87B08-B2F9-42D3-8114-7D07DA986798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CC85A-8EC2-4F63-8B5C-5596E7C8DF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7ADDA-B1E0-4244-BB39-4DF4B6D328DB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9C2C3-5FD9-40F0-8CFE-FCD38314EC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007A0-4D19-4E47-8508-6A5D91C47938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0B5EC-D56C-4E3A-9793-B7BF82535A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07BD7">
            <a:alpha val="8313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Documents and Settings\Admin\Рабочий стол\Новая папка\FM-Sweet-Easter--Element-3.gif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85750" y="214313"/>
            <a:ext cx="1703388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7BAF028-7FFD-497A-B0AF-6AC2A758E7C8}" type="datetimeFigureOut">
              <a:rPr lang="ru-RU"/>
              <a:pPr>
                <a:defRPr/>
              </a:pPr>
              <a:t>25.01.2013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117E3F3-EA27-4A00-A2D1-730855E04B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32" name="Picture 4" descr="C:\Documents and Settings\Admin\Рабочий стол\Новая папка\FM-Sweet-Easter--Element-5.gi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 rot="1444211">
            <a:off x="6645275" y="4252913"/>
            <a:ext cx="2584450" cy="301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smtClean="0"/>
              <a:t>Тема:  Виктор Драгунский «Дымка и Антон».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pic>
        <p:nvPicPr>
          <p:cNvPr id="13315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1775" y="3773488"/>
            <a:ext cx="3384550" cy="307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684213" y="260350"/>
            <a:ext cx="8229600" cy="1143000"/>
          </a:xfrm>
        </p:spPr>
        <p:txBody>
          <a:bodyPr/>
          <a:lstStyle/>
          <a:p>
            <a:r>
              <a:rPr lang="ru-RU" b="1" smtClean="0"/>
              <a:t>Работа в группах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4000" b="1" dirty="0" smtClean="0"/>
              <a:t>Задание для группы №1</a:t>
            </a:r>
          </a:p>
          <a:p>
            <a:pPr marL="0" indent="0">
              <a:buFont typeface="Arial" charset="0"/>
              <a:buNone/>
              <a:defRPr/>
            </a:pPr>
            <a:r>
              <a:rPr lang="ru-RU" sz="4000" dirty="0" smtClean="0"/>
              <a:t>Прочитайте краткие сведения о писателе, используя условные обозначения. </a:t>
            </a:r>
          </a:p>
        </p:txBody>
      </p:sp>
      <p:pic>
        <p:nvPicPr>
          <p:cNvPr id="2253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0425" y="4221163"/>
            <a:ext cx="2987675" cy="263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Работа в группах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ru-RU" sz="4000" b="1" dirty="0" smtClean="0"/>
              <a:t>Задание для группы №2</a:t>
            </a:r>
          </a:p>
          <a:p>
            <a:pPr marL="0" indent="0">
              <a:buFont typeface="Arial" charset="0"/>
              <a:buNone/>
              <a:defRPr/>
            </a:pPr>
            <a:r>
              <a:rPr lang="ru-RU" sz="4000" dirty="0" smtClean="0"/>
              <a:t>Охарактеризуйте  собаку Дымку, при помощи построения «</a:t>
            </a:r>
            <a:r>
              <a:rPr lang="ru-RU" sz="4000" dirty="0" err="1" smtClean="0"/>
              <a:t>Синквейна</a:t>
            </a:r>
            <a:r>
              <a:rPr lang="ru-RU" sz="4000" dirty="0" smtClean="0"/>
              <a:t>», составив небольшое стихотворение из пяти строк.</a:t>
            </a:r>
            <a:endParaRPr lang="ru-RU" sz="4000" dirty="0"/>
          </a:p>
        </p:txBody>
      </p:sp>
      <p:pic>
        <p:nvPicPr>
          <p:cNvPr id="2355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21450" y="4335463"/>
            <a:ext cx="2613025" cy="2503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Работа в группах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700213"/>
            <a:ext cx="8229600" cy="4525962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/>
              <a:t>Задание для группы №3</a:t>
            </a:r>
          </a:p>
          <a:p>
            <a:pPr marL="0" indent="0">
              <a:buFont typeface="Arial" charset="0"/>
              <a:buNone/>
              <a:defRPr/>
            </a:pPr>
            <a:r>
              <a:rPr lang="ru-RU" sz="4000" dirty="0" smtClean="0"/>
              <a:t>Восстановите цепочку событий  прочитанного произведения.</a:t>
            </a:r>
            <a:endParaRPr lang="ru-RU" sz="4000" dirty="0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9950" y="4208463"/>
            <a:ext cx="3190875" cy="2659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Защита групп</a:t>
            </a:r>
          </a:p>
        </p:txBody>
      </p:sp>
      <p:sp>
        <p:nvSpPr>
          <p:cNvPr id="25602" name="Объект 2"/>
          <p:cNvSpPr>
            <a:spLocks noGrp="1"/>
          </p:cNvSpPr>
          <p:nvPr>
            <p:ph idx="1"/>
          </p:nvPr>
        </p:nvSpPr>
        <p:spPr>
          <a:xfrm>
            <a:off x="374650" y="1628775"/>
            <a:ext cx="8229600" cy="4525963"/>
          </a:xfrm>
        </p:spPr>
        <p:txBody>
          <a:bodyPr/>
          <a:lstStyle/>
          <a:p>
            <a:r>
              <a:rPr lang="ru-RU" sz="4400" smtClean="0"/>
              <a:t>Группа №1</a:t>
            </a:r>
          </a:p>
          <a:p>
            <a:r>
              <a:rPr lang="ru-RU" sz="4400" smtClean="0"/>
              <a:t>Группа №2</a:t>
            </a:r>
          </a:p>
          <a:p>
            <a:r>
              <a:rPr lang="ru-RU" sz="4400" smtClean="0"/>
              <a:t>Группа №3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7538" y="1412875"/>
            <a:ext cx="4176712" cy="313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457200" y="908050"/>
            <a:ext cx="8229600" cy="2449513"/>
          </a:xfrm>
        </p:spPr>
        <p:txBody>
          <a:bodyPr/>
          <a:lstStyle/>
          <a:p>
            <a:r>
              <a:rPr lang="ru-RU" smtClean="0"/>
              <a:t>Мы в ответе за тех, кого приручили!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4075" y="3284538"/>
            <a:ext cx="3960813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/>
          <a:lstStyle/>
          <a:p>
            <a:r>
              <a:rPr lang="ru-RU" b="1" smtClean="0"/>
              <a:t>К какому жанру относится текст?</a:t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endParaRPr lang="ru-RU" b="1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557338"/>
            <a:ext cx="8435975" cy="4568825"/>
          </a:xfrm>
        </p:spPr>
        <p:txBody>
          <a:bodyPr/>
          <a:lstStyle/>
          <a:p>
            <a:r>
              <a:rPr lang="ru-RU" sz="4000" b="1" smtClean="0"/>
              <a:t>1. Литературное произведение в прозе.</a:t>
            </a:r>
          </a:p>
          <a:p>
            <a:r>
              <a:rPr lang="ru-RU" sz="4000" b="1" smtClean="0"/>
              <a:t>2. Описан один эпизод, событие из жизни героев.</a:t>
            </a:r>
          </a:p>
          <a:p>
            <a:r>
              <a:rPr lang="ru-RU" sz="4000" b="1" smtClean="0"/>
              <a:t>3. Немного героев (3)</a:t>
            </a:r>
          </a:p>
          <a:p>
            <a:r>
              <a:rPr lang="ru-RU" sz="4000" b="1" smtClean="0"/>
              <a:t>4. Небольшой по объёму.</a:t>
            </a:r>
          </a:p>
          <a:p>
            <a:endParaRPr lang="ru-RU" sz="4000" b="1" smtClean="0"/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4437063"/>
            <a:ext cx="2627312" cy="2420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Оценивание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89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6528"/>
                <a:gridCol w="1076672"/>
                <a:gridCol w="1371600"/>
                <a:gridCol w="1371600"/>
                <a:gridCol w="1371600"/>
                <a:gridCol w="1371600"/>
              </a:tblGrid>
              <a:tr h="3468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1балл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2 балла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3 балла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4 балла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chemeClr val="tx1"/>
                          </a:solidFill>
                        </a:rPr>
                        <a:t>5 баллов</a:t>
                      </a:r>
                      <a:endParaRPr lang="ru-RU" sz="24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454077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Отгадывание загадки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997896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Работа с текстом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10259">
                <a:tc>
                  <a:txBody>
                    <a:bodyPr/>
                    <a:lstStyle/>
                    <a:p>
                      <a:r>
                        <a:rPr lang="ru-RU" sz="3200" b="1" dirty="0" smtClean="0"/>
                        <a:t> Работа в группе</a:t>
                      </a:r>
                      <a:endParaRPr lang="ru-RU" sz="3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Домашнее задание</a:t>
            </a:r>
          </a:p>
        </p:txBody>
      </p:sp>
      <p:sp>
        <p:nvSpPr>
          <p:cNvPr id="2969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smtClean="0"/>
              <a:t>Написать мини – сочинение на тему «Мой лучший друг» или «Собака – лучший друг человека»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1413" y="3532188"/>
            <a:ext cx="244792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0722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0723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3072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0113" y="2781300"/>
            <a:ext cx="2811462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0638" y="1844675"/>
            <a:ext cx="2711450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250825" y="620713"/>
            <a:ext cx="8497888" cy="3671887"/>
          </a:xfrm>
        </p:spPr>
        <p:txBody>
          <a:bodyPr/>
          <a:lstStyle/>
          <a:p>
            <a:r>
              <a:rPr lang="ru-RU" smtClean="0"/>
              <a:t>"Мы в ответе за тех, кого приручили!". </a:t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/>
            </a:r>
            <a:br>
              <a:rPr lang="ru-RU" smtClean="0"/>
            </a:br>
            <a:r>
              <a:rPr lang="ru-RU" smtClean="0"/>
              <a:t>                      </a:t>
            </a:r>
            <a:r>
              <a:rPr lang="ru-RU" sz="3600" smtClean="0"/>
              <a:t>Антуан-де-Сент Экзюпери </a:t>
            </a:r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2565400"/>
            <a:ext cx="28797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323850" y="274638"/>
            <a:ext cx="8362950" cy="2506662"/>
          </a:xfrm>
        </p:spPr>
        <p:txBody>
          <a:bodyPr/>
          <a:lstStyle/>
          <a:p>
            <a:r>
              <a:rPr lang="ru-RU" sz="3200" b="1" smtClean="0"/>
              <a:t>Цель: Стимулировать учащихся к самостоятельному поиску знаний через работу с текстом.</a:t>
            </a:r>
            <a:br>
              <a:rPr lang="ru-RU" sz="3200" b="1" smtClean="0"/>
            </a:br>
            <a:endParaRPr lang="ru-RU" sz="3200" b="1" smtClean="0"/>
          </a:p>
        </p:txBody>
      </p:sp>
      <p:pic>
        <p:nvPicPr>
          <p:cNvPr id="1433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2133600"/>
            <a:ext cx="3810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Задачи:</a:t>
            </a:r>
          </a:p>
        </p:txBody>
      </p:sp>
      <p:sp>
        <p:nvSpPr>
          <p:cNvPr id="15362" name="Объект 2"/>
          <p:cNvSpPr>
            <a:spLocks noGrp="1"/>
          </p:cNvSpPr>
          <p:nvPr>
            <p:ph idx="1"/>
          </p:nvPr>
        </p:nvSpPr>
        <p:spPr>
          <a:xfrm>
            <a:off x="250825" y="1600200"/>
            <a:ext cx="8435975" cy="492442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ru-RU" smtClean="0"/>
              <a:t>• Формировать культуру чтения через умение ориентироваться в источнике информации, систематизировать информацию, ориентироваться в источниках информации;</a:t>
            </a:r>
            <a:br>
              <a:rPr lang="ru-RU" smtClean="0"/>
            </a:br>
            <a:r>
              <a:rPr lang="ru-RU" smtClean="0"/>
              <a:t>• Развивать речь учащихся, используя технологию критического мышления;</a:t>
            </a:r>
            <a:br>
              <a:rPr lang="ru-RU" smtClean="0"/>
            </a:br>
            <a:r>
              <a:rPr lang="ru-RU" smtClean="0"/>
              <a:t>• Воспитывать чувство доброты, уважения, любви ко всему живому;</a:t>
            </a:r>
            <a:br>
              <a:rPr lang="ru-RU" smtClean="0"/>
            </a:b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smtClean="0"/>
              <a:t>Ну-ка проверь, дружок,</a:t>
            </a:r>
          </a:p>
          <a:p>
            <a:r>
              <a:rPr lang="ru-RU" b="1" smtClean="0"/>
              <a:t>Ты готов начать урок?</a:t>
            </a:r>
          </a:p>
          <a:p>
            <a:r>
              <a:rPr lang="ru-RU" b="1" smtClean="0"/>
              <a:t>Все ли на месте,</a:t>
            </a:r>
          </a:p>
          <a:p>
            <a:r>
              <a:rPr lang="ru-RU" b="1" smtClean="0"/>
              <a:t>Все ли в порядке-</a:t>
            </a:r>
          </a:p>
          <a:p>
            <a:r>
              <a:rPr lang="ru-RU" b="1" smtClean="0"/>
              <a:t>Ручка, учебник, тетрадка?</a:t>
            </a:r>
          </a:p>
          <a:p>
            <a:r>
              <a:rPr lang="ru-RU" b="1" smtClean="0"/>
              <a:t>Дружно за руки  возьмитесь</a:t>
            </a:r>
          </a:p>
          <a:p>
            <a:r>
              <a:rPr lang="ru-RU" b="1" smtClean="0"/>
              <a:t>И друг другу улыбнитесь,</a:t>
            </a:r>
          </a:p>
          <a:p>
            <a:r>
              <a:rPr lang="ru-RU" b="1" smtClean="0"/>
              <a:t>А теперь садитесь.</a:t>
            </a:r>
          </a:p>
          <a:p>
            <a:endParaRPr lang="ru-RU" smtClean="0"/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325" y="1490663"/>
            <a:ext cx="2214563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Загадка</a:t>
            </a:r>
          </a:p>
        </p:txBody>
      </p:sp>
      <p:sp>
        <p:nvSpPr>
          <p:cNvPr id="17410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 </a:t>
            </a:r>
            <a:r>
              <a:rPr lang="ru-RU" sz="4800" smtClean="0"/>
              <a:t>Не говорит, не поет, а кто к хозяину идет она знать дает.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357563"/>
            <a:ext cx="2808287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Что вы знаете о собаках?</a:t>
            </a:r>
          </a:p>
        </p:txBody>
      </p:sp>
      <p:sp>
        <p:nvSpPr>
          <p:cNvPr id="18434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8435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763" y="3206750"/>
            <a:ext cx="3529012" cy="264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7900" y="1628775"/>
            <a:ext cx="3916363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9458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9459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9700" y="1989138"/>
            <a:ext cx="2803525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1989138"/>
            <a:ext cx="4319587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0482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0483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7650" y="3214688"/>
            <a:ext cx="4194175" cy="280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2363" y="1857375"/>
            <a:ext cx="3671887" cy="279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150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9250" y="1844675"/>
            <a:ext cx="554513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Сиреневый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Сиреневый</Template>
  <TotalTime>101</TotalTime>
  <Words>225</Words>
  <Application>Microsoft Office PowerPoint</Application>
  <PresentationFormat>Экран (4:3)</PresentationFormat>
  <Paragraphs>46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Сиреневый</vt:lpstr>
      <vt:lpstr>Сиреневый</vt:lpstr>
      <vt:lpstr>Тема:  Виктор Драгунский «Дымка и Антон».</vt:lpstr>
      <vt:lpstr>Цель: Стимулировать учащихся к самостоятельному поиску знаний через работу с текстом. </vt:lpstr>
      <vt:lpstr>Задачи:</vt:lpstr>
      <vt:lpstr>Слайд 4</vt:lpstr>
      <vt:lpstr>Загадка</vt:lpstr>
      <vt:lpstr>Что вы знаете о собаках?</vt:lpstr>
      <vt:lpstr>Слайд 7</vt:lpstr>
      <vt:lpstr>Слайд 8</vt:lpstr>
      <vt:lpstr>Слайд 9</vt:lpstr>
      <vt:lpstr>Работа в группах</vt:lpstr>
      <vt:lpstr>Работа в группах</vt:lpstr>
      <vt:lpstr>Работа в группах</vt:lpstr>
      <vt:lpstr>Защита групп</vt:lpstr>
      <vt:lpstr>Мы в ответе за тех, кого приручили!</vt:lpstr>
      <vt:lpstr>К какому жанру относится текст?  </vt:lpstr>
      <vt:lpstr>Оценивание</vt:lpstr>
      <vt:lpstr>Домашнее задание</vt:lpstr>
      <vt:lpstr>Слайд 18</vt:lpstr>
      <vt:lpstr>"Мы в ответе за тех, кого приручили!".                          Антуан-де-Сент Экзюпери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 Виктор Драгунский «Дымка и Антон».</dc:title>
  <dc:creator>Батыр</dc:creator>
  <cp:lastModifiedBy>User</cp:lastModifiedBy>
  <cp:revision>11</cp:revision>
  <dcterms:created xsi:type="dcterms:W3CDTF">2012-11-12T15:46:52Z</dcterms:created>
  <dcterms:modified xsi:type="dcterms:W3CDTF">2013-01-25T19:08:51Z</dcterms:modified>
</cp:coreProperties>
</file>