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0" r:id="rId5"/>
    <p:sldId id="266" r:id="rId6"/>
    <p:sldId id="261" r:id="rId7"/>
    <p:sldId id="258" r:id="rId8"/>
    <p:sldId id="259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82" autoAdjust="0"/>
    <p:restoredTop sz="94654" autoAdjust="0"/>
  </p:normalViewPr>
  <p:slideViewPr>
    <p:cSldViewPr>
      <p:cViewPr>
        <p:scale>
          <a:sx n="100" d="100"/>
          <a:sy n="100" d="100"/>
        </p:scale>
        <p:origin x="708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63F0E-92A2-485B-A820-90E00F2AF192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DC21A2-BB55-42A9-90CF-A7F84A4276B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3952" y="-214338"/>
            <a:ext cx="6480048" cy="1571636"/>
          </a:xfrm>
        </p:spPr>
        <p:txBody>
          <a:bodyPr>
            <a:normAutofit/>
          </a:bodyPr>
          <a:lstStyle/>
          <a:p>
            <a: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 </a:t>
            </a:r>
            <a:r>
              <a:rPr lang="en-US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</a:t>
            </a:r>
            <a:r>
              <a:rPr lang="en-US" sz="2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ru-RU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3952" y="5500702"/>
            <a:ext cx="6480048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357554" y="2786058"/>
            <a:ext cx="1214446" cy="121444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00034" y="3000372"/>
            <a:ext cx="571504" cy="57150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ē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786182" y="5929330"/>
            <a:ext cx="4274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Учитель физики </a:t>
            </a:r>
            <a:r>
              <a:rPr lang="ru-RU" dirty="0" err="1" smtClean="0"/>
              <a:t>Козьякова</a:t>
            </a:r>
            <a:r>
              <a:rPr lang="ru-RU" dirty="0" smtClean="0"/>
              <a:t> С.А. шк.341.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35885 -0.30463 C 0.55729 -0.30463 0.721 -0.16343 0.721 0.01018 C 0.721 0.18356 0.55729 0.32615 0.35885 0.32615 C 0.15868 0.32615 -0.0033 0.18356 -0.0033 0.01018 C -0.0033 -0.16343 0.15868 -0.30463 0.35885 -0.30463 Z " pathEditMode="relative" rAng="0" ptsTypes="fffff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7772400" cy="1362456"/>
          </a:xfrm>
        </p:spPr>
        <p:txBody>
          <a:bodyPr/>
          <a:lstStyle/>
          <a:p>
            <a:r>
              <a:rPr lang="ru-RU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Перекись водорода и методы её применения</a:t>
            </a:r>
            <a:endParaRPr lang="ru-RU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2357430"/>
            <a:ext cx="7772400" cy="450057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Также существует такой препарат — перекись водорода. Перекись водорода активно и эффективно используется в медицине. Он является безболезненным антисептиком для обработки ран и царапин, используется при вирусных, грибковых, гнойных заболеваниях и т.д. Явным плюсом перекиси водорода является экологическая безопасность, поскольку он не является искусственным соединением, а встречается в природе.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Перекись водорода применяется также в целлюлозно-бумажной промышленности, при отбеливании тканей, в металлургии, электронной промышленности, для производства полимеров, косметики многого другого.</a:t>
            </a:r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889278">
            <a:off x="5941030" y="222747"/>
            <a:ext cx="3071834" cy="1299719"/>
          </a:xfrm>
        </p:spPr>
        <p:txBody>
          <a:bodyPr/>
          <a:lstStyle/>
          <a:p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</a:t>
            </a:r>
            <a:endParaRPr lang="ru-RU" sz="48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857364"/>
            <a:ext cx="8017032" cy="4572032"/>
          </a:xfrm>
        </p:spPr>
        <p:txBody>
          <a:bodyPr>
            <a:normAutofit/>
          </a:bodyPr>
          <a:lstStyle/>
          <a:p>
            <a:r>
              <a:rPr lang="ru-RU" dirty="0" smtClean="0"/>
              <a:t>ВОДОРОД (лат. </a:t>
            </a:r>
            <a:r>
              <a:rPr lang="ru-RU" dirty="0" err="1" smtClean="0"/>
              <a:t>Hydrogenium</a:t>
            </a:r>
            <a:r>
              <a:rPr lang="ru-RU" dirty="0" smtClean="0"/>
              <a:t>, от греч. </a:t>
            </a:r>
            <a:r>
              <a:rPr lang="ru-RU" dirty="0" err="1" smtClean="0"/>
              <a:t>hydor</a:t>
            </a:r>
            <a:r>
              <a:rPr lang="ru-RU" dirty="0" smtClean="0"/>
              <a:t> - вода и </a:t>
            </a:r>
            <a:r>
              <a:rPr lang="ru-RU" dirty="0" err="1" smtClean="0"/>
              <a:t>gennao</a:t>
            </a:r>
            <a:r>
              <a:rPr lang="ru-RU" dirty="0" smtClean="0"/>
              <a:t> - рождаю)  находится в 1 периоде 1-й группе главной подгруппе и в 1 периоде 6 гр. главной подгруппе т.к. может проявить окислительные или восстановительные свойства, легкий хим. элемент </a:t>
            </a:r>
            <a:r>
              <a:rPr lang="en-US" dirty="0" smtClean="0"/>
              <a:t> </a:t>
            </a:r>
            <a:r>
              <a:rPr lang="ru-RU" dirty="0" smtClean="0"/>
              <a:t>ПСХЭ Менделеева, атомная масса 1,0794 .  Водород состоит из двух стабильных изотопов: протия 1Н и дейтерия 2Н, или D;  известен также радиоактивный изотоп -тритий 3Н, или Т. Ядро атома протия - протон. Атом водорода имеет один электрон, занимающий 1s1-орбиталь; степень окисления + 1 (наиб. распространена), — 1 (в гидридах щелочных металлов).</a:t>
            </a:r>
            <a:endParaRPr lang="ru-RU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429000"/>
            <a:ext cx="8001056" cy="819170"/>
          </a:xfrm>
        </p:spPr>
        <p:txBody>
          <a:bodyPr/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Открытие водорода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760" y="4357694"/>
            <a:ext cx="8458240" cy="1928826"/>
          </a:xfrm>
        </p:spPr>
        <p:txBody>
          <a:bodyPr>
            <a:noAutofit/>
          </a:bodyPr>
          <a:lstStyle/>
          <a:p>
            <a:r>
              <a:rPr lang="ru-RU" sz="2800" dirty="0" smtClean="0"/>
              <a:t>Водород был открыт в 1-й пол. 16 в. Парацельсом. В 1776 Г. Кавендиш впервые исследовал его свойства, в 1783-1787 А. Лавуазье показал, что водород входит в состав воды, включил его в список хим. элементов и предложил название "гидроген".</a:t>
            </a:r>
          </a:p>
          <a:p>
            <a:endParaRPr lang="ru-RU" sz="2800" dirty="0"/>
          </a:p>
        </p:txBody>
      </p:sp>
      <p:pic>
        <p:nvPicPr>
          <p:cNvPr id="5" name="Содержимое 4" descr="paracelsus2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642910" y="285728"/>
            <a:ext cx="2357454" cy="3143272"/>
          </a:xfrm>
        </p:spPr>
      </p:pic>
      <p:pic>
        <p:nvPicPr>
          <p:cNvPr id="6" name="Рисунок 5" descr="stock-photo-12860262-henry-cavendish-portrait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500430" y="285728"/>
            <a:ext cx="2428892" cy="3143272"/>
          </a:xfrm>
          <a:prstGeom prst="rect">
            <a:avLst/>
          </a:prstGeom>
        </p:spPr>
      </p:pic>
      <p:pic>
        <p:nvPicPr>
          <p:cNvPr id="7" name="Рисунок 6" descr="8888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12" y="285728"/>
            <a:ext cx="2524126" cy="3143272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0.62639 0.00185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0.30712 -1.48148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3309 -1.48148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639 0.00185 L 0.0026 0.003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" y="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389 0.0037 L -0.00885 0.003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875 0.0037 L -0.01372 0.003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6886596" cy="1143008"/>
          </a:xfrm>
        </p:spPr>
        <p:txBody>
          <a:bodyPr/>
          <a:lstStyle/>
          <a:p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 в природе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85786" y="1714488"/>
            <a:ext cx="2743200" cy="457200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 Также водород является самым распространенным элементом не только на Земле, но и во всей Вселенной. Он является основной составляющей звезд. Например, Солнце, как выяснили ученые, наполовину состоит из водорода, который в основном расходуется на производство энергии. 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92525" y="1795462"/>
            <a:ext cx="4876800" cy="4333875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8101042" cy="1162050"/>
          </a:xfrm>
        </p:spPr>
        <p:txBody>
          <a:bodyPr/>
          <a:lstStyle/>
          <a:p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 в природе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71472" y="1714488"/>
            <a:ext cx="2743200" cy="4572000"/>
          </a:xfrm>
        </p:spPr>
        <p:txBody>
          <a:bodyPr>
            <a:normAutofit fontScale="85000" lnSpcReduction="10000"/>
          </a:bodyPr>
          <a:lstStyle/>
          <a:p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На Земле водород тоже играет очень большую роль. Массовая доля</a:t>
            </a:r>
            <a:endParaRPr lang="ru-RU" sz="2000" dirty="0" smtClean="0"/>
          </a:p>
          <a:p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составляет 1 % — это девятый по распространенности элемент. Однако его роль в природе определяется не массой, а числом атомов, доля которых среди остальных элементов составляет 17 %.</a:t>
            </a:r>
          </a:p>
          <a:p>
            <a:endParaRPr lang="ru-RU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 в природе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1928802"/>
            <a:ext cx="2743200" cy="4572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При взаимодействии водорода с кислородом происходит горение и  образуется пар который конденсирует в воду.</a:t>
            </a:r>
            <a:endParaRPr lang="ru-RU" sz="2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" name="Содержимое 4" descr="niagara-falls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575050" y="500042"/>
            <a:ext cx="5111750" cy="5786478"/>
          </a:xfr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Применение водорода вместо бензина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Содержимое 4" descr="131800247380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1928802"/>
            <a:ext cx="4038600" cy="3028950"/>
          </a:xfrm>
        </p:spPr>
      </p:pic>
      <p:pic>
        <p:nvPicPr>
          <p:cNvPr id="6" name="Содержимое 5" descr="img224806_9-8_Dvigatel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429124" y="3829050"/>
            <a:ext cx="4038600" cy="3028950"/>
          </a:xfrm>
        </p:spPr>
      </p:pic>
      <p:sp>
        <p:nvSpPr>
          <p:cNvPr id="9" name="TextBox 8"/>
          <p:cNvSpPr txBox="1"/>
          <p:nvPr/>
        </p:nvSpPr>
        <p:spPr>
          <a:xfrm>
            <a:off x="5357818" y="1428736"/>
            <a:ext cx="27860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rgbClr val="92D050"/>
                </a:solidFill>
              </a:rPr>
              <a:t> Огромное количество тепловой энергии его можно использовать в промышленности, быту, как топливо для транспорта. </a:t>
            </a:r>
            <a:endParaRPr lang="ru-RU" sz="20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458200" cy="928670"/>
          </a:xfrm>
        </p:spPr>
        <p:txBody>
          <a:bodyPr/>
          <a:lstStyle/>
          <a:p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Водород как оружие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42910" y="1643050"/>
            <a:ext cx="2743200" cy="4572000"/>
          </a:xfrm>
          <a:solidFill>
            <a:srgbClr val="FFFF00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Помимо полезных свойств водорода существует и еще одно: из водорода можно сделать оружие разрушительной силы. Это оружие называется водородная бомба.</a:t>
            </a:r>
          </a:p>
          <a:p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Взрыв водородной бомбы сопровождается выбросом большого количества радиоактивных веществ. Благодаря своей уникальной конструкции и механизму действия водородная бомба может быть сделана сколь угодно мощной. При этом она намного дешевле атомных бомб той же мощности.</a:t>
            </a:r>
          </a:p>
          <a:p>
            <a:endParaRPr lang="ru-RU" dirty="0"/>
          </a:p>
        </p:txBody>
      </p:sp>
      <p:pic>
        <p:nvPicPr>
          <p:cNvPr id="5" name="Содержимое 4" descr="rwmohawk1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3929058" y="1714488"/>
            <a:ext cx="4980825" cy="4572032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 override="childStyle">
                                        <p:cTn id="8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Взрыв водородной бомбы!!!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8912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20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</TotalTime>
  <Words>440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Водород H2</vt:lpstr>
      <vt:lpstr>водород</vt:lpstr>
      <vt:lpstr>Открытие водорода</vt:lpstr>
      <vt:lpstr>Водород в природе</vt:lpstr>
      <vt:lpstr>Водород в природе</vt:lpstr>
      <vt:lpstr>Водород в природе</vt:lpstr>
      <vt:lpstr>Применение водорода вместо бензина</vt:lpstr>
      <vt:lpstr>Водород как оружие</vt:lpstr>
      <vt:lpstr>Взрыв водородной бомбы!!!</vt:lpstr>
      <vt:lpstr>Перекись водорода и методы её применения</vt:lpstr>
    </vt:vector>
  </TitlesOfParts>
  <Company>школа341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Водород</dc:title>
  <dc:creator>Козьякова</dc:creator>
  <cp:lastModifiedBy>Tata</cp:lastModifiedBy>
  <cp:revision>34</cp:revision>
  <dcterms:created xsi:type="dcterms:W3CDTF">2012-02-13T09:52:21Z</dcterms:created>
  <dcterms:modified xsi:type="dcterms:W3CDTF">2012-12-17T08:26:29Z</dcterms:modified>
</cp:coreProperties>
</file>