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49" autoAdjust="0"/>
    <p:restoredTop sz="94660"/>
  </p:normalViewPr>
  <p:slideViewPr>
    <p:cSldViewPr>
      <p:cViewPr varScale="1">
        <p:scale>
          <a:sx n="73" d="100"/>
          <a:sy n="73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4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49C6-8587-4730-AE08-67C9965E1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A448-E9E5-4A92-B323-E3BACEAC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D00BC-B31E-4388-B167-26DEC0757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E13F-DAF2-4108-B45F-A9BF21BC3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0F1C-31CC-42C2-B010-A9F90F4E4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7D3-E3D5-481F-A7D6-0D6E56CCD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69DD-E4E4-48ED-BD05-FFB60796B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090E-2E9D-4613-826A-E6B1CE6CF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58B3-AE15-4D61-BFF4-838C58D2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D6C3-CC8B-4B8B-8807-378609D2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0A59-41C2-459D-9F86-32A033FFA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04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725B09-1C1C-46AA-8216-5FBB4A633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file:///C:\Documents%20and%20Settings\user9\&#1052;&#1086;&#1080;%20&#1076;&#1086;&#1082;&#1091;&#1084;&#1077;&#1085;&#1090;&#1099;\&#1052;&#1086;&#1080;%20&#1088;&#1080;&#1089;&#1091;&#1085;&#1082;&#1080;\220px-Displacement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Презентация на тему: «Двигатель внутреннего сгорания»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5500702"/>
            <a:ext cx="6643702" cy="736586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Lucida Console" pitchFamily="49" charset="0"/>
              </a:rPr>
              <a:t>Учитель физики </a:t>
            </a:r>
            <a:r>
              <a:rPr lang="ru-RU" sz="1800" dirty="0" err="1" smtClean="0">
                <a:latin typeface="Lucida Console" pitchFamily="49" charset="0"/>
              </a:rPr>
              <a:t>Козьякова</a:t>
            </a:r>
            <a:r>
              <a:rPr lang="ru-RU" sz="1800" dirty="0" smtClean="0">
                <a:latin typeface="Lucida Console" pitchFamily="49" charset="0"/>
              </a:rPr>
              <a:t> С.А., шк.341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yaplakal.com/uploads/post-3-12266675056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ДВС с механическим нагнетателем.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Работа рядного ДВС</a:t>
            </a:r>
            <a:endParaRPr lang="ru-RU" dirty="0"/>
          </a:p>
        </p:txBody>
      </p:sp>
      <p:pic>
        <p:nvPicPr>
          <p:cNvPr id="13315" name="Содержимое 5" descr="220px-Displacement.gif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571625"/>
            <a:ext cx="5500688" cy="4125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Схема работы ДВС</a:t>
            </a:r>
            <a:endParaRPr lang="ru-RU" dirty="0"/>
          </a:p>
        </p:txBody>
      </p:sp>
      <p:pic>
        <p:nvPicPr>
          <p:cNvPr id="14339" name="Содержимое 3" descr="4-Stroke-Engin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214438"/>
            <a:ext cx="342900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Двухтактный ДВС</a:t>
            </a:r>
            <a:endParaRPr lang="ru-RU" dirty="0"/>
          </a:p>
        </p:txBody>
      </p:sp>
      <p:pic>
        <p:nvPicPr>
          <p:cNvPr id="15363" name="Содержимое 3" descr="Two-Stroke_Engin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643063"/>
            <a:ext cx="3000375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Turbocompresseu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230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Турбированный двигатель</a:t>
            </a:r>
            <a:br>
              <a:rPr lang="ru-RU" sz="2400" b="1"/>
            </a:br>
            <a:r>
              <a:rPr lang="ru-RU" sz="2400" b="1"/>
              <a:t>Турбированный двигатель</a:t>
            </a:r>
            <a:r>
              <a:rPr lang="ru-RU" sz="2400"/>
              <a:t> — это двигатель внутреннего сгорания с установленным внешним насосом (турбиной), который активно подает воздух в цилиндры, создавая тем самым в них давление выше атмосферного</a:t>
            </a:r>
            <a:br>
              <a:rPr lang="ru-RU" sz="2400"/>
            </a:br>
            <a:r>
              <a:rPr lang="ru-RU" sz="2400"/>
              <a:t>Создание турбированного двигателя позволяет увеличить мощность и момент двигателя без применения дорогостоящих комплектующих, то есть без установки дополнительных цилиндров мы получаем кучу лишних лошадей под капотом</a:t>
            </a:r>
            <a:br>
              <a:rPr lang="ru-RU" sz="2400"/>
            </a:br>
            <a:r>
              <a:rPr lang="ru-RU" sz="2400" b="1"/>
              <a:t>Преимущества турбированного двигателя</a:t>
            </a:r>
            <a:br>
              <a:rPr lang="ru-RU" sz="2400" b="1"/>
            </a:br>
            <a:r>
              <a:rPr lang="ru-RU" sz="2400"/>
              <a:t>Работа турбированного двигателя отличается более низким, чем у обычного атмосферного двигателя, выбросом продуктов распада в легкие планеты.</a:t>
            </a:r>
            <a:br>
              <a:rPr lang="ru-RU" sz="2400"/>
            </a:br>
            <a:r>
              <a:rPr lang="ru-RU" sz="2400"/>
              <a:t>Также турбированный двигатель способен выдавать значительно большие мощность и крутящий момент, при этом мощность постоянна и не зависит от высоты местности (напомним, что атмосферный двигатель теряет в мощности с высотой из-за разреженности воздуха).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Rectangle 54"/>
          <p:cNvSpPr>
            <a:spLocks noGrp="1" noChangeArrowheads="1"/>
          </p:cNvSpPr>
          <p:nvPr>
            <p:ph type="title"/>
          </p:nvPr>
        </p:nvSpPr>
        <p:spPr>
          <a:xfrm>
            <a:off x="5148263" y="274638"/>
            <a:ext cx="3538537" cy="272256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27" name="Rectangle 5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4224338"/>
            <a:ext cx="3811588" cy="1658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Изобретатель первого ДВС - Жан </a:t>
            </a:r>
            <a:r>
              <a:rPr lang="ru-RU" dirty="0" err="1" smtClean="0"/>
              <a:t>Этьен</a:t>
            </a:r>
            <a:r>
              <a:rPr lang="ru-RU" dirty="0" smtClean="0"/>
              <a:t> </a:t>
            </a:r>
            <a:r>
              <a:rPr lang="ru-RU" dirty="0" err="1" smtClean="0"/>
              <a:t>Ленуар</a:t>
            </a:r>
            <a:r>
              <a:rPr lang="ru-RU" dirty="0" smtClean="0"/>
              <a:t> (1822 - 1900 )</a:t>
            </a:r>
          </a:p>
        </p:txBody>
      </p:sp>
      <p:pic>
        <p:nvPicPr>
          <p:cNvPr id="4101" name="Picture 57" descr="ж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36655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8" descr="e_1859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85750"/>
            <a:ext cx="34559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859338" y="274638"/>
            <a:ext cx="3827462" cy="30099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27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3792538"/>
            <a:ext cx="3467100" cy="2338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Изобретатель двухтактного двигателя – Рудольф Дизель    (1858 - 1913 )</a:t>
            </a:r>
          </a:p>
        </p:txBody>
      </p:sp>
      <p:pic>
        <p:nvPicPr>
          <p:cNvPr id="5125" name="Picture 7" descr="рудоль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7639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inde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404813"/>
            <a:ext cx="38687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4652963"/>
            <a:ext cx="3163888" cy="16129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Двигатель внутреннего сгорания</a:t>
            </a:r>
          </a:p>
        </p:txBody>
      </p:sp>
      <p:pic>
        <p:nvPicPr>
          <p:cNvPr id="6149" name="Picture 4" descr="dvig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3773487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2004-09-03-m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64087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4656138"/>
            <a:ext cx="2592387" cy="14747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Дизельный двигатель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624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7575"/>
            <a:ext cx="8229600" cy="1403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Четырёхтактные ДВС работают на автомобилях и лёгких самолётах. На схеме показаны четыре такта работы двигателя: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     Впуск -</a:t>
            </a:r>
            <a:r>
              <a:rPr lang="en-US" sz="2400" dirty="0" smtClean="0"/>
              <a:t>&gt; </a:t>
            </a:r>
            <a:r>
              <a:rPr lang="ru-RU" sz="2400" dirty="0" smtClean="0"/>
              <a:t>Сжатие </a:t>
            </a:r>
            <a:r>
              <a:rPr lang="en-US" sz="2400" dirty="0" smtClean="0"/>
              <a:t>-&gt; </a:t>
            </a:r>
            <a:r>
              <a:rPr lang="ru-RU" sz="2400" dirty="0" smtClean="0"/>
              <a:t>Рабочий ход </a:t>
            </a:r>
            <a:r>
              <a:rPr lang="en-US" sz="2400" dirty="0" smtClean="0"/>
              <a:t>-&gt;</a:t>
            </a:r>
            <a:r>
              <a:rPr lang="ru-RU" sz="2400" dirty="0" smtClean="0"/>
              <a:t> Выпуск</a:t>
            </a:r>
          </a:p>
        </p:txBody>
      </p:sp>
      <p:pic>
        <p:nvPicPr>
          <p:cNvPr id="8196" name="Picture 4" descr="4ta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20713"/>
            <a:ext cx="64087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autowalls_ru_5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21605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30-10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276475"/>
            <a:ext cx="21605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300"/>
                            </p:stCondLst>
                            <p:childTnLst>
                              <p:par>
                                <p:cTn id="3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5300663"/>
            <a:ext cx="4691062" cy="9683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Карбюраторный ДВС</a:t>
            </a:r>
          </a:p>
        </p:txBody>
      </p:sp>
      <p:pic>
        <p:nvPicPr>
          <p:cNvPr id="9222" name="Picture 6" descr="http://image.moparmusclemagazine.com/f/17741292/mopp_0904_03_z+1966_dodge_charger+en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835818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683000" cy="4103687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4475163" cy="5937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4295775"/>
            <a:ext cx="2592387" cy="1298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Дизельный двигатель является двухтактным</a:t>
            </a:r>
          </a:p>
        </p:txBody>
      </p:sp>
      <p:pic>
        <p:nvPicPr>
          <p:cNvPr id="10245" name="Picture 9" descr="tan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908050"/>
            <a:ext cx="2286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freigthliner_Truck_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57563"/>
            <a:ext cx="21590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Безымянны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3357563"/>
            <a:ext cx="2305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8770r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908050"/>
            <a:ext cx="2159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b6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3" y="928688"/>
            <a:ext cx="38163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3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3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00663"/>
            <a:ext cx="8229600" cy="92551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t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153</TotalTime>
  <Words>91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Лучи</vt:lpstr>
      <vt:lpstr>Презентация на тему: «Двигатель внутреннего сгорания»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ДВС с механическим нагнетателем.</vt:lpstr>
      <vt:lpstr>Работа рядного ДВС</vt:lpstr>
      <vt:lpstr>Схема работы ДВС</vt:lpstr>
      <vt:lpstr>Двухтактный ДВС</vt:lpstr>
      <vt:lpstr>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физике на тему: «Двигатель Внутреннего Сгорания»</dc:title>
  <dc:creator>Козьякова</dc:creator>
  <cp:lastModifiedBy>Tata</cp:lastModifiedBy>
  <cp:revision>16</cp:revision>
  <dcterms:created xsi:type="dcterms:W3CDTF">2007-03-01T19:26:24Z</dcterms:created>
  <dcterms:modified xsi:type="dcterms:W3CDTF">2012-12-17T08:27:05Z</dcterms:modified>
</cp:coreProperties>
</file>