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64" r:id="rId4"/>
    <p:sldId id="263" r:id="rId5"/>
    <p:sldId id="260" r:id="rId6"/>
    <p:sldId id="265" r:id="rId7"/>
    <p:sldId id="261" r:id="rId8"/>
    <p:sldId id="262" r:id="rId9"/>
    <p:sldId id="259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B043EF-FED0-4163-BD00-1D46D694E902}" type="datetimeFigureOut">
              <a:rPr lang="ru-RU" smtClean="0"/>
              <a:pPr/>
              <a:t>04.02.2013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30FC11-FF6E-4BF4-8854-CF173404872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30FC11-FF6E-4BF4-8854-CF1734048728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EED3B-90B0-4C7C-A677-228B9B89228C}" type="datetimeFigureOut">
              <a:rPr lang="ru-RU" smtClean="0"/>
              <a:pPr/>
              <a:t>04.02.2013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F16FF-BF95-4EA0-A13F-D01D29CDFC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EED3B-90B0-4C7C-A677-228B9B89228C}" type="datetimeFigureOut">
              <a:rPr lang="ru-RU" smtClean="0"/>
              <a:pPr/>
              <a:t>04.02.2013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F16FF-BF95-4EA0-A13F-D01D29CDFC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EED3B-90B0-4C7C-A677-228B9B89228C}" type="datetimeFigureOut">
              <a:rPr lang="ru-RU" smtClean="0"/>
              <a:pPr/>
              <a:t>04.02.2013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F16FF-BF95-4EA0-A13F-D01D29CDFC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EED3B-90B0-4C7C-A677-228B9B89228C}" type="datetimeFigureOut">
              <a:rPr lang="ru-RU" smtClean="0"/>
              <a:pPr/>
              <a:t>04.02.2013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F16FF-BF95-4EA0-A13F-D01D29CDFC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EED3B-90B0-4C7C-A677-228B9B89228C}" type="datetimeFigureOut">
              <a:rPr lang="ru-RU" smtClean="0"/>
              <a:pPr/>
              <a:t>04.02.2013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F16FF-BF95-4EA0-A13F-D01D29CDFC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EED3B-90B0-4C7C-A677-228B9B89228C}" type="datetimeFigureOut">
              <a:rPr lang="ru-RU" smtClean="0"/>
              <a:pPr/>
              <a:t>04.02.2013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F16FF-BF95-4EA0-A13F-D01D29CDFC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EED3B-90B0-4C7C-A677-228B9B89228C}" type="datetimeFigureOut">
              <a:rPr lang="ru-RU" smtClean="0"/>
              <a:pPr/>
              <a:t>04.02.2013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F16FF-BF95-4EA0-A13F-D01D29CDFC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EED3B-90B0-4C7C-A677-228B9B89228C}" type="datetimeFigureOut">
              <a:rPr lang="ru-RU" smtClean="0"/>
              <a:pPr/>
              <a:t>04.02.2013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F16FF-BF95-4EA0-A13F-D01D29CDFC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EED3B-90B0-4C7C-A677-228B9B89228C}" type="datetimeFigureOut">
              <a:rPr lang="ru-RU" smtClean="0"/>
              <a:pPr/>
              <a:t>04.02.2013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F16FF-BF95-4EA0-A13F-D01D29CDFC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EED3B-90B0-4C7C-A677-228B9B89228C}" type="datetimeFigureOut">
              <a:rPr lang="ru-RU" smtClean="0"/>
              <a:pPr/>
              <a:t>04.02.2013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F16FF-BF95-4EA0-A13F-D01D29CDFC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EED3B-90B0-4C7C-A677-228B9B89228C}" type="datetimeFigureOut">
              <a:rPr lang="ru-RU" smtClean="0"/>
              <a:pPr/>
              <a:t>04.02.2013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F16FF-BF95-4EA0-A13F-D01D29CDFC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6EED3B-90B0-4C7C-A677-228B9B89228C}" type="datetimeFigureOut">
              <a:rPr lang="ru-RU" smtClean="0"/>
              <a:pPr/>
              <a:t>04.02.2013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1F16FF-BF95-4EA0-A13F-D01D29CDFCC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14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404664"/>
            <a:ext cx="8496944" cy="2758759"/>
          </a:xfrm>
        </p:spPr>
        <p:txBody>
          <a:bodyPr>
            <a:normAutofit fontScale="90000"/>
          </a:bodyPr>
          <a:lstStyle/>
          <a:p>
            <a:pPr lvl="3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занятие по ритмике и хореографии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 Волшебный мир танца! »</a:t>
            </a:r>
            <a:r>
              <a:rPr kumimoji="0" lang="ru-RU" sz="31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31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Bookman Old Style" pitchFamily="18" charset="0"/>
                <a:cs typeface="Arial" pitchFamily="34" charset="0"/>
              </a:rPr>
              <a:t/>
            </a:r>
            <a:br>
              <a:rPr kumimoji="0" lang="ru-RU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Bookman Old Style" pitchFamily="18" charset="0"/>
                <a:cs typeface="Arial" pitchFamily="34" charset="0"/>
              </a:rPr>
            </a:b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Департамент образования города Москвы Северо-Восточное окружное управление образования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Bookman Old Style" pitchFamily="18" charset="0"/>
                <a:cs typeface="Arial" pitchFamily="34" charset="0"/>
              </a:rPr>
              <a:t/>
            </a:r>
            <a:b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Bookman Old Style" pitchFamily="18" charset="0"/>
                <a:cs typeface="Arial" pitchFamily="34" charset="0"/>
              </a:rPr>
            </a:b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Государственное бюджетное образовательное учреждение города Москвы кадетская  школа № 1778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Bookman Old Style" pitchFamily="18" charset="0"/>
                <a:cs typeface="Arial" pitchFamily="34" charset="0"/>
              </a:rPr>
              <a:t/>
            </a:r>
            <a:b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Bookman Old Style" pitchFamily="18" charset="0"/>
                <a:cs typeface="Arial" pitchFamily="34" charset="0"/>
              </a:rPr>
            </a:b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«Московский Шереметьевский кадетский корпус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1300" b="1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1300" b="1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sz="4900" b="1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20000"/>
                    <a:lumOff val="80000"/>
                  </a:schemeClr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Сиз</a:t>
            </a:r>
            <a:r>
              <a:rPr kumimoji="0" lang="ru-RU" sz="4900" b="1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о</a:t>
            </a:r>
            <a:r>
              <a:rPr kumimoji="0" lang="ru-RU" sz="4900" b="1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20000"/>
                    <a:lumOff val="80000"/>
                  </a:schemeClr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ненко</a:t>
            </a:r>
            <a:r>
              <a:rPr kumimoji="0" lang="ru-RU" sz="49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20000"/>
                    <a:lumOff val="80000"/>
                  </a:schemeClr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Нина Вадимовна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>
                <a:lumMod val="65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:\писанина\все для конкурса 2011\для откр.ур-ка\ULCA6MR30YCAOTEJNECASBI661CA3ISECNCAN9ML4PCAGQVE13CAYLQDBCCANJ9DOUCAM24QZ2CAALP86WCAWJUS3SCAI4SVU5CAZQAD5XCAFDRGXECAOCJPR2CABKGBMNCAMQCKX9CAORWRTECA35KTDC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595904" y="3500438"/>
            <a:ext cx="4548096" cy="3208718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42844" y="285728"/>
            <a:ext cx="4572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Давным-давно, много </a:t>
            </a:r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тысяч </a:t>
            </a:r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лет назад, когда по земле </a:t>
            </a:r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ходили </a:t>
            </a:r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неведомые </a:t>
            </a:r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нам </a:t>
            </a:r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звери, и люди </a:t>
            </a:r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жили </a:t>
            </a:r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племенами – возник танец</a:t>
            </a:r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 удары барабанов, </a:t>
            </a:r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звон </a:t>
            </a:r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копий наши далекие </a:t>
            </a:r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предки </a:t>
            </a:r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плясали </a:t>
            </a:r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вокруг </a:t>
            </a:r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костра. Они верили, что </a:t>
            </a:r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танец </a:t>
            </a:r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поможет </a:t>
            </a:r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счастливой </a:t>
            </a:r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охоте, оградит от болезней </a:t>
            </a:r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 </a:t>
            </a:r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бед</a:t>
            </a:r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>
                <a:lumMod val="65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H:\писанина\все для конкурса 2011\для откр.ур-ка\BWCA9OJYGGCA94KSP7CAAAUERXCATC1Q0MCAB70EXYCA44RREJCAC7MXU5CA1DEMHTCA8S7P5NCAYC4ESECAB3488BCAANK2UQCAGQ2DOICALBNB5WCABUR28HCA7HV1NYCA23GY53CA9J0R1QCAXMW9YF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214678" y="2928934"/>
            <a:ext cx="5465017" cy="3643345"/>
          </a:xfrm>
          <a:prstGeom prst="rect">
            <a:avLst/>
          </a:prstGeom>
          <a:noFill/>
        </p:spPr>
      </p:pic>
      <p:pic>
        <p:nvPicPr>
          <p:cNvPr id="20483" name="Picture 3" descr="H:\писанина\все для конкурса 2011\для откр.ур-ка\33CA8QC5KZCAFN3G4ACA416T66CA4VHIJPCA0PQGG3CAWLXWI7CAAI7DHJCAATV4TZCAS3SOL7CA0246K2CAIYJ4ZKCA3M62Z3CABW0QQGCA0KP02QCAISAN8VCA6F3RR9CA0NF2UXCAXBQNZDCAE4UIHZ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00034" y="214290"/>
            <a:ext cx="4286275" cy="388622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0"/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0"/>
                            </p:stCondLst>
                            <p:childTnLst>
                              <p:par>
                                <p:cTn id="13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0"/>
                            </p:stCondLst>
                            <p:childTnLst>
                              <p:par>
                                <p:cTn id="17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0"/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>
                <a:lumMod val="65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Picture 1" descr="H:\писанина\все для конкурса 2011\для откр.ур-ка\3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71472" y="1714488"/>
            <a:ext cx="2928953" cy="2396341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4357686" y="285728"/>
            <a:ext cx="4572000" cy="628184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ru-RU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Петр Ильич Чайковский родился в 1840 году в Воткинске, маленьком городе-заводе на Урале. Там отец композитора служил директором Горного завода. Родители будущего композитора были музыкальны, и в доме нередко проходили любительские концерты. Вокруг звучали крестьянские песни. Как писал позднее сам Чайковский, он "вырос в глуши, с детства самого раннего проникся неизъяснимой красотой характеристических черт русской народной музыки", что позднее нашло отражение в его творчестве. Автор более 80 произведений, в том числе десяти опер и трёх балетов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>
                <a:lumMod val="75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H:\фотоархив семья\Nina\нина и кадеты\2011\2011 для конкурса\_MG_8414 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-9728" y="332656"/>
            <a:ext cx="9153728" cy="58665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>
                <a:lumMod val="65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35896" y="0"/>
            <a:ext cx="5508104" cy="3357610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немецкий писатель 19в.</a:t>
            </a:r>
            <a:r>
              <a:rPr lang="ru-RU" sz="40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40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Эрнст Теодор Амадей Гофман</a:t>
            </a:r>
            <a:endParaRPr lang="ru-RU" sz="40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49" name="Picture 1" descr="H:\писанина\все для конкурса 2011\для откр.ур-ка\4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51520" y="188640"/>
            <a:ext cx="3258374" cy="4123171"/>
          </a:xfrm>
          <a:prstGeom prst="rect">
            <a:avLst/>
          </a:prstGeom>
          <a:noFill/>
        </p:spPr>
      </p:pic>
      <p:pic>
        <p:nvPicPr>
          <p:cNvPr id="2050" name="Picture 2" descr="H:\писанина\все для конкурса 2011\для откр.ур-ка\i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857884" y="4214818"/>
            <a:ext cx="3143272" cy="2363363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251520" y="4581128"/>
            <a:ext cx="5472608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автор сказки</a:t>
            </a:r>
          </a:p>
          <a:p>
            <a:pPr algn="ctr"/>
            <a:r>
              <a:rPr lang="ru-RU" sz="44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«Щелкунчик и мышиный Король»</a:t>
            </a:r>
            <a:endParaRPr lang="ru-RU" sz="44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email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14422"/>
            <a:ext cx="5614998" cy="5840435"/>
          </a:xfrm>
        </p:spPr>
        <p:txBody>
          <a:bodyPr/>
          <a:lstStyle/>
          <a:p>
            <a:pPr algn="ctr">
              <a:buNone/>
            </a:pPr>
            <a:r>
              <a:rPr lang="ru-RU" b="1" i="1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Д</a:t>
            </a:r>
            <a:r>
              <a:rPr lang="ru-RU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ля </a:t>
            </a:r>
            <a:r>
              <a:rPr lang="ru-RU" b="1" i="1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того, </a:t>
            </a:r>
            <a:r>
              <a:rPr lang="ru-RU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чтобы</a:t>
            </a:r>
          </a:p>
          <a:p>
            <a:pPr algn="ctr">
              <a:buNone/>
            </a:pPr>
            <a:r>
              <a:rPr lang="ru-RU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b="1" i="1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таинственная дверца, </a:t>
            </a:r>
            <a:endParaRPr lang="ru-RU" b="1" i="1" dirty="0" smtClean="0"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  <a:p>
            <a:pPr algn="ctr">
              <a:buNone/>
            </a:pPr>
            <a:r>
              <a:rPr lang="ru-RU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ведущая </a:t>
            </a:r>
            <a:r>
              <a:rPr lang="ru-RU" b="1" i="1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в сказочный мир </a:t>
            </a:r>
            <a:endParaRPr lang="ru-RU" b="1" i="1" dirty="0" smtClean="0"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  <a:p>
            <a:pPr algn="ctr">
              <a:buNone/>
            </a:pPr>
            <a:r>
              <a:rPr lang="ru-RU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отворилась</a:t>
            </a:r>
            <a:r>
              <a:rPr lang="ru-RU" b="1" i="1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, </a:t>
            </a:r>
            <a:endParaRPr lang="ru-RU" b="1" i="1" dirty="0" smtClean="0"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  <a:p>
            <a:pPr algn="ctr">
              <a:buNone/>
            </a:pPr>
            <a:r>
              <a:rPr lang="ru-RU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нужна </a:t>
            </a:r>
            <a:r>
              <a:rPr lang="ru-RU" b="1" i="1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фантазия и сердце</a:t>
            </a:r>
            <a:r>
              <a:rPr lang="ru-RU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,</a:t>
            </a:r>
          </a:p>
          <a:p>
            <a:pPr algn="ctr">
              <a:buNone/>
            </a:pPr>
            <a:r>
              <a:rPr lang="ru-RU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открытое </a:t>
            </a:r>
            <a:r>
              <a:rPr lang="ru-RU" b="1" i="1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для </a:t>
            </a:r>
            <a:endParaRPr lang="ru-RU" b="1" i="1" dirty="0" smtClean="0"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  <a:p>
            <a:pPr algn="ctr">
              <a:buNone/>
            </a:pPr>
            <a:r>
              <a:rPr lang="ru-RU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добра</a:t>
            </a:r>
            <a:r>
              <a:rPr lang="ru-RU" b="1" i="1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, дружбы, </a:t>
            </a:r>
            <a:r>
              <a:rPr lang="ru-RU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любви.</a:t>
            </a:r>
            <a:endParaRPr lang="ru-RU" b="1" i="1" dirty="0"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>
                <a:lumMod val="65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2" name="Рисунок 1" descr="K1CAETYAL3CA25M0GMCAN6ZOQYCATRQR7JCAQCB1N5CA61QKC3CAVINJGJCACJQPJTCAH5FF0WCAB4O56DCA6Q9OBKCAWZ9TU6CAEJQSQOCAITBG8WCAFGW3BWCAWJOWHOCAO1QI1ACAYKEZU7CAOONNBO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 rot="-867795">
            <a:off x="1550188" y="374622"/>
            <a:ext cx="1430338" cy="1154113"/>
          </a:xfrm>
          <a:prstGeom prst="rect">
            <a:avLst/>
          </a:prstGeom>
          <a:noFill/>
        </p:spPr>
      </p:pic>
      <p:pic>
        <p:nvPicPr>
          <p:cNvPr id="4101" name="Рисунок 3" descr="33CA8QC5KZCAFN3G4ACA416T66CA4VHIJPCA0PQGG3CAWLXWI7CAAI7DHJCAATV4TZCAS3SOL7CA0246K2CAIYJ4ZKCA3M62Z3CABW0QQGCA0KP02QCAISAN8VCA6F3RR9CA0NF2UXCAXBQNZDCAE4UIHZ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rot="936192">
            <a:off x="3402970" y="644499"/>
            <a:ext cx="1757363" cy="1109662"/>
          </a:xfrm>
          <a:prstGeom prst="rect">
            <a:avLst/>
          </a:prstGeom>
          <a:noFill/>
        </p:spPr>
      </p:pic>
      <p:pic>
        <p:nvPicPr>
          <p:cNvPr id="4100" name="Рисунок 4" descr="8NCAX2QG2BCA196IYFCAFWR87BCAY4B82JCAK5GFA0CAY2ZI0OCA1H32MUCA4BEUE0CAHOQJ6PCANP9117CALTG9R9CAXSXRD0CA96V2SZCA31LZK2CAVJKJBNCAP3QSL6CARYESHGCA1SXOBTCAV4QYZP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 rot="-247082">
            <a:off x="5676208" y="550159"/>
            <a:ext cx="1430338" cy="960438"/>
          </a:xfrm>
          <a:prstGeom prst="rect">
            <a:avLst/>
          </a:prstGeom>
          <a:noFill/>
        </p:spPr>
      </p:pic>
      <p:pic>
        <p:nvPicPr>
          <p:cNvPr id="4099" name="Рисунок 5" descr="PB230072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 rot="-557318">
            <a:off x="342246" y="4751591"/>
            <a:ext cx="2369656" cy="1778109"/>
          </a:xfrm>
          <a:prstGeom prst="rect">
            <a:avLst/>
          </a:prstGeom>
          <a:noFill/>
        </p:spPr>
      </p:pic>
      <p:pic>
        <p:nvPicPr>
          <p:cNvPr id="4098" name="Рисунок 7" descr="IMG_3374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3071802" y="4500570"/>
            <a:ext cx="2446498" cy="1838329"/>
          </a:xfrm>
          <a:prstGeom prst="rect">
            <a:avLst/>
          </a:prstGeom>
          <a:noFill/>
        </p:spPr>
      </p:pic>
      <p:pic>
        <p:nvPicPr>
          <p:cNvPr id="4097" name="Рисунок 6" descr="PC180233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 rot="844562">
            <a:off x="5963795" y="4804923"/>
            <a:ext cx="2535130" cy="1771387"/>
          </a:xfrm>
          <a:prstGeom prst="rect">
            <a:avLst/>
          </a:prstGeom>
          <a:noFill/>
        </p:spPr>
      </p:pic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0" y="2000240"/>
            <a:ext cx="9144000" cy="25083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3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занятие по ритмике и хореографии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«Волшебный мир танца»</a:t>
            </a:r>
          </a:p>
          <a:p>
            <a:pPr lvl="1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Департамент образования города Москвы Северо-Восточное окружное управление образования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Государственное образовательное учреждение города Москвы кадетская  школа № 1778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«Московский Шереметьевский кадетский корпус»</a:t>
            </a:r>
          </a:p>
          <a:p>
            <a:pPr lvl="2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5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Сизоненко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Нина Вадимовна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0" y="7032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06" name="Rectangle 10"/>
          <p:cNvSpPr>
            <a:spLocks noChangeArrowheads="1"/>
          </p:cNvSpPr>
          <p:nvPr/>
        </p:nvSpPr>
        <p:spPr bwMode="auto">
          <a:xfrm>
            <a:off x="0" y="84613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240</TotalTime>
  <Words>223</Words>
  <Application>Microsoft Office PowerPoint</Application>
  <PresentationFormat>Экран (4:3)</PresentationFormat>
  <Paragraphs>22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занятие по ритмике и хореографии   « Волшебный мир танца! »  Департамент образования города Москвы Северо-Восточное окружное управление образования Государственное бюджетное образовательное учреждение города Москвы кадетская  школа № 1778 «Московский Шереметьевский кадетский корпус»  Сизоненко Нина Вадимовна </vt:lpstr>
      <vt:lpstr>Слайд 2</vt:lpstr>
      <vt:lpstr>Слайд 3</vt:lpstr>
      <vt:lpstr>Слайд 4</vt:lpstr>
      <vt:lpstr>Слайд 5</vt:lpstr>
      <vt:lpstr>Слайд 6</vt:lpstr>
      <vt:lpstr>немецкий писатель 19в. Эрнст Теодор Амадей Гофман</vt:lpstr>
      <vt:lpstr>Слайд 8</vt:lpstr>
      <vt:lpstr>Слайд 9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Нина</dc:creator>
  <cp:lastModifiedBy>revaz</cp:lastModifiedBy>
  <cp:revision>24</cp:revision>
  <dcterms:created xsi:type="dcterms:W3CDTF">2011-12-12T18:28:44Z</dcterms:created>
  <dcterms:modified xsi:type="dcterms:W3CDTF">2013-02-04T11:56:47Z</dcterms:modified>
</cp:coreProperties>
</file>