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FC4EC-1E7D-490F-9D49-C6E83953EB16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B4BBF-6E5C-4653-85E6-17653389F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496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B4BBF-6E5C-4653-85E6-17653389F97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7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66DE99-BDC5-4C5C-A451-DEC4BE7310CF}" type="datetimeFigureOut">
              <a:rPr lang="ru-RU" smtClean="0"/>
              <a:t>22.12.2004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F5D29C-A446-420E-9FFA-37BF9D6990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w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433155"/>
              </p:ext>
            </p:extLst>
          </p:nvPr>
        </p:nvGraphicFramePr>
        <p:xfrm>
          <a:off x="1691680" y="548680"/>
          <a:ext cx="443345" cy="2230582"/>
        </p:xfrm>
        <a:graphic>
          <a:graphicData uri="http://schemas.openxmlformats.org/drawingml/2006/table">
            <a:tbl>
              <a:tblPr/>
              <a:tblGrid>
                <a:gridCol w="443345"/>
              </a:tblGrid>
              <a:tr h="429491"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27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38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013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013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658167"/>
              </p:ext>
            </p:extLst>
          </p:nvPr>
        </p:nvGraphicFramePr>
        <p:xfrm>
          <a:off x="360218" y="1343891"/>
          <a:ext cx="3635718" cy="429491"/>
        </p:xfrm>
        <a:graphic>
          <a:graphicData uri="http://schemas.openxmlformats.org/drawingml/2006/table">
            <a:tbl>
              <a:tblPr/>
              <a:tblGrid>
                <a:gridCol w="2195558"/>
                <a:gridCol w="432048"/>
                <a:gridCol w="360040"/>
                <a:gridCol w="360040"/>
                <a:gridCol w="288032"/>
              </a:tblGrid>
              <a:tr h="429491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0"/>
            <a:ext cx="444500" cy="5885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836711"/>
            <a:ext cx="517525" cy="3672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662" y="2150367"/>
            <a:ext cx="41449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226" y="3176155"/>
            <a:ext cx="18161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225" y="3626719"/>
            <a:ext cx="6638925" cy="450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669868"/>
            <a:ext cx="444500" cy="245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332504"/>
              </p:ext>
            </p:extLst>
          </p:nvPr>
        </p:nvGraphicFramePr>
        <p:xfrm>
          <a:off x="755574" y="4049666"/>
          <a:ext cx="5514317" cy="401782"/>
        </p:xfrm>
        <a:graphic>
          <a:graphicData uri="http://schemas.openxmlformats.org/drawingml/2006/table">
            <a:tbl>
              <a:tblPr/>
              <a:tblGrid>
                <a:gridCol w="942109"/>
                <a:gridCol w="426045"/>
                <a:gridCol w="1296144"/>
                <a:gridCol w="504056"/>
                <a:gridCol w="432048"/>
                <a:gridCol w="418401"/>
                <a:gridCol w="359440"/>
                <a:gridCol w="387928"/>
                <a:gridCol w="374073"/>
                <a:gridCol w="374073"/>
              </a:tblGrid>
              <a:tr h="40178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371" y="4436702"/>
            <a:ext cx="317740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69" y="4930128"/>
            <a:ext cx="38592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346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</TotalTime>
  <Words>20</Words>
  <Application>Microsoft Office PowerPoint</Application>
  <PresentationFormat>Экран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Дмитриевна</dc:creator>
  <cp:lastModifiedBy>Надежда Дмитриевна</cp:lastModifiedBy>
  <cp:revision>4</cp:revision>
  <dcterms:created xsi:type="dcterms:W3CDTF">2004-12-22T07:42:43Z</dcterms:created>
  <dcterms:modified xsi:type="dcterms:W3CDTF">2004-12-22T08:15:37Z</dcterms:modified>
</cp:coreProperties>
</file>