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7" r:id="rId1"/>
  </p:sldMasterIdLst>
  <p:sldIdLst>
    <p:sldId id="259" r:id="rId2"/>
    <p:sldId id="257" r:id="rId3"/>
    <p:sldId id="260" r:id="rId4"/>
    <p:sldId id="261" r:id="rId5"/>
    <p:sldId id="262" r:id="rId6"/>
    <p:sldId id="263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7" r:id="rId18"/>
    <p:sldId id="278" r:id="rId19"/>
    <p:sldId id="279" r:id="rId20"/>
    <p:sldId id="280" r:id="rId21"/>
    <p:sldId id="283" r:id="rId22"/>
    <p:sldId id="284" r:id="rId23"/>
    <p:sldId id="286" r:id="rId24"/>
    <p:sldId id="287" r:id="rId25"/>
    <p:sldId id="288" r:id="rId26"/>
    <p:sldId id="289" r:id="rId27"/>
    <p:sldId id="290" r:id="rId28"/>
    <p:sldId id="291" r:id="rId2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70" autoAdjust="0"/>
  </p:normalViewPr>
  <p:slideViewPr>
    <p:cSldViewPr>
      <p:cViewPr>
        <p:scale>
          <a:sx n="94" d="100"/>
          <a:sy n="94" d="100"/>
        </p:scale>
        <p:origin x="-47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7F9755-FBFD-4171-88F8-F3D7921BE0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89216D-C12D-4E9D-ABAE-EA0858F225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04E44-38C5-4513-BE11-1FD56CA0F8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артинк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артинка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0C183A-E956-4AFA-BFA4-239E51D2AC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AB53C3-8A7D-459D-91A6-2AE7323308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49A58-6923-4F23-B6BF-FB3B5129D6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33FD1E-660C-425E-B815-9E0549FBDB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341CB-A929-45AF-8112-6C5D9A1085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D9B75F-FAC7-4DE2-9F74-185249F7DB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E6C5C7-D573-4220-A93F-D0D8C69BB2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36AADA-B6A4-45EE-8A11-A36F13BAA7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5AFCD-E398-4D7A-B6B8-E005CBF32C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3AD6BD-A38B-4DF8-959F-1D26A77438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511D9-9122-4B2A-95BF-FDF4A66BC5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F526F-75BA-4E55-BC90-C738C87481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846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46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46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8CC4643-7FB5-4A21-9D95-15ACA637DF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1" r:id="rId2"/>
    <p:sldLayoutId id="2147483820" r:id="rId3"/>
    <p:sldLayoutId id="2147483819" r:id="rId4"/>
    <p:sldLayoutId id="2147483818" r:id="rId5"/>
    <p:sldLayoutId id="2147483817" r:id="rId6"/>
    <p:sldLayoutId id="2147483816" r:id="rId7"/>
    <p:sldLayoutId id="2147483815" r:id="rId8"/>
    <p:sldLayoutId id="2147483814" r:id="rId9"/>
    <p:sldLayoutId id="2147483813" r:id="rId10"/>
    <p:sldLayoutId id="2147483812" r:id="rId11"/>
    <p:sldLayoutId id="2147483811" r:id="rId12"/>
    <p:sldLayoutId id="2147483810" r:id="rId13"/>
    <p:sldLayoutId id="2147483809" r:id="rId14"/>
    <p:sldLayoutId id="2147483808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1600" smtClean="0"/>
              <a:t>Муниципальное бюджетное дошкольное образовательное учреждение комбинированного вида</a:t>
            </a:r>
            <a:br>
              <a:rPr lang="ru-RU" sz="1600" smtClean="0"/>
            </a:br>
            <a:r>
              <a:rPr lang="ru-RU" sz="1600" smtClean="0"/>
              <a:t>«Детский сад №6 «Солнышко»</a:t>
            </a:r>
          </a:p>
        </p:txBody>
      </p:sp>
      <p:sp>
        <p:nvSpPr>
          <p:cNvPr id="205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229600" cy="452596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3600" smtClean="0"/>
              <a:t>КОРРЕКЦИОННО-РАЗВИВАЮЩЕЕ ЗАНЯТИЕ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3600" smtClean="0"/>
              <a:t>ТЕМА «ОВОЩИ. ОГОРОД»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3600" smtClean="0"/>
              <a:t>(старшая логопедическая группа)</a:t>
            </a:r>
            <a:endParaRPr lang="en-US" sz="360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sz="2300" smtClean="0"/>
          </a:p>
          <a:p>
            <a:pPr algn="r" eaLnBrk="1" hangingPunct="1">
              <a:lnSpc>
                <a:spcPct val="80000"/>
              </a:lnSpc>
              <a:buFontTx/>
              <a:buNone/>
            </a:pPr>
            <a:r>
              <a:rPr lang="ru-RU" sz="1900" smtClean="0"/>
              <a:t>Составитель:</a:t>
            </a:r>
          </a:p>
          <a:p>
            <a:pPr algn="r" eaLnBrk="1" hangingPunct="1">
              <a:lnSpc>
                <a:spcPct val="80000"/>
              </a:lnSpc>
              <a:buFontTx/>
              <a:buNone/>
            </a:pPr>
            <a:r>
              <a:rPr lang="ru-RU" sz="1900" smtClean="0"/>
              <a:t>Шлыкова Светлана Артуровна,</a:t>
            </a:r>
          </a:p>
          <a:p>
            <a:pPr algn="r" eaLnBrk="1" hangingPunct="1">
              <a:lnSpc>
                <a:spcPct val="80000"/>
              </a:lnSpc>
              <a:buFontTx/>
              <a:buNone/>
            </a:pPr>
            <a:r>
              <a:rPr lang="ru-RU" sz="1900" smtClean="0"/>
              <a:t>старший воспитатель</a:t>
            </a:r>
            <a:endParaRPr lang="en-US" sz="1900" smtClean="0"/>
          </a:p>
          <a:p>
            <a:pPr algn="r" eaLnBrk="1" hangingPunct="1">
              <a:lnSpc>
                <a:spcPct val="80000"/>
              </a:lnSpc>
              <a:buFontTx/>
              <a:buNone/>
            </a:pPr>
            <a:endParaRPr lang="en-US" sz="180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sz="180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г. Дзержинский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2012-2013 учебный год</a:t>
            </a:r>
            <a:endParaRPr lang="en-US" sz="1800" smtClean="0"/>
          </a:p>
          <a:p>
            <a:pPr algn="r" eaLnBrk="1" hangingPunct="1">
              <a:lnSpc>
                <a:spcPct val="80000"/>
              </a:lnSpc>
              <a:buFontTx/>
              <a:buNone/>
            </a:pPr>
            <a:endParaRPr lang="ru-RU" sz="1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7538" y="2354263"/>
            <a:ext cx="7929562" cy="2128837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/>
              <a:t>Этот овощ - овальной формы, длинный, оранжевого цвета, сочный, хрустящий, сладкий на вкус.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5" descr="Сканировать100100006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916238" y="549275"/>
            <a:ext cx="3754437" cy="5327650"/>
          </a:xfr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7538" y="2281238"/>
            <a:ext cx="7929562" cy="205581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/>
              <a:t>Этот овощ - круглой формы, бордового цвета, сладкий на вкус.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5" descr="Сканировать100100011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843213" y="476250"/>
            <a:ext cx="3906837" cy="5545138"/>
          </a:xfr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2411413" y="4652963"/>
            <a:ext cx="4895850" cy="1371600"/>
          </a:xfrm>
        </p:spPr>
        <p:txBody>
          <a:bodyPr/>
          <a:lstStyle/>
          <a:p>
            <a:pPr marL="0" indent="11113"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На грядке в тёплый солнечный денёк</a:t>
            </a:r>
          </a:p>
          <a:p>
            <a:pPr marL="0" indent="11113"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Лежал и грелся толстый кабачок.</a:t>
            </a:r>
          </a:p>
          <a:p>
            <a:pPr marL="0" indent="11113"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И было жалко мне его срывать - </a:t>
            </a:r>
          </a:p>
          <a:p>
            <a:pPr marL="0" indent="11113"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Но нельзя ему на грядке зимовать.</a:t>
            </a:r>
          </a:p>
        </p:txBody>
      </p:sp>
      <p:pic>
        <p:nvPicPr>
          <p:cNvPr id="15363" name="Picture 7" descr="88954757_47010kabachok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979613" y="809625"/>
            <a:ext cx="4897437" cy="3330575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188" y="2565400"/>
            <a:ext cx="7929562" cy="205581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/>
              <a:t>Какие ещё овощи мы можем сорвать с грядки?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2" descr="1308806703_bankoboev"/>
          <p:cNvPicPr>
            <a:picLocks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900113" y="490538"/>
            <a:ext cx="3201987" cy="2243137"/>
          </a:xfrm>
          <a:noFill/>
        </p:spPr>
      </p:pic>
      <p:pic>
        <p:nvPicPr>
          <p:cNvPr id="17411" name="Picture 13" descr="_1d522f2b4a5a90156215318598c5bc87"/>
          <p:cNvPicPr>
            <a:picLocks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859338" y="549275"/>
            <a:ext cx="3600450" cy="2184400"/>
          </a:xfrm>
          <a:noFill/>
        </p:spPr>
      </p:pic>
      <p:pic>
        <p:nvPicPr>
          <p:cNvPr id="17412" name="Picture 14" descr="b3"/>
          <p:cNvPicPr>
            <a:picLocks noChangeAspect="1" noChangeArrowheads="1"/>
          </p:cNvPicPr>
          <p:nvPr>
            <p:ph sz="quarter" idx="3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900113" y="3429000"/>
            <a:ext cx="3167062" cy="2347913"/>
          </a:xfrm>
          <a:noFill/>
        </p:spPr>
      </p:pic>
      <p:pic>
        <p:nvPicPr>
          <p:cNvPr id="17413" name="Picture 15" descr="obed_"/>
          <p:cNvPicPr>
            <a:picLocks noChangeAspect="1" noChangeArrowheads="1"/>
          </p:cNvPicPr>
          <p:nvPr>
            <p:ph sz="quarter" idx="4"/>
          </p:nvPr>
        </p:nvPicPr>
        <p:blipFill>
          <a:blip r:embed="rId5" cstate="email"/>
          <a:srcRect/>
          <a:stretch>
            <a:fillRect/>
          </a:stretch>
        </p:blipFill>
        <p:spPr>
          <a:xfrm>
            <a:off x="5651500" y="3429000"/>
            <a:ext cx="2120900" cy="2546350"/>
          </a:xfr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188" y="2781300"/>
            <a:ext cx="7929562" cy="10763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/>
              <a:t>А какой овощ мы можем выкопать?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8" descr="14059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24075" y="765175"/>
            <a:ext cx="5400675" cy="501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7538" y="2281238"/>
            <a:ext cx="7929562" cy="205581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/>
              <a:t>Какие овощи мы выдёргиваем из земли?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1625" y="549275"/>
            <a:ext cx="8540750" cy="57594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1800" b="1" i="1" dirty="0" smtClean="0"/>
              <a:t>Цели: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dirty="0" smtClean="0"/>
              <a:t>Закрепить знания детей об овощах.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dirty="0" smtClean="0"/>
              <a:t>Закрепить умение образовывать уменьшительно-ласкательную форму существительных.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dirty="0" smtClean="0"/>
              <a:t>Закрепить умение детей согласовывать числительные с существительными.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dirty="0" smtClean="0"/>
              <a:t>Развивать логическое мышление, внимание, память.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dirty="0" smtClean="0"/>
              <a:t>Развивать мелкую моторику.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ru-RU" sz="1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dirty="0" smtClean="0"/>
              <a:t>Развивать общие речевые навыки.</a:t>
            </a:r>
            <a:endParaRPr lang="ru-RU" sz="1800" b="1" i="1" dirty="0" smtClean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1800" b="1" i="1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1800" smtClean="0">
                <a:solidFill>
                  <a:srgbClr val="000000"/>
                </a:solidFill>
              </a:rPr>
              <a:t>Расширить </a:t>
            </a:r>
            <a:r>
              <a:rPr lang="ru-RU" sz="1800" dirty="0">
                <a:solidFill>
                  <a:srgbClr val="000000"/>
                </a:solidFill>
              </a:rPr>
              <a:t>словарь.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ru-RU" sz="18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sz="1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13" descr="k183016"/>
          <p:cNvPicPr>
            <a:picLocks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39750" y="3573463"/>
            <a:ext cx="2376488" cy="2376487"/>
          </a:xfrm>
          <a:noFill/>
        </p:spPr>
      </p:pic>
      <p:pic>
        <p:nvPicPr>
          <p:cNvPr id="21507" name="Picture 14" descr="image"/>
          <p:cNvPicPr>
            <a:picLocks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6588125" y="3500438"/>
            <a:ext cx="2339975" cy="2689225"/>
          </a:xfrm>
          <a:noFill/>
        </p:spPr>
      </p:pic>
      <p:pic>
        <p:nvPicPr>
          <p:cNvPr id="21508" name="Picture 16" descr="0_c607_cc19a52c_XL"/>
          <p:cNvPicPr>
            <a:picLocks noChangeAspect="1" noChangeArrowheads="1"/>
          </p:cNvPicPr>
          <p:nvPr>
            <p:ph sz="quarter" idx="4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3132138" y="3573463"/>
            <a:ext cx="3240087" cy="2430462"/>
          </a:xfrm>
          <a:noFill/>
        </p:spPr>
      </p:pic>
      <p:pic>
        <p:nvPicPr>
          <p:cNvPr id="21509" name="Picture 18" descr="marchewka"/>
          <p:cNvPicPr>
            <a:picLocks noChangeAspect="1" noChangeArrowheads="1"/>
          </p:cNvPicPr>
          <p:nvPr>
            <p:ph sz="quarter" idx="3"/>
          </p:nvPr>
        </p:nvPicPr>
        <p:blipFill>
          <a:blip r:embed="rId5" cstate="email"/>
          <a:srcRect/>
          <a:stretch>
            <a:fillRect/>
          </a:stretch>
        </p:blipFill>
        <p:spPr>
          <a:xfrm>
            <a:off x="971550" y="765175"/>
            <a:ext cx="3286125" cy="2187575"/>
          </a:xfrm>
          <a:noFill/>
        </p:spPr>
      </p:pic>
      <p:pic>
        <p:nvPicPr>
          <p:cNvPr id="21510" name="Picture 19" descr="of2dtih63pswkq5k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076825" y="692150"/>
            <a:ext cx="3384550" cy="2255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188" y="2781300"/>
            <a:ext cx="7929562" cy="10763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/>
              <a:t>Какой овощ мы можем срезать?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13" descr="0_996d_4c4544ec_XL"/>
          <p:cNvPicPr>
            <a:picLocks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771775" y="333375"/>
            <a:ext cx="3960813" cy="2971800"/>
          </a:xfrm>
          <a:noFill/>
        </p:spPr>
      </p:pic>
      <p:pic>
        <p:nvPicPr>
          <p:cNvPr id="23555" name="Picture 14" descr="2537176"/>
          <p:cNvPicPr>
            <a:picLocks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2771775" y="3573463"/>
            <a:ext cx="3933825" cy="2951162"/>
          </a:xfr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9" descr="ogurcy_rastut_bystree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971550" y="404813"/>
            <a:ext cx="3168650" cy="2376487"/>
          </a:xfrm>
        </p:spPr>
      </p:pic>
      <p:pic>
        <p:nvPicPr>
          <p:cNvPr id="24579" name="Picture 10" descr="kartoshka_image018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292725" y="404813"/>
            <a:ext cx="2976563" cy="2447925"/>
          </a:xfrm>
        </p:spPr>
      </p:pic>
      <p:pic>
        <p:nvPicPr>
          <p:cNvPr id="24580" name="Picture 11" descr="p25_p25_s13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971550" y="3359150"/>
            <a:ext cx="3165475" cy="2189163"/>
          </a:xfrm>
        </p:spPr>
      </p:pic>
      <p:pic>
        <p:nvPicPr>
          <p:cNvPr id="24581" name="Picture 12" descr="original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 cstate="email"/>
          <a:srcRect/>
          <a:stretch>
            <a:fillRect/>
          </a:stretch>
        </p:blipFill>
        <p:spPr>
          <a:xfrm>
            <a:off x="5364163" y="3359150"/>
            <a:ext cx="2921000" cy="2189163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7" descr="помидоры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47688" y="2208213"/>
            <a:ext cx="7929562" cy="208915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6" descr="garden-vegetable-basket-l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268538" y="908050"/>
            <a:ext cx="4968875" cy="4402138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6" descr="vegetables-basket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835150" y="908050"/>
            <a:ext cx="5688013" cy="4706938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500563" y="3644900"/>
            <a:ext cx="4260850" cy="24876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smtClean="0"/>
              <a:t>Он круглый и красный,</a:t>
            </a:r>
          </a:p>
          <a:p>
            <a:pPr eaLnBrk="1" hangingPunct="1">
              <a:buFontTx/>
              <a:buNone/>
            </a:pPr>
            <a:r>
              <a:rPr lang="ru-RU" sz="2800" smtClean="0"/>
              <a:t>Как глаз светофора. </a:t>
            </a:r>
          </a:p>
          <a:p>
            <a:pPr eaLnBrk="1" hangingPunct="1">
              <a:buFontTx/>
              <a:buNone/>
            </a:pPr>
            <a:r>
              <a:rPr lang="ru-RU" sz="2800" smtClean="0"/>
              <a:t>Среди овощей </a:t>
            </a:r>
          </a:p>
          <a:p>
            <a:pPr eaLnBrk="1" hangingPunct="1">
              <a:buFontTx/>
              <a:buNone/>
            </a:pPr>
            <a:r>
              <a:rPr lang="ru-RU" sz="2800" smtClean="0"/>
              <a:t>Нет сочней... </a:t>
            </a:r>
          </a:p>
        </p:txBody>
      </p:sp>
      <p:pic>
        <p:nvPicPr>
          <p:cNvPr id="28675" name="Picture 7" descr="Сканировать1000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50825" y="476250"/>
            <a:ext cx="4038600" cy="3703638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229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1800" b="1" i="1" dirty="0" smtClean="0"/>
              <a:t>Литература: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sz="1800" i="1" dirty="0" smtClean="0"/>
          </a:p>
          <a:p>
            <a:pPr algn="just" eaLnBrk="1" hangingPunct="1">
              <a:lnSpc>
                <a:spcPct val="80000"/>
              </a:lnSpc>
              <a:defRPr/>
            </a:pPr>
            <a:r>
              <a:rPr lang="ru-RU" sz="1800" i="1" dirty="0" err="1" smtClean="0"/>
              <a:t>Крупенчук</a:t>
            </a:r>
            <a:r>
              <a:rPr lang="ru-RU" sz="1800" i="1" dirty="0" smtClean="0"/>
              <a:t> О.И.</a:t>
            </a:r>
            <a:r>
              <a:rPr lang="ru-RU" sz="1800" dirty="0" smtClean="0"/>
              <a:t> Научите меня говорить правильно! Пособие по логопедии для детей и родителей. - СПб.: Издательский Дом «Литера», 2005. 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ru-RU" sz="1800" i="1" dirty="0" smtClean="0"/>
          </a:p>
          <a:p>
            <a:pPr algn="just" eaLnBrk="1" hangingPunct="1">
              <a:lnSpc>
                <a:spcPct val="80000"/>
              </a:lnSpc>
              <a:defRPr/>
            </a:pPr>
            <a:r>
              <a:rPr lang="ru-RU" sz="1800" i="1" dirty="0" err="1" smtClean="0"/>
              <a:t>Османова</a:t>
            </a:r>
            <a:r>
              <a:rPr lang="ru-RU" sz="1800" i="1" dirty="0" smtClean="0"/>
              <a:t> Г.А., Позднякова Л.А.</a:t>
            </a:r>
            <a:r>
              <a:rPr lang="ru-RU" sz="1800" dirty="0" smtClean="0"/>
              <a:t> Игры и упражнения для развития у детей общих  речевых навыков. - СПб: </a:t>
            </a:r>
            <a:r>
              <a:rPr lang="ru-RU" sz="1800" dirty="0" err="1" smtClean="0"/>
              <a:t>Каро</a:t>
            </a:r>
            <a:r>
              <a:rPr lang="ru-RU" sz="1800" dirty="0" smtClean="0"/>
              <a:t>, 2007. 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ru-RU" sz="1800" i="1" dirty="0" smtClean="0"/>
          </a:p>
          <a:p>
            <a:pPr algn="just" eaLnBrk="1" hangingPunct="1">
              <a:lnSpc>
                <a:spcPct val="80000"/>
              </a:lnSpc>
              <a:defRPr/>
            </a:pPr>
            <a:r>
              <a:rPr lang="ru-RU" sz="1800" i="1" dirty="0" smtClean="0"/>
              <a:t>Васильева С.А.</a:t>
            </a:r>
            <a:r>
              <a:rPr lang="ru-RU" sz="1800" dirty="0" smtClean="0"/>
              <a:t> Рабочая тетрадь по развитию речи дошкольников. - М.: Школьная Пресса, 2002. 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ru-RU" sz="1800" i="1" dirty="0" smtClean="0"/>
          </a:p>
          <a:p>
            <a:pPr algn="just" eaLnBrk="1" hangingPunct="1">
              <a:lnSpc>
                <a:spcPct val="80000"/>
              </a:lnSpc>
              <a:defRPr/>
            </a:pPr>
            <a:r>
              <a:rPr lang="ru-RU" sz="1800" i="1" dirty="0" smtClean="0"/>
              <a:t>Васильева С.А., </a:t>
            </a:r>
            <a:r>
              <a:rPr lang="ru-RU" sz="1800" i="1" dirty="0" err="1" smtClean="0"/>
              <a:t>Мирясова</a:t>
            </a:r>
            <a:r>
              <a:rPr lang="ru-RU" sz="1800" i="1" dirty="0" smtClean="0"/>
              <a:t> В.И.</a:t>
            </a:r>
            <a:r>
              <a:rPr lang="ru-RU" sz="1800" dirty="0" smtClean="0"/>
              <a:t> Тематический словарь в картинках: Мир растений: Фрукты, овощи. (Программа «Я - человек») - М.: Школьная Пресса, 2005. 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ru-RU" sz="1800" i="1" dirty="0" smtClean="0"/>
          </a:p>
          <a:p>
            <a:pPr algn="just" eaLnBrk="1" hangingPunct="1">
              <a:lnSpc>
                <a:spcPct val="80000"/>
              </a:lnSpc>
              <a:defRPr/>
            </a:pPr>
            <a:r>
              <a:rPr lang="ru-RU" sz="1800" i="1" dirty="0" err="1" smtClean="0"/>
              <a:t>Нищева</a:t>
            </a:r>
            <a:r>
              <a:rPr lang="ru-RU" sz="1800" i="1" dirty="0" smtClean="0"/>
              <a:t> Н.В.</a:t>
            </a:r>
            <a:r>
              <a:rPr lang="ru-RU" sz="1800" dirty="0" smtClean="0"/>
              <a:t> Система коррекционной работы в логопедической группе для детей с общим недоразвитием речи. - СПб: Детство-Пресс, 2003.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5508625" y="1844675"/>
            <a:ext cx="3194050" cy="24574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Под окошком огород -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Много овощей растёт: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Тыква, репа и чеснок,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Лук, капуста, кабачок.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Сразу всё не назовёшь -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Может ты ещё найдёшь</a:t>
            </a:r>
            <a:r>
              <a:rPr lang="ru-RU" sz="1600" smtClean="0"/>
              <a:t>?</a:t>
            </a:r>
          </a:p>
        </p:txBody>
      </p:sp>
      <p:pic>
        <p:nvPicPr>
          <p:cNvPr id="4099" name="Picture 7" descr="Сканировать10006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79388" y="1484313"/>
            <a:ext cx="5207000" cy="3681412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7538" y="2787650"/>
            <a:ext cx="7929562" cy="11604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z="2800" smtClean="0"/>
              <a:t>Этот овощ - круглой формы, жёлтого цвета, сладкий на вкус.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8" descr="Сканировать100100001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843213" y="476250"/>
            <a:ext cx="3906837" cy="5545138"/>
          </a:xfr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7688" y="2281238"/>
            <a:ext cx="7929562" cy="191135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/>
              <a:t>Этот овощ - овальной формы, длинный, зелёного цвета, шершавый, хрустящий, сладкий на вкус.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6" descr="Сканировать100100007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843213" y="476250"/>
            <a:ext cx="3703637" cy="5256213"/>
          </a:xfr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47688" y="2425700"/>
            <a:ext cx="7929562" cy="1550988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/>
              <a:t>Этот овощ - круглой формы, жёлтого цвета, сочный, горький на вкус.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7" descr="Сканировать100100003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987675" y="620713"/>
            <a:ext cx="3602038" cy="5111750"/>
          </a:xfr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</TotalTime>
  <Words>381</Words>
  <Application>Microsoft Office PowerPoint</Application>
  <PresentationFormat>Экран (4:3)</PresentationFormat>
  <Paragraphs>61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1" baseType="lpstr">
      <vt:lpstr>Arial</vt:lpstr>
      <vt:lpstr>Calibri</vt:lpstr>
      <vt:lpstr>Оформление по умолчанию</vt:lpstr>
      <vt:lpstr>Муниципальное бюджетное дошкольное образовательное учреждение комбинированного вида «Детский сад №6 «Солнышко»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dmput</dc:creator>
  <cp:lastModifiedBy>revaz</cp:lastModifiedBy>
  <cp:revision>22</cp:revision>
  <dcterms:created xsi:type="dcterms:W3CDTF">2012-12-03T19:18:00Z</dcterms:created>
  <dcterms:modified xsi:type="dcterms:W3CDTF">2013-02-03T13:37:43Z</dcterms:modified>
</cp:coreProperties>
</file>