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6" r:id="rId9"/>
    <p:sldId id="268" r:id="rId10"/>
    <p:sldId id="269" r:id="rId11"/>
    <p:sldId id="270" r:id="rId12"/>
    <p:sldId id="274" r:id="rId13"/>
    <p:sldId id="275" r:id="rId14"/>
    <p:sldId id="278" r:id="rId15"/>
    <p:sldId id="280" r:id="rId16"/>
    <p:sldId id="28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4804A1-30B8-4C7D-97C2-B4CA85E0E49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6B3797-3AF0-44A2-8445-AD94867194B6}">
      <dgm:prSet phldrT="[Текст]"/>
      <dgm:spPr/>
      <dgm:t>
        <a:bodyPr/>
        <a:lstStyle/>
        <a:p>
          <a:r>
            <a:rPr lang="ru-RU" dirty="0" smtClean="0"/>
            <a:t>Здоровье — это полное физическое, духовное, умственное и социальное благополучие.</a:t>
          </a:r>
          <a:endParaRPr lang="ru-RU" dirty="0"/>
        </a:p>
      </dgm:t>
    </dgm:pt>
    <dgm:pt modelId="{4DAD61BA-618A-4D09-8687-C5C2A79F4974}" type="parTrans" cxnId="{8CA19672-0745-40C9-BABC-E4491C4F27CD}">
      <dgm:prSet/>
      <dgm:spPr/>
      <dgm:t>
        <a:bodyPr/>
        <a:lstStyle/>
        <a:p>
          <a:endParaRPr lang="ru-RU"/>
        </a:p>
      </dgm:t>
    </dgm:pt>
    <dgm:pt modelId="{47FBB706-19AF-46D4-B561-CCF75E4593E4}" type="sibTrans" cxnId="{8CA19672-0745-40C9-BABC-E4491C4F27CD}">
      <dgm:prSet/>
      <dgm:spPr/>
      <dgm:t>
        <a:bodyPr/>
        <a:lstStyle/>
        <a:p>
          <a:endParaRPr lang="ru-RU"/>
        </a:p>
      </dgm:t>
    </dgm:pt>
    <dgm:pt modelId="{445B5CFC-1DAA-4BDC-B158-7CF6CCDAA482}">
      <dgm:prSet/>
      <dgm:spPr/>
      <dgm:t>
        <a:bodyPr/>
        <a:lstStyle/>
        <a:p>
          <a:r>
            <a:rPr lang="ru-RU" smtClean="0"/>
            <a:t>Здоровье — это динамическое равновесие организма и его функций с окружающей средой. </a:t>
          </a:r>
          <a:endParaRPr lang="ru-RU"/>
        </a:p>
      </dgm:t>
    </dgm:pt>
    <dgm:pt modelId="{AF921A22-DC02-4B7A-A922-C97DF500DAB7}" type="parTrans" cxnId="{2901AB24-D27B-4BE5-A32F-EC4D02EE1375}">
      <dgm:prSet/>
      <dgm:spPr/>
      <dgm:t>
        <a:bodyPr/>
        <a:lstStyle/>
        <a:p>
          <a:endParaRPr lang="ru-RU"/>
        </a:p>
      </dgm:t>
    </dgm:pt>
    <dgm:pt modelId="{21CC90C8-5B0E-4352-A90D-36057E9AF7E3}" type="sibTrans" cxnId="{2901AB24-D27B-4BE5-A32F-EC4D02EE1375}">
      <dgm:prSet/>
      <dgm:spPr/>
      <dgm:t>
        <a:bodyPr/>
        <a:lstStyle/>
        <a:p>
          <a:endParaRPr lang="ru-RU"/>
        </a:p>
      </dgm:t>
    </dgm:pt>
    <dgm:pt modelId="{BABF903A-AA3C-445F-A54C-72D62BD6AA58}">
      <dgm:prSet/>
      <dgm:spPr/>
      <dgm:t>
        <a:bodyPr/>
        <a:lstStyle/>
        <a:p>
          <a:r>
            <a:rPr lang="ru-RU" dirty="0" smtClean="0"/>
            <a:t>Здоровье-это нормальная функция организма на всех уровнях его организации. </a:t>
          </a:r>
          <a:endParaRPr lang="ru-RU" dirty="0"/>
        </a:p>
      </dgm:t>
    </dgm:pt>
    <dgm:pt modelId="{F095B3AC-F8DA-4288-BCE5-2C04C87FE42C}" type="parTrans" cxnId="{D79102FE-9FA2-4327-878E-A668158B383D}">
      <dgm:prSet/>
      <dgm:spPr/>
      <dgm:t>
        <a:bodyPr/>
        <a:lstStyle/>
        <a:p>
          <a:endParaRPr lang="ru-RU"/>
        </a:p>
      </dgm:t>
    </dgm:pt>
    <dgm:pt modelId="{F9C09467-3C6C-41E9-A700-4634628D05E6}" type="sibTrans" cxnId="{D79102FE-9FA2-4327-878E-A668158B383D}">
      <dgm:prSet/>
      <dgm:spPr/>
      <dgm:t>
        <a:bodyPr/>
        <a:lstStyle/>
        <a:p>
          <a:endParaRPr lang="ru-RU"/>
        </a:p>
      </dgm:t>
    </dgm:pt>
    <dgm:pt modelId="{16374462-DD89-461B-801B-3637594CCEB4}" type="pres">
      <dgm:prSet presAssocID="{D34804A1-30B8-4C7D-97C2-B4CA85E0E499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2B02ED-0B37-45CF-ADF3-D1BCA8745A49}" type="pres">
      <dgm:prSet presAssocID="{C86B3797-3AF0-44A2-8445-AD94867194B6}" presName="comp" presStyleCnt="0"/>
      <dgm:spPr/>
    </dgm:pt>
    <dgm:pt modelId="{2A889E6F-5FA3-4528-87D1-42257317B0EE}" type="pres">
      <dgm:prSet presAssocID="{C86B3797-3AF0-44A2-8445-AD94867194B6}" presName="box" presStyleLbl="node1" presStyleIdx="0" presStyleCnt="3"/>
      <dgm:spPr/>
      <dgm:t>
        <a:bodyPr/>
        <a:lstStyle/>
        <a:p>
          <a:endParaRPr lang="ru-RU"/>
        </a:p>
      </dgm:t>
    </dgm:pt>
    <dgm:pt modelId="{397135A2-61BD-4F86-98A2-9A622A972D18}" type="pres">
      <dgm:prSet presAssocID="{C86B3797-3AF0-44A2-8445-AD94867194B6}" presName="img" presStyleLbl="fgImgPlace1" presStyleIdx="0" presStyleCnt="3"/>
      <dgm:spPr/>
    </dgm:pt>
    <dgm:pt modelId="{1639822B-EE4B-41BD-A098-97A7C8E33A96}" type="pres">
      <dgm:prSet presAssocID="{C86B3797-3AF0-44A2-8445-AD94867194B6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6B1470-95C8-4008-A8F6-635711BE6529}" type="pres">
      <dgm:prSet presAssocID="{47FBB706-19AF-46D4-B561-CCF75E4593E4}" presName="spacer" presStyleCnt="0"/>
      <dgm:spPr/>
    </dgm:pt>
    <dgm:pt modelId="{46BEFE40-3DEB-4212-80B5-CF9DE8764256}" type="pres">
      <dgm:prSet presAssocID="{445B5CFC-1DAA-4BDC-B158-7CF6CCDAA482}" presName="comp" presStyleCnt="0"/>
      <dgm:spPr/>
    </dgm:pt>
    <dgm:pt modelId="{8E69446E-A9ED-467E-A429-7D5F108655F9}" type="pres">
      <dgm:prSet presAssocID="{445B5CFC-1DAA-4BDC-B158-7CF6CCDAA482}" presName="box" presStyleLbl="node1" presStyleIdx="1" presStyleCnt="3"/>
      <dgm:spPr/>
      <dgm:t>
        <a:bodyPr/>
        <a:lstStyle/>
        <a:p>
          <a:endParaRPr lang="ru-RU"/>
        </a:p>
      </dgm:t>
    </dgm:pt>
    <dgm:pt modelId="{ECC26657-DE24-461C-A802-B72B56B9C95C}" type="pres">
      <dgm:prSet presAssocID="{445B5CFC-1DAA-4BDC-B158-7CF6CCDAA482}" presName="img" presStyleLbl="fgImgPlace1" presStyleIdx="1" presStyleCnt="3"/>
      <dgm:spPr/>
    </dgm:pt>
    <dgm:pt modelId="{70D9134D-A3FF-440D-A143-ECC64133F5C5}" type="pres">
      <dgm:prSet presAssocID="{445B5CFC-1DAA-4BDC-B158-7CF6CCDAA482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29A178-CE4A-419E-951F-663BCE330E11}" type="pres">
      <dgm:prSet presAssocID="{21CC90C8-5B0E-4352-A90D-36057E9AF7E3}" presName="spacer" presStyleCnt="0"/>
      <dgm:spPr/>
    </dgm:pt>
    <dgm:pt modelId="{8807F3C9-C2CB-4B03-B172-4F20E0BF3E22}" type="pres">
      <dgm:prSet presAssocID="{BABF903A-AA3C-445F-A54C-72D62BD6AA58}" presName="comp" presStyleCnt="0"/>
      <dgm:spPr/>
    </dgm:pt>
    <dgm:pt modelId="{12F2B9D1-FB53-4B5E-AD2E-36DBAD2FD34D}" type="pres">
      <dgm:prSet presAssocID="{BABF903A-AA3C-445F-A54C-72D62BD6AA58}" presName="box" presStyleLbl="node1" presStyleIdx="2" presStyleCnt="3"/>
      <dgm:spPr/>
      <dgm:t>
        <a:bodyPr/>
        <a:lstStyle/>
        <a:p>
          <a:endParaRPr lang="ru-RU"/>
        </a:p>
      </dgm:t>
    </dgm:pt>
    <dgm:pt modelId="{36045799-7835-4052-9C0C-39C14B378162}" type="pres">
      <dgm:prSet presAssocID="{BABF903A-AA3C-445F-A54C-72D62BD6AA58}" presName="img" presStyleLbl="fgImgPlace1" presStyleIdx="2" presStyleCnt="3"/>
      <dgm:spPr/>
    </dgm:pt>
    <dgm:pt modelId="{A26516AF-8CEB-4750-8DA4-3B34B7C7B68F}" type="pres">
      <dgm:prSet presAssocID="{BABF903A-AA3C-445F-A54C-72D62BD6AA58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9B68F2-28EA-4CBA-BFF5-26BDCD8B0414}" type="presOf" srcId="{445B5CFC-1DAA-4BDC-B158-7CF6CCDAA482}" destId="{8E69446E-A9ED-467E-A429-7D5F108655F9}" srcOrd="0" destOrd="0" presId="urn:microsoft.com/office/officeart/2005/8/layout/vList4"/>
    <dgm:cxn modelId="{6163553A-1871-4CD9-B467-6F2BE699E41C}" type="presOf" srcId="{BABF903A-AA3C-445F-A54C-72D62BD6AA58}" destId="{12F2B9D1-FB53-4B5E-AD2E-36DBAD2FD34D}" srcOrd="0" destOrd="0" presId="urn:microsoft.com/office/officeart/2005/8/layout/vList4"/>
    <dgm:cxn modelId="{02123AA7-3278-4DDF-8388-7467A26DCC5E}" type="presOf" srcId="{BABF903A-AA3C-445F-A54C-72D62BD6AA58}" destId="{A26516AF-8CEB-4750-8DA4-3B34B7C7B68F}" srcOrd="1" destOrd="0" presId="urn:microsoft.com/office/officeart/2005/8/layout/vList4"/>
    <dgm:cxn modelId="{A8F41909-5A34-4B92-B3B7-18728A402EC6}" type="presOf" srcId="{D34804A1-30B8-4C7D-97C2-B4CA85E0E499}" destId="{16374462-DD89-461B-801B-3637594CCEB4}" srcOrd="0" destOrd="0" presId="urn:microsoft.com/office/officeart/2005/8/layout/vList4"/>
    <dgm:cxn modelId="{181BFEF1-A6D0-40EC-BEEA-DBAE003B9F37}" type="presOf" srcId="{C86B3797-3AF0-44A2-8445-AD94867194B6}" destId="{1639822B-EE4B-41BD-A098-97A7C8E33A96}" srcOrd="1" destOrd="0" presId="urn:microsoft.com/office/officeart/2005/8/layout/vList4"/>
    <dgm:cxn modelId="{2901AB24-D27B-4BE5-A32F-EC4D02EE1375}" srcId="{D34804A1-30B8-4C7D-97C2-B4CA85E0E499}" destId="{445B5CFC-1DAA-4BDC-B158-7CF6CCDAA482}" srcOrd="1" destOrd="0" parTransId="{AF921A22-DC02-4B7A-A922-C97DF500DAB7}" sibTransId="{21CC90C8-5B0E-4352-A90D-36057E9AF7E3}"/>
    <dgm:cxn modelId="{D79102FE-9FA2-4327-878E-A668158B383D}" srcId="{D34804A1-30B8-4C7D-97C2-B4CA85E0E499}" destId="{BABF903A-AA3C-445F-A54C-72D62BD6AA58}" srcOrd="2" destOrd="0" parTransId="{F095B3AC-F8DA-4288-BCE5-2C04C87FE42C}" sibTransId="{F9C09467-3C6C-41E9-A700-4634628D05E6}"/>
    <dgm:cxn modelId="{8CA19672-0745-40C9-BABC-E4491C4F27CD}" srcId="{D34804A1-30B8-4C7D-97C2-B4CA85E0E499}" destId="{C86B3797-3AF0-44A2-8445-AD94867194B6}" srcOrd="0" destOrd="0" parTransId="{4DAD61BA-618A-4D09-8687-C5C2A79F4974}" sibTransId="{47FBB706-19AF-46D4-B561-CCF75E4593E4}"/>
    <dgm:cxn modelId="{AF4DAE83-26FC-4A5B-A3AC-F416CCDA188A}" type="presOf" srcId="{445B5CFC-1DAA-4BDC-B158-7CF6CCDAA482}" destId="{70D9134D-A3FF-440D-A143-ECC64133F5C5}" srcOrd="1" destOrd="0" presId="urn:microsoft.com/office/officeart/2005/8/layout/vList4"/>
    <dgm:cxn modelId="{0E5B0ADD-934A-47F8-8A84-8F3E6517B509}" type="presOf" srcId="{C86B3797-3AF0-44A2-8445-AD94867194B6}" destId="{2A889E6F-5FA3-4528-87D1-42257317B0EE}" srcOrd="0" destOrd="0" presId="urn:microsoft.com/office/officeart/2005/8/layout/vList4"/>
    <dgm:cxn modelId="{E7CD404B-D62D-451A-8787-EF6C92298F33}" type="presParOf" srcId="{16374462-DD89-461B-801B-3637594CCEB4}" destId="{4D2B02ED-0B37-45CF-ADF3-D1BCA8745A49}" srcOrd="0" destOrd="0" presId="urn:microsoft.com/office/officeart/2005/8/layout/vList4"/>
    <dgm:cxn modelId="{0CD8265C-F4EE-47B5-8C43-F4224132D91E}" type="presParOf" srcId="{4D2B02ED-0B37-45CF-ADF3-D1BCA8745A49}" destId="{2A889E6F-5FA3-4528-87D1-42257317B0EE}" srcOrd="0" destOrd="0" presId="urn:microsoft.com/office/officeart/2005/8/layout/vList4"/>
    <dgm:cxn modelId="{DA672FAF-A48B-4FED-B6AC-3F1B5F1F45EC}" type="presParOf" srcId="{4D2B02ED-0B37-45CF-ADF3-D1BCA8745A49}" destId="{397135A2-61BD-4F86-98A2-9A622A972D18}" srcOrd="1" destOrd="0" presId="urn:microsoft.com/office/officeart/2005/8/layout/vList4"/>
    <dgm:cxn modelId="{8404718B-96C8-4E8D-A721-9655C12D820C}" type="presParOf" srcId="{4D2B02ED-0B37-45CF-ADF3-D1BCA8745A49}" destId="{1639822B-EE4B-41BD-A098-97A7C8E33A96}" srcOrd="2" destOrd="0" presId="urn:microsoft.com/office/officeart/2005/8/layout/vList4"/>
    <dgm:cxn modelId="{D744FE26-210D-4539-A61E-4EB472FFA61E}" type="presParOf" srcId="{16374462-DD89-461B-801B-3637594CCEB4}" destId="{276B1470-95C8-4008-A8F6-635711BE6529}" srcOrd="1" destOrd="0" presId="urn:microsoft.com/office/officeart/2005/8/layout/vList4"/>
    <dgm:cxn modelId="{C28BEF15-8A04-4E92-813B-AF148100F81F}" type="presParOf" srcId="{16374462-DD89-461B-801B-3637594CCEB4}" destId="{46BEFE40-3DEB-4212-80B5-CF9DE8764256}" srcOrd="2" destOrd="0" presId="urn:microsoft.com/office/officeart/2005/8/layout/vList4"/>
    <dgm:cxn modelId="{13E28442-610E-4FA2-98A9-8861248C7CEF}" type="presParOf" srcId="{46BEFE40-3DEB-4212-80B5-CF9DE8764256}" destId="{8E69446E-A9ED-467E-A429-7D5F108655F9}" srcOrd="0" destOrd="0" presId="urn:microsoft.com/office/officeart/2005/8/layout/vList4"/>
    <dgm:cxn modelId="{71A7F13E-A3F3-42EA-A93A-5713CB73DEE1}" type="presParOf" srcId="{46BEFE40-3DEB-4212-80B5-CF9DE8764256}" destId="{ECC26657-DE24-461C-A802-B72B56B9C95C}" srcOrd="1" destOrd="0" presId="urn:microsoft.com/office/officeart/2005/8/layout/vList4"/>
    <dgm:cxn modelId="{55C0C119-39AB-436B-AEC7-D5FFFB991F0D}" type="presParOf" srcId="{46BEFE40-3DEB-4212-80B5-CF9DE8764256}" destId="{70D9134D-A3FF-440D-A143-ECC64133F5C5}" srcOrd="2" destOrd="0" presId="urn:microsoft.com/office/officeart/2005/8/layout/vList4"/>
    <dgm:cxn modelId="{C441B2D7-E9C4-42F9-88BF-37B0C218B958}" type="presParOf" srcId="{16374462-DD89-461B-801B-3637594CCEB4}" destId="{2629A178-CE4A-419E-951F-663BCE330E11}" srcOrd="3" destOrd="0" presId="urn:microsoft.com/office/officeart/2005/8/layout/vList4"/>
    <dgm:cxn modelId="{FCE48C9D-9F16-43AD-AFD8-C2774BCF3E46}" type="presParOf" srcId="{16374462-DD89-461B-801B-3637594CCEB4}" destId="{8807F3C9-C2CB-4B03-B172-4F20E0BF3E22}" srcOrd="4" destOrd="0" presId="urn:microsoft.com/office/officeart/2005/8/layout/vList4"/>
    <dgm:cxn modelId="{3E3498AE-B436-49A1-88A4-A8CDDF3BFFB0}" type="presParOf" srcId="{8807F3C9-C2CB-4B03-B172-4F20E0BF3E22}" destId="{12F2B9D1-FB53-4B5E-AD2E-36DBAD2FD34D}" srcOrd="0" destOrd="0" presId="urn:microsoft.com/office/officeart/2005/8/layout/vList4"/>
    <dgm:cxn modelId="{A79141C3-297B-407C-BD8C-3BD12F09D67C}" type="presParOf" srcId="{8807F3C9-C2CB-4B03-B172-4F20E0BF3E22}" destId="{36045799-7835-4052-9C0C-39C14B378162}" srcOrd="1" destOrd="0" presId="urn:microsoft.com/office/officeart/2005/8/layout/vList4"/>
    <dgm:cxn modelId="{A6CB046E-8436-4FC7-957B-7E392F0EC644}" type="presParOf" srcId="{8807F3C9-C2CB-4B03-B172-4F20E0BF3E22}" destId="{A26516AF-8CEB-4750-8DA4-3B34B7C7B68F}" srcOrd="2" destOrd="0" presId="urn:microsoft.com/office/officeart/2005/8/layout/vList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511303-30E4-4920-99CF-283DC16D1E19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3F8AA8-2825-4C9A-B4FF-4241BAEADF26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Медико-профилактические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21F1957-1CF9-46DD-B4BF-E7E3E6E58253}" type="parTrans" cxnId="{772A683A-FC6E-4909-B599-3A550F6AC441}">
      <dgm:prSet/>
      <dgm:spPr/>
      <dgm:t>
        <a:bodyPr/>
        <a:lstStyle/>
        <a:p>
          <a:endParaRPr lang="ru-RU"/>
        </a:p>
      </dgm:t>
    </dgm:pt>
    <dgm:pt modelId="{3738D86F-57F8-43CB-ABC8-10C29E83974B}" type="sibTrans" cxnId="{772A683A-FC6E-4909-B599-3A550F6AC441}">
      <dgm:prSet/>
      <dgm:spPr/>
      <dgm:t>
        <a:bodyPr/>
        <a:lstStyle/>
        <a:p>
          <a:endParaRPr lang="ru-RU"/>
        </a:p>
      </dgm:t>
    </dgm:pt>
    <dgm:pt modelId="{2F97519A-0FC6-4663-ADD1-E436C1A90B3C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Физкультурно-оздоровительные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ADB1FBD-473B-4A79-BA2E-BFEB6A29E601}" type="parTrans" cxnId="{0BF9D57F-904A-4B96-BE9F-82F032044868}">
      <dgm:prSet/>
      <dgm:spPr/>
      <dgm:t>
        <a:bodyPr/>
        <a:lstStyle/>
        <a:p>
          <a:endParaRPr lang="ru-RU"/>
        </a:p>
      </dgm:t>
    </dgm:pt>
    <dgm:pt modelId="{22221F19-FBAA-4634-A46A-BFDAF9FE92F0}" type="sibTrans" cxnId="{0BF9D57F-904A-4B96-BE9F-82F032044868}">
      <dgm:prSet/>
      <dgm:spPr/>
      <dgm:t>
        <a:bodyPr/>
        <a:lstStyle/>
        <a:p>
          <a:endParaRPr lang="ru-RU"/>
        </a:p>
      </dgm:t>
    </dgm:pt>
    <dgm:pt modelId="{59FF238C-941C-497B-AA93-ABE5CAC5B1B6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Образовательные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774F5D9B-5467-4E0A-80FE-DB068BF2059A}" type="parTrans" cxnId="{EC4EC10E-52F5-44CB-957D-40DB8C81063E}">
      <dgm:prSet/>
      <dgm:spPr/>
      <dgm:t>
        <a:bodyPr/>
        <a:lstStyle/>
        <a:p>
          <a:endParaRPr lang="ru-RU"/>
        </a:p>
      </dgm:t>
    </dgm:pt>
    <dgm:pt modelId="{EAE696DD-8298-4E84-89CF-FA510F37F637}" type="sibTrans" cxnId="{EC4EC10E-52F5-44CB-957D-40DB8C81063E}">
      <dgm:prSet/>
      <dgm:spPr/>
      <dgm:t>
        <a:bodyPr/>
        <a:lstStyle/>
        <a:p>
          <a:endParaRPr lang="ru-RU"/>
        </a:p>
      </dgm:t>
    </dgm:pt>
    <dgm:pt modelId="{CA256FDC-9C01-4317-8600-1AD902D92F09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Социально-психологические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954AFE5-9B9D-4729-B0DA-541F9DAC271B}" type="parTrans" cxnId="{99E7DE04-0BB4-4C29-8760-4B99EC6AF0CF}">
      <dgm:prSet/>
      <dgm:spPr/>
      <dgm:t>
        <a:bodyPr/>
        <a:lstStyle/>
        <a:p>
          <a:endParaRPr lang="ru-RU"/>
        </a:p>
      </dgm:t>
    </dgm:pt>
    <dgm:pt modelId="{B41787DF-CFEF-4555-99C3-0B1C0002EEFB}" type="sibTrans" cxnId="{99E7DE04-0BB4-4C29-8760-4B99EC6AF0CF}">
      <dgm:prSet/>
      <dgm:spPr/>
      <dgm:t>
        <a:bodyPr/>
        <a:lstStyle/>
        <a:p>
          <a:endParaRPr lang="ru-RU"/>
        </a:p>
      </dgm:t>
    </dgm:pt>
    <dgm:pt modelId="{22CC7A70-4611-492D-B64E-6ECB3ABCB505}">
      <dgm:prSet phldrT="[Текст]" custT="1"/>
      <dgm:spPr/>
      <dgm:t>
        <a:bodyPr/>
        <a:lstStyle/>
        <a:p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Валеологическое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просвещение родителей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DD79C1A3-3351-4C74-896F-27BECBCB8C97}" type="parTrans" cxnId="{D48C6701-2577-462E-ABC9-390C152C9561}">
      <dgm:prSet/>
      <dgm:spPr/>
      <dgm:t>
        <a:bodyPr/>
        <a:lstStyle/>
        <a:p>
          <a:endParaRPr lang="ru-RU"/>
        </a:p>
      </dgm:t>
    </dgm:pt>
    <dgm:pt modelId="{ADB6E8E0-76C8-48E7-AAE6-111304D641ED}" type="sibTrans" cxnId="{D48C6701-2577-462E-ABC9-390C152C9561}">
      <dgm:prSet/>
      <dgm:spPr/>
      <dgm:t>
        <a:bodyPr/>
        <a:lstStyle/>
        <a:p>
          <a:endParaRPr lang="ru-RU"/>
        </a:p>
      </dgm:t>
    </dgm:pt>
    <dgm:pt modelId="{D8F4E6DA-59F9-4FEB-816B-CEA80AD675D8}" type="pres">
      <dgm:prSet presAssocID="{EB511303-30E4-4920-99CF-283DC16D1E1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B2B161-3746-4EEB-8D99-96B5632AFAAB}" type="pres">
      <dgm:prSet presAssocID="{EB511303-30E4-4920-99CF-283DC16D1E19}" presName="cycle" presStyleCnt="0"/>
      <dgm:spPr/>
    </dgm:pt>
    <dgm:pt modelId="{9DD8F4D8-1AAB-4E14-BB13-0D575034EFA9}" type="pres">
      <dgm:prSet presAssocID="{823F8AA8-2825-4C9A-B4FF-4241BAEADF26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166641-81B0-471D-ACDB-3598C14818DE}" type="pres">
      <dgm:prSet presAssocID="{3738D86F-57F8-43CB-ABC8-10C29E83974B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F19CCF44-7270-4F54-BF61-8CEBE7420230}" type="pres">
      <dgm:prSet presAssocID="{2F97519A-0FC6-4663-ADD1-E436C1A90B3C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0ADA18-9AF5-4638-8635-F649E19A2292}" type="pres">
      <dgm:prSet presAssocID="{59FF238C-941C-497B-AA93-ABE5CAC5B1B6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4E8144-33B9-43C6-84E5-F27593A8F487}" type="pres">
      <dgm:prSet presAssocID="{CA256FDC-9C01-4317-8600-1AD902D92F09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D14ED-3288-4BFC-ADAC-74F149A42D3F}" type="pres">
      <dgm:prSet presAssocID="{22CC7A70-4611-492D-B64E-6ECB3ABCB505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28B4F4-947B-45F2-881A-6E72DB70A490}" type="presOf" srcId="{EB511303-30E4-4920-99CF-283DC16D1E19}" destId="{D8F4E6DA-59F9-4FEB-816B-CEA80AD675D8}" srcOrd="0" destOrd="0" presId="urn:microsoft.com/office/officeart/2005/8/layout/cycle3"/>
    <dgm:cxn modelId="{B55693B3-AA77-4176-B3A8-504046157B46}" type="presOf" srcId="{22CC7A70-4611-492D-B64E-6ECB3ABCB505}" destId="{833D14ED-3288-4BFC-ADAC-74F149A42D3F}" srcOrd="0" destOrd="0" presId="urn:microsoft.com/office/officeart/2005/8/layout/cycle3"/>
    <dgm:cxn modelId="{CA8FA57E-6CB1-420A-80F1-D315E5A74A9E}" type="presOf" srcId="{823F8AA8-2825-4C9A-B4FF-4241BAEADF26}" destId="{9DD8F4D8-1AAB-4E14-BB13-0D575034EFA9}" srcOrd="0" destOrd="0" presId="urn:microsoft.com/office/officeart/2005/8/layout/cycle3"/>
    <dgm:cxn modelId="{D48C6701-2577-462E-ABC9-390C152C9561}" srcId="{EB511303-30E4-4920-99CF-283DC16D1E19}" destId="{22CC7A70-4611-492D-B64E-6ECB3ABCB505}" srcOrd="4" destOrd="0" parTransId="{DD79C1A3-3351-4C74-896F-27BECBCB8C97}" sibTransId="{ADB6E8E0-76C8-48E7-AAE6-111304D641ED}"/>
    <dgm:cxn modelId="{99E7DE04-0BB4-4C29-8760-4B99EC6AF0CF}" srcId="{EB511303-30E4-4920-99CF-283DC16D1E19}" destId="{CA256FDC-9C01-4317-8600-1AD902D92F09}" srcOrd="3" destOrd="0" parTransId="{3954AFE5-9B9D-4729-B0DA-541F9DAC271B}" sibTransId="{B41787DF-CFEF-4555-99C3-0B1C0002EEFB}"/>
    <dgm:cxn modelId="{772A683A-FC6E-4909-B599-3A550F6AC441}" srcId="{EB511303-30E4-4920-99CF-283DC16D1E19}" destId="{823F8AA8-2825-4C9A-B4FF-4241BAEADF26}" srcOrd="0" destOrd="0" parTransId="{821F1957-1CF9-46DD-B4BF-E7E3E6E58253}" sibTransId="{3738D86F-57F8-43CB-ABC8-10C29E83974B}"/>
    <dgm:cxn modelId="{EC4EC10E-52F5-44CB-957D-40DB8C81063E}" srcId="{EB511303-30E4-4920-99CF-283DC16D1E19}" destId="{59FF238C-941C-497B-AA93-ABE5CAC5B1B6}" srcOrd="2" destOrd="0" parTransId="{774F5D9B-5467-4E0A-80FE-DB068BF2059A}" sibTransId="{EAE696DD-8298-4E84-89CF-FA510F37F637}"/>
    <dgm:cxn modelId="{FFF9C924-9AD2-47FF-B12B-60031EEB819E}" type="presOf" srcId="{2F97519A-0FC6-4663-ADD1-E436C1A90B3C}" destId="{F19CCF44-7270-4F54-BF61-8CEBE7420230}" srcOrd="0" destOrd="0" presId="urn:microsoft.com/office/officeart/2005/8/layout/cycle3"/>
    <dgm:cxn modelId="{0BF9D57F-904A-4B96-BE9F-82F032044868}" srcId="{EB511303-30E4-4920-99CF-283DC16D1E19}" destId="{2F97519A-0FC6-4663-ADD1-E436C1A90B3C}" srcOrd="1" destOrd="0" parTransId="{4ADB1FBD-473B-4A79-BA2E-BFEB6A29E601}" sibTransId="{22221F19-FBAA-4634-A46A-BFDAF9FE92F0}"/>
    <dgm:cxn modelId="{E739B04A-B903-4292-A0B6-079B9B6C9976}" type="presOf" srcId="{59FF238C-941C-497B-AA93-ABE5CAC5B1B6}" destId="{780ADA18-9AF5-4638-8635-F649E19A2292}" srcOrd="0" destOrd="0" presId="urn:microsoft.com/office/officeart/2005/8/layout/cycle3"/>
    <dgm:cxn modelId="{3D48E7CC-90F0-411A-A358-411FB4ACD588}" type="presOf" srcId="{CA256FDC-9C01-4317-8600-1AD902D92F09}" destId="{674E8144-33B9-43C6-84E5-F27593A8F487}" srcOrd="0" destOrd="0" presId="urn:microsoft.com/office/officeart/2005/8/layout/cycle3"/>
    <dgm:cxn modelId="{D032B217-E3AD-4E02-8F67-EE0D4E0713DF}" type="presOf" srcId="{3738D86F-57F8-43CB-ABC8-10C29E83974B}" destId="{90166641-81B0-471D-ACDB-3598C14818DE}" srcOrd="0" destOrd="0" presId="urn:microsoft.com/office/officeart/2005/8/layout/cycle3"/>
    <dgm:cxn modelId="{73AAF176-5D6A-4BAB-A693-4AFBE5A2F493}" type="presParOf" srcId="{D8F4E6DA-59F9-4FEB-816B-CEA80AD675D8}" destId="{CCB2B161-3746-4EEB-8D99-96B5632AFAAB}" srcOrd="0" destOrd="0" presId="urn:microsoft.com/office/officeart/2005/8/layout/cycle3"/>
    <dgm:cxn modelId="{249076F7-B5B2-4F04-933B-8F48BEA6E857}" type="presParOf" srcId="{CCB2B161-3746-4EEB-8D99-96B5632AFAAB}" destId="{9DD8F4D8-1AAB-4E14-BB13-0D575034EFA9}" srcOrd="0" destOrd="0" presId="urn:microsoft.com/office/officeart/2005/8/layout/cycle3"/>
    <dgm:cxn modelId="{C411BF7C-AFB6-4AF1-9683-5299AA2E78E5}" type="presParOf" srcId="{CCB2B161-3746-4EEB-8D99-96B5632AFAAB}" destId="{90166641-81B0-471D-ACDB-3598C14818DE}" srcOrd="1" destOrd="0" presId="urn:microsoft.com/office/officeart/2005/8/layout/cycle3"/>
    <dgm:cxn modelId="{D5FE7231-614E-4C54-A151-CCCB79346B04}" type="presParOf" srcId="{CCB2B161-3746-4EEB-8D99-96B5632AFAAB}" destId="{F19CCF44-7270-4F54-BF61-8CEBE7420230}" srcOrd="2" destOrd="0" presId="urn:microsoft.com/office/officeart/2005/8/layout/cycle3"/>
    <dgm:cxn modelId="{88CD48BC-98AB-40D9-A4D6-07C991AD486B}" type="presParOf" srcId="{CCB2B161-3746-4EEB-8D99-96B5632AFAAB}" destId="{780ADA18-9AF5-4638-8635-F649E19A2292}" srcOrd="3" destOrd="0" presId="urn:microsoft.com/office/officeart/2005/8/layout/cycle3"/>
    <dgm:cxn modelId="{9298EA01-9A66-4881-AFA1-62679C9CD0FA}" type="presParOf" srcId="{CCB2B161-3746-4EEB-8D99-96B5632AFAAB}" destId="{674E8144-33B9-43C6-84E5-F27593A8F487}" srcOrd="4" destOrd="0" presId="urn:microsoft.com/office/officeart/2005/8/layout/cycle3"/>
    <dgm:cxn modelId="{DAE4F720-753A-4589-A1C0-7D475AC63E94}" type="presParOf" srcId="{CCB2B161-3746-4EEB-8D99-96B5632AFAAB}" destId="{833D14ED-3288-4BFC-ADAC-74F149A42D3F}" srcOrd="5" destOrd="0" presId="urn:microsoft.com/office/officeart/2005/8/layout/cycle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FDB18F-5243-4F9D-B738-72B7768E536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06B7C9-DBDE-43D4-B4CB-ED14083B371F}">
      <dgm:prSet phldrT="[Текст]" phldr="1"/>
      <dgm:spPr/>
      <dgm:t>
        <a:bodyPr/>
        <a:lstStyle/>
        <a:p>
          <a:endParaRPr lang="ru-RU"/>
        </a:p>
      </dgm:t>
    </dgm:pt>
    <dgm:pt modelId="{D7CF6100-718D-41A5-BB11-07E1D1C6CB47}" type="parTrans" cxnId="{086E0D3B-7E80-47FE-BE61-5D85CA02BEA9}">
      <dgm:prSet/>
      <dgm:spPr/>
      <dgm:t>
        <a:bodyPr/>
        <a:lstStyle/>
        <a:p>
          <a:endParaRPr lang="ru-RU"/>
        </a:p>
      </dgm:t>
    </dgm:pt>
    <dgm:pt modelId="{3206F8DE-B3F0-49C2-A859-0B5B47010E44}" type="sibTrans" cxnId="{086E0D3B-7E80-47FE-BE61-5D85CA02BEA9}">
      <dgm:prSet/>
      <dgm:spPr/>
      <dgm:t>
        <a:bodyPr/>
        <a:lstStyle/>
        <a:p>
          <a:endParaRPr lang="ru-RU"/>
        </a:p>
      </dgm:t>
    </dgm:pt>
    <dgm:pt modelId="{C23192F3-0DCF-4026-B01F-696B3183EBBA}">
      <dgm:prSet phldrT="[Текст]"/>
      <dgm:spPr/>
      <dgm:t>
        <a:bodyPr/>
        <a:lstStyle/>
        <a:p>
          <a:r>
            <a:rPr lang="ru-RU" dirty="0" smtClean="0"/>
            <a:t>Мониторинг здоровья</a:t>
          </a:r>
          <a:endParaRPr lang="ru-RU" dirty="0"/>
        </a:p>
      </dgm:t>
    </dgm:pt>
    <dgm:pt modelId="{A239357B-0EE7-4EE1-AFB3-7B1E8439C6EB}" type="parTrans" cxnId="{322CCEB1-9722-4CF9-B71C-6E4853D3616E}">
      <dgm:prSet/>
      <dgm:spPr/>
      <dgm:t>
        <a:bodyPr/>
        <a:lstStyle/>
        <a:p>
          <a:endParaRPr lang="ru-RU"/>
        </a:p>
      </dgm:t>
    </dgm:pt>
    <dgm:pt modelId="{9EC2E67D-833E-4205-98CD-5934EAAE479E}" type="sibTrans" cxnId="{322CCEB1-9722-4CF9-B71C-6E4853D3616E}">
      <dgm:prSet/>
      <dgm:spPr/>
      <dgm:t>
        <a:bodyPr/>
        <a:lstStyle/>
        <a:p>
          <a:endParaRPr lang="ru-RU"/>
        </a:p>
      </dgm:t>
    </dgm:pt>
    <dgm:pt modelId="{7307F73C-2A06-47F4-9CB8-FAFFE12D1678}">
      <dgm:prSet phldrT="[Текст]"/>
      <dgm:spPr/>
      <dgm:t>
        <a:bodyPr/>
        <a:lstStyle/>
        <a:p>
          <a:r>
            <a:rPr lang="ru-RU" dirty="0" smtClean="0"/>
            <a:t>Организация профилактических мероприятий</a:t>
          </a:r>
          <a:endParaRPr lang="ru-RU" dirty="0"/>
        </a:p>
      </dgm:t>
    </dgm:pt>
    <dgm:pt modelId="{46584E3B-B7B3-4503-AEE2-BE374FE0EE80}" type="parTrans" cxnId="{CF0FC220-7706-446A-A9BD-600E49223915}">
      <dgm:prSet/>
      <dgm:spPr/>
      <dgm:t>
        <a:bodyPr/>
        <a:lstStyle/>
        <a:p>
          <a:endParaRPr lang="ru-RU"/>
        </a:p>
      </dgm:t>
    </dgm:pt>
    <dgm:pt modelId="{8F6A17D7-13A1-4635-BF56-FD60CBDDC320}" type="sibTrans" cxnId="{CF0FC220-7706-446A-A9BD-600E49223915}">
      <dgm:prSet/>
      <dgm:spPr/>
      <dgm:t>
        <a:bodyPr/>
        <a:lstStyle/>
        <a:p>
          <a:endParaRPr lang="ru-RU"/>
        </a:p>
      </dgm:t>
    </dgm:pt>
    <dgm:pt modelId="{6E9387E0-0D95-42BF-81A5-CDDFC4FDE672}">
      <dgm:prSet phldrT="[Текст]" phldr="1"/>
      <dgm:spPr/>
      <dgm:t>
        <a:bodyPr/>
        <a:lstStyle/>
        <a:p>
          <a:endParaRPr lang="ru-RU"/>
        </a:p>
      </dgm:t>
    </dgm:pt>
    <dgm:pt modelId="{DEC0277D-EB9D-4175-B9D4-493A5C59643F}" type="parTrans" cxnId="{EC87CB83-8D63-498F-ACEC-C5552DFA26CB}">
      <dgm:prSet/>
      <dgm:spPr/>
      <dgm:t>
        <a:bodyPr/>
        <a:lstStyle/>
        <a:p>
          <a:endParaRPr lang="ru-RU"/>
        </a:p>
      </dgm:t>
    </dgm:pt>
    <dgm:pt modelId="{1A0DD8A8-F32E-4D8F-9592-33DCB1219E94}" type="sibTrans" cxnId="{EC87CB83-8D63-498F-ACEC-C5552DFA26CB}">
      <dgm:prSet/>
      <dgm:spPr/>
      <dgm:t>
        <a:bodyPr/>
        <a:lstStyle/>
        <a:p>
          <a:endParaRPr lang="ru-RU"/>
        </a:p>
      </dgm:t>
    </dgm:pt>
    <dgm:pt modelId="{6DFFB1B3-10B5-4C97-ABCD-690225C4F435}">
      <dgm:prSet phldrT="[Текст]"/>
      <dgm:spPr/>
      <dgm:t>
        <a:bodyPr/>
        <a:lstStyle/>
        <a:p>
          <a:r>
            <a:rPr lang="ru-RU" dirty="0" smtClean="0"/>
            <a:t>Рациональное питание</a:t>
          </a:r>
          <a:endParaRPr lang="ru-RU" dirty="0"/>
        </a:p>
      </dgm:t>
    </dgm:pt>
    <dgm:pt modelId="{69BC6FB8-2EE9-4170-9E31-6722B66D97AC}" type="parTrans" cxnId="{2A5149EB-4BE6-43F1-92EB-6E545B3A2BE8}">
      <dgm:prSet/>
      <dgm:spPr/>
      <dgm:t>
        <a:bodyPr/>
        <a:lstStyle/>
        <a:p>
          <a:endParaRPr lang="ru-RU"/>
        </a:p>
      </dgm:t>
    </dgm:pt>
    <dgm:pt modelId="{14325213-3159-4D4B-ADB1-21EB92536A88}" type="sibTrans" cxnId="{2A5149EB-4BE6-43F1-92EB-6E545B3A2BE8}">
      <dgm:prSet/>
      <dgm:spPr/>
      <dgm:t>
        <a:bodyPr/>
        <a:lstStyle/>
        <a:p>
          <a:endParaRPr lang="ru-RU"/>
        </a:p>
      </dgm:t>
    </dgm:pt>
    <dgm:pt modelId="{58A87B28-9741-41D3-B625-2F5C7EAD9F66}">
      <dgm:prSet phldrT="[Текст]"/>
      <dgm:spPr/>
      <dgm:t>
        <a:bodyPr/>
        <a:lstStyle/>
        <a:p>
          <a:r>
            <a:rPr lang="ru-RU" dirty="0" smtClean="0"/>
            <a:t>Рациональный режим дня</a:t>
          </a:r>
          <a:endParaRPr lang="ru-RU" dirty="0"/>
        </a:p>
      </dgm:t>
    </dgm:pt>
    <dgm:pt modelId="{F0DDC590-12BA-47EE-9F4F-ECE70CF7DA5E}" type="parTrans" cxnId="{C419ED72-6BE7-4E9C-8C1D-163C0DAE0279}">
      <dgm:prSet/>
      <dgm:spPr/>
      <dgm:t>
        <a:bodyPr/>
        <a:lstStyle/>
        <a:p>
          <a:endParaRPr lang="ru-RU"/>
        </a:p>
      </dgm:t>
    </dgm:pt>
    <dgm:pt modelId="{72298B96-77E1-4034-B0CB-C11349D79095}" type="sibTrans" cxnId="{C419ED72-6BE7-4E9C-8C1D-163C0DAE0279}">
      <dgm:prSet/>
      <dgm:spPr/>
      <dgm:t>
        <a:bodyPr/>
        <a:lstStyle/>
        <a:p>
          <a:endParaRPr lang="ru-RU"/>
        </a:p>
      </dgm:t>
    </dgm:pt>
    <dgm:pt modelId="{DF51258B-908A-4E8B-BC42-91438BEB808E}">
      <dgm:prSet phldrT="[Текст]" phldr="1"/>
      <dgm:spPr/>
      <dgm:t>
        <a:bodyPr/>
        <a:lstStyle/>
        <a:p>
          <a:endParaRPr lang="ru-RU"/>
        </a:p>
      </dgm:t>
    </dgm:pt>
    <dgm:pt modelId="{E43C209F-5FC1-4297-A480-D67E2982CEE0}" type="parTrans" cxnId="{01DE6C4E-3837-45C4-8620-9D286CD66BEA}">
      <dgm:prSet/>
      <dgm:spPr/>
      <dgm:t>
        <a:bodyPr/>
        <a:lstStyle/>
        <a:p>
          <a:endParaRPr lang="ru-RU"/>
        </a:p>
      </dgm:t>
    </dgm:pt>
    <dgm:pt modelId="{1BEBA8A3-9195-4390-ACE0-C0300B46303E}" type="sibTrans" cxnId="{01DE6C4E-3837-45C4-8620-9D286CD66BEA}">
      <dgm:prSet/>
      <dgm:spPr/>
      <dgm:t>
        <a:bodyPr/>
        <a:lstStyle/>
        <a:p>
          <a:endParaRPr lang="ru-RU"/>
        </a:p>
      </dgm:t>
    </dgm:pt>
    <dgm:pt modelId="{54C3B03C-613C-4E77-85CD-9FC1E7AA6157}">
      <dgm:prSet phldrT="[Текст]"/>
      <dgm:spPr/>
      <dgm:t>
        <a:bodyPr/>
        <a:lstStyle/>
        <a:p>
          <a:r>
            <a:rPr lang="ru-RU" dirty="0" err="1" smtClean="0"/>
            <a:t>Здоровьесберегающая</a:t>
          </a:r>
          <a:r>
            <a:rPr lang="ru-RU" dirty="0" smtClean="0"/>
            <a:t> среда</a:t>
          </a:r>
          <a:endParaRPr lang="ru-RU" dirty="0"/>
        </a:p>
      </dgm:t>
    </dgm:pt>
    <dgm:pt modelId="{EAC6F219-E04B-4B61-8B51-344F0872AD83}" type="parTrans" cxnId="{B21FC314-4D55-43A6-979D-B1EABD1EB859}">
      <dgm:prSet/>
      <dgm:spPr/>
      <dgm:t>
        <a:bodyPr/>
        <a:lstStyle/>
        <a:p>
          <a:endParaRPr lang="ru-RU"/>
        </a:p>
      </dgm:t>
    </dgm:pt>
    <dgm:pt modelId="{C9B871C8-D180-42BF-AB9B-DDCBBEB54C85}" type="sibTrans" cxnId="{B21FC314-4D55-43A6-979D-B1EABD1EB859}">
      <dgm:prSet/>
      <dgm:spPr/>
      <dgm:t>
        <a:bodyPr/>
        <a:lstStyle/>
        <a:p>
          <a:endParaRPr lang="ru-RU"/>
        </a:p>
      </dgm:t>
    </dgm:pt>
    <dgm:pt modelId="{D589AA71-EECD-46F8-87A2-82990E6655D1}">
      <dgm:prSet phldrT="[Текст]"/>
      <dgm:spPr/>
      <dgm:t>
        <a:bodyPr/>
        <a:lstStyle/>
        <a:p>
          <a:r>
            <a:rPr lang="ru-RU" dirty="0" smtClean="0"/>
            <a:t>Контроль и помощь в обеспечении требований </a:t>
          </a:r>
          <a:r>
            <a:rPr lang="ru-RU" dirty="0" err="1" smtClean="0"/>
            <a:t>СаНПиН</a:t>
          </a:r>
          <a:endParaRPr lang="ru-RU" dirty="0"/>
        </a:p>
      </dgm:t>
    </dgm:pt>
    <dgm:pt modelId="{CFDA1A61-AEE3-4619-AA85-59E161558912}" type="parTrans" cxnId="{34BDA5D3-1094-4488-9B86-2370E543DFAE}">
      <dgm:prSet/>
      <dgm:spPr/>
      <dgm:t>
        <a:bodyPr/>
        <a:lstStyle/>
        <a:p>
          <a:endParaRPr lang="ru-RU"/>
        </a:p>
      </dgm:t>
    </dgm:pt>
    <dgm:pt modelId="{C8EA6B74-2AFE-460F-A0FD-8F02F2F50522}" type="sibTrans" cxnId="{34BDA5D3-1094-4488-9B86-2370E543DFAE}">
      <dgm:prSet/>
      <dgm:spPr/>
      <dgm:t>
        <a:bodyPr/>
        <a:lstStyle/>
        <a:p>
          <a:endParaRPr lang="ru-RU"/>
        </a:p>
      </dgm:t>
    </dgm:pt>
    <dgm:pt modelId="{F75FBCCB-5CD7-4A7B-BBB2-92584F7132B8}" type="pres">
      <dgm:prSet presAssocID="{9DFDB18F-5243-4F9D-B738-72B7768E536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A6B97B-2E49-4D57-A3CF-5FA3BE2979CD}" type="pres">
      <dgm:prSet presAssocID="{6206B7C9-DBDE-43D4-B4CB-ED14083B371F}" presName="composite" presStyleCnt="0"/>
      <dgm:spPr/>
    </dgm:pt>
    <dgm:pt modelId="{7A0BD972-5FBA-4732-8BCC-7EC559657393}" type="pres">
      <dgm:prSet presAssocID="{6206B7C9-DBDE-43D4-B4CB-ED14083B371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EEC452-EF95-496F-A29B-3E330712FDA0}" type="pres">
      <dgm:prSet presAssocID="{6206B7C9-DBDE-43D4-B4CB-ED14083B371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EC7831-AB88-4053-AA3B-6122004D472E}" type="pres">
      <dgm:prSet presAssocID="{3206F8DE-B3F0-49C2-A859-0B5B47010E44}" presName="sp" presStyleCnt="0"/>
      <dgm:spPr/>
    </dgm:pt>
    <dgm:pt modelId="{924C8833-ADCC-454B-AC94-5A2C634AEDF3}" type="pres">
      <dgm:prSet presAssocID="{6E9387E0-0D95-42BF-81A5-CDDFC4FDE672}" presName="composite" presStyleCnt="0"/>
      <dgm:spPr/>
    </dgm:pt>
    <dgm:pt modelId="{CBE460A4-75B5-4AE6-9AA2-15EAA8B5EA27}" type="pres">
      <dgm:prSet presAssocID="{6E9387E0-0D95-42BF-81A5-CDDFC4FDE67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61D27F-A46B-4599-B9CB-A2D38618CBCB}" type="pres">
      <dgm:prSet presAssocID="{6E9387E0-0D95-42BF-81A5-CDDFC4FDE67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20E1DE-EC88-4B77-B38A-5F14C6572385}" type="pres">
      <dgm:prSet presAssocID="{1A0DD8A8-F32E-4D8F-9592-33DCB1219E94}" presName="sp" presStyleCnt="0"/>
      <dgm:spPr/>
    </dgm:pt>
    <dgm:pt modelId="{A52C0263-9273-4F73-9001-35DF2A0D1BF8}" type="pres">
      <dgm:prSet presAssocID="{DF51258B-908A-4E8B-BC42-91438BEB808E}" presName="composite" presStyleCnt="0"/>
      <dgm:spPr/>
    </dgm:pt>
    <dgm:pt modelId="{CB9B81AF-E045-4311-A5EB-4F5DB8B4DC28}" type="pres">
      <dgm:prSet presAssocID="{DF51258B-908A-4E8B-BC42-91438BEB808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3769C2-9EE3-4C3F-BB54-72CEC427A188}" type="pres">
      <dgm:prSet presAssocID="{DF51258B-908A-4E8B-BC42-91438BEB808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6E0D3B-7E80-47FE-BE61-5D85CA02BEA9}" srcId="{9DFDB18F-5243-4F9D-B738-72B7768E5365}" destId="{6206B7C9-DBDE-43D4-B4CB-ED14083B371F}" srcOrd="0" destOrd="0" parTransId="{D7CF6100-718D-41A5-BB11-07E1D1C6CB47}" sibTransId="{3206F8DE-B3F0-49C2-A859-0B5B47010E44}"/>
    <dgm:cxn modelId="{C419ED72-6BE7-4E9C-8C1D-163C0DAE0279}" srcId="{6E9387E0-0D95-42BF-81A5-CDDFC4FDE672}" destId="{58A87B28-9741-41D3-B625-2F5C7EAD9F66}" srcOrd="1" destOrd="0" parTransId="{F0DDC590-12BA-47EE-9F4F-ECE70CF7DA5E}" sibTransId="{72298B96-77E1-4034-B0CB-C11349D79095}"/>
    <dgm:cxn modelId="{EC87CB83-8D63-498F-ACEC-C5552DFA26CB}" srcId="{9DFDB18F-5243-4F9D-B738-72B7768E5365}" destId="{6E9387E0-0D95-42BF-81A5-CDDFC4FDE672}" srcOrd="1" destOrd="0" parTransId="{DEC0277D-EB9D-4175-B9D4-493A5C59643F}" sibTransId="{1A0DD8A8-F32E-4D8F-9592-33DCB1219E94}"/>
    <dgm:cxn modelId="{01DE6C4E-3837-45C4-8620-9D286CD66BEA}" srcId="{9DFDB18F-5243-4F9D-B738-72B7768E5365}" destId="{DF51258B-908A-4E8B-BC42-91438BEB808E}" srcOrd="2" destOrd="0" parTransId="{E43C209F-5FC1-4297-A480-D67E2982CEE0}" sibTransId="{1BEBA8A3-9195-4390-ACE0-C0300B46303E}"/>
    <dgm:cxn modelId="{7194D3E5-9DF7-4FAB-A723-55C1C118DEA3}" type="presOf" srcId="{6E9387E0-0D95-42BF-81A5-CDDFC4FDE672}" destId="{CBE460A4-75B5-4AE6-9AA2-15EAA8B5EA27}" srcOrd="0" destOrd="0" presId="urn:microsoft.com/office/officeart/2005/8/layout/chevron2"/>
    <dgm:cxn modelId="{B21FC314-4D55-43A6-979D-B1EABD1EB859}" srcId="{DF51258B-908A-4E8B-BC42-91438BEB808E}" destId="{54C3B03C-613C-4E77-85CD-9FC1E7AA6157}" srcOrd="0" destOrd="0" parTransId="{EAC6F219-E04B-4B61-8B51-344F0872AD83}" sibTransId="{C9B871C8-D180-42BF-AB9B-DDCBBEB54C85}"/>
    <dgm:cxn modelId="{8F768817-6177-46B1-A16A-301A8A632495}" type="presOf" srcId="{58A87B28-9741-41D3-B625-2F5C7EAD9F66}" destId="{6E61D27F-A46B-4599-B9CB-A2D38618CBCB}" srcOrd="0" destOrd="1" presId="urn:microsoft.com/office/officeart/2005/8/layout/chevron2"/>
    <dgm:cxn modelId="{322CCEB1-9722-4CF9-B71C-6E4853D3616E}" srcId="{6206B7C9-DBDE-43D4-B4CB-ED14083B371F}" destId="{C23192F3-0DCF-4026-B01F-696B3183EBBA}" srcOrd="0" destOrd="0" parTransId="{A239357B-0EE7-4EE1-AFB3-7B1E8439C6EB}" sibTransId="{9EC2E67D-833E-4205-98CD-5934EAAE479E}"/>
    <dgm:cxn modelId="{CF0FC220-7706-446A-A9BD-600E49223915}" srcId="{6206B7C9-DBDE-43D4-B4CB-ED14083B371F}" destId="{7307F73C-2A06-47F4-9CB8-FAFFE12D1678}" srcOrd="1" destOrd="0" parTransId="{46584E3B-B7B3-4503-AEE2-BE374FE0EE80}" sibTransId="{8F6A17D7-13A1-4635-BF56-FD60CBDDC320}"/>
    <dgm:cxn modelId="{2A5149EB-4BE6-43F1-92EB-6E545B3A2BE8}" srcId="{6E9387E0-0D95-42BF-81A5-CDDFC4FDE672}" destId="{6DFFB1B3-10B5-4C97-ABCD-690225C4F435}" srcOrd="0" destOrd="0" parTransId="{69BC6FB8-2EE9-4170-9E31-6722B66D97AC}" sibTransId="{14325213-3159-4D4B-ADB1-21EB92536A88}"/>
    <dgm:cxn modelId="{7CF16CCB-B77C-4AC6-9119-16B58EE481D2}" type="presOf" srcId="{DF51258B-908A-4E8B-BC42-91438BEB808E}" destId="{CB9B81AF-E045-4311-A5EB-4F5DB8B4DC28}" srcOrd="0" destOrd="0" presId="urn:microsoft.com/office/officeart/2005/8/layout/chevron2"/>
    <dgm:cxn modelId="{7D20FB3C-3F83-46DD-8CFD-230C5413F57A}" type="presOf" srcId="{54C3B03C-613C-4E77-85CD-9FC1E7AA6157}" destId="{123769C2-9EE3-4C3F-BB54-72CEC427A188}" srcOrd="0" destOrd="0" presId="urn:microsoft.com/office/officeart/2005/8/layout/chevron2"/>
    <dgm:cxn modelId="{30DEA0DA-5748-47CB-A48F-8A319629F623}" type="presOf" srcId="{7307F73C-2A06-47F4-9CB8-FAFFE12D1678}" destId="{50EEC452-EF95-496F-A29B-3E330712FDA0}" srcOrd="0" destOrd="1" presId="urn:microsoft.com/office/officeart/2005/8/layout/chevron2"/>
    <dgm:cxn modelId="{C6F2A73A-2A34-45A3-AB8C-B0286B3934BC}" type="presOf" srcId="{D589AA71-EECD-46F8-87A2-82990E6655D1}" destId="{123769C2-9EE3-4C3F-BB54-72CEC427A188}" srcOrd="0" destOrd="1" presId="urn:microsoft.com/office/officeart/2005/8/layout/chevron2"/>
    <dgm:cxn modelId="{34BDA5D3-1094-4488-9B86-2370E543DFAE}" srcId="{DF51258B-908A-4E8B-BC42-91438BEB808E}" destId="{D589AA71-EECD-46F8-87A2-82990E6655D1}" srcOrd="1" destOrd="0" parTransId="{CFDA1A61-AEE3-4619-AA85-59E161558912}" sibTransId="{C8EA6B74-2AFE-460F-A0FD-8F02F2F50522}"/>
    <dgm:cxn modelId="{204D2442-A424-4217-8915-5D321FD2F6B6}" type="presOf" srcId="{6206B7C9-DBDE-43D4-B4CB-ED14083B371F}" destId="{7A0BD972-5FBA-4732-8BCC-7EC559657393}" srcOrd="0" destOrd="0" presId="urn:microsoft.com/office/officeart/2005/8/layout/chevron2"/>
    <dgm:cxn modelId="{C94B22D0-9B71-421E-A616-59321701B01D}" type="presOf" srcId="{C23192F3-0DCF-4026-B01F-696B3183EBBA}" destId="{50EEC452-EF95-496F-A29B-3E330712FDA0}" srcOrd="0" destOrd="0" presId="urn:microsoft.com/office/officeart/2005/8/layout/chevron2"/>
    <dgm:cxn modelId="{9398BB54-ACD4-4036-B504-4A53891EB359}" type="presOf" srcId="{9DFDB18F-5243-4F9D-B738-72B7768E5365}" destId="{F75FBCCB-5CD7-4A7B-BBB2-92584F7132B8}" srcOrd="0" destOrd="0" presId="urn:microsoft.com/office/officeart/2005/8/layout/chevron2"/>
    <dgm:cxn modelId="{40172001-42DF-4D0F-BEC1-1E3F7797A4EC}" type="presOf" srcId="{6DFFB1B3-10B5-4C97-ABCD-690225C4F435}" destId="{6E61D27F-A46B-4599-B9CB-A2D38618CBCB}" srcOrd="0" destOrd="0" presId="urn:microsoft.com/office/officeart/2005/8/layout/chevron2"/>
    <dgm:cxn modelId="{93DE75A6-E2C8-47A0-BA9C-19D5DF169B33}" type="presParOf" srcId="{F75FBCCB-5CD7-4A7B-BBB2-92584F7132B8}" destId="{F6A6B97B-2E49-4D57-A3CF-5FA3BE2979CD}" srcOrd="0" destOrd="0" presId="urn:microsoft.com/office/officeart/2005/8/layout/chevron2"/>
    <dgm:cxn modelId="{1BF48346-BA10-4F36-B348-57CBC24CC813}" type="presParOf" srcId="{F6A6B97B-2E49-4D57-A3CF-5FA3BE2979CD}" destId="{7A0BD972-5FBA-4732-8BCC-7EC559657393}" srcOrd="0" destOrd="0" presId="urn:microsoft.com/office/officeart/2005/8/layout/chevron2"/>
    <dgm:cxn modelId="{924FFF3E-DAC4-4FA0-94EF-0B239092C67F}" type="presParOf" srcId="{F6A6B97B-2E49-4D57-A3CF-5FA3BE2979CD}" destId="{50EEC452-EF95-496F-A29B-3E330712FDA0}" srcOrd="1" destOrd="0" presId="urn:microsoft.com/office/officeart/2005/8/layout/chevron2"/>
    <dgm:cxn modelId="{8F29B474-9D58-4F46-935D-6E1D1491A36D}" type="presParOf" srcId="{F75FBCCB-5CD7-4A7B-BBB2-92584F7132B8}" destId="{93EC7831-AB88-4053-AA3B-6122004D472E}" srcOrd="1" destOrd="0" presId="urn:microsoft.com/office/officeart/2005/8/layout/chevron2"/>
    <dgm:cxn modelId="{F6736768-FAE3-42CA-B877-B774EF3BFB65}" type="presParOf" srcId="{F75FBCCB-5CD7-4A7B-BBB2-92584F7132B8}" destId="{924C8833-ADCC-454B-AC94-5A2C634AEDF3}" srcOrd="2" destOrd="0" presId="urn:microsoft.com/office/officeart/2005/8/layout/chevron2"/>
    <dgm:cxn modelId="{7F5C3415-E5AA-48C5-B8AC-E08EFBC3D675}" type="presParOf" srcId="{924C8833-ADCC-454B-AC94-5A2C634AEDF3}" destId="{CBE460A4-75B5-4AE6-9AA2-15EAA8B5EA27}" srcOrd="0" destOrd="0" presId="urn:microsoft.com/office/officeart/2005/8/layout/chevron2"/>
    <dgm:cxn modelId="{420002C1-DF5D-41D6-8CD1-E17ADD775EA2}" type="presParOf" srcId="{924C8833-ADCC-454B-AC94-5A2C634AEDF3}" destId="{6E61D27F-A46B-4599-B9CB-A2D38618CBCB}" srcOrd="1" destOrd="0" presId="urn:microsoft.com/office/officeart/2005/8/layout/chevron2"/>
    <dgm:cxn modelId="{CEF90246-9753-4EFF-85B3-9410454E63E6}" type="presParOf" srcId="{F75FBCCB-5CD7-4A7B-BBB2-92584F7132B8}" destId="{E320E1DE-EC88-4B77-B38A-5F14C6572385}" srcOrd="3" destOrd="0" presId="urn:microsoft.com/office/officeart/2005/8/layout/chevron2"/>
    <dgm:cxn modelId="{E47F6731-0E1B-48E3-8281-1703341CD0F2}" type="presParOf" srcId="{F75FBCCB-5CD7-4A7B-BBB2-92584F7132B8}" destId="{A52C0263-9273-4F73-9001-35DF2A0D1BF8}" srcOrd="4" destOrd="0" presId="urn:microsoft.com/office/officeart/2005/8/layout/chevron2"/>
    <dgm:cxn modelId="{BE7B39B4-72CA-403A-8D9C-E3DB3369F1DD}" type="presParOf" srcId="{A52C0263-9273-4F73-9001-35DF2A0D1BF8}" destId="{CB9B81AF-E045-4311-A5EB-4F5DB8B4DC28}" srcOrd="0" destOrd="0" presId="urn:microsoft.com/office/officeart/2005/8/layout/chevron2"/>
    <dgm:cxn modelId="{35F51668-866E-42A8-9A9D-17A722B9F4A1}" type="presParOf" srcId="{A52C0263-9273-4F73-9001-35DF2A0D1BF8}" destId="{123769C2-9EE3-4C3F-BB54-72CEC427A188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889E6F-5FA3-4528-87D1-42257317B0EE}">
      <dsp:nvSpPr>
        <dsp:cNvPr id="0" name=""/>
        <dsp:cNvSpPr/>
      </dsp:nvSpPr>
      <dsp:spPr>
        <a:xfrm>
          <a:off x="0" y="0"/>
          <a:ext cx="8229600" cy="13513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Здоровье — это полное физическое, духовное, умственное и социальное благополучие.</a:t>
          </a:r>
          <a:endParaRPr lang="ru-RU" sz="2900" kern="1200" dirty="0"/>
        </a:p>
      </dsp:txBody>
      <dsp:txXfrm>
        <a:off x="1781055" y="0"/>
        <a:ext cx="6448544" cy="1351359"/>
      </dsp:txXfrm>
    </dsp:sp>
    <dsp:sp modelId="{397135A2-61BD-4F86-98A2-9A622A972D18}">
      <dsp:nvSpPr>
        <dsp:cNvPr id="0" name=""/>
        <dsp:cNvSpPr/>
      </dsp:nvSpPr>
      <dsp:spPr>
        <a:xfrm>
          <a:off x="135135" y="135135"/>
          <a:ext cx="1645920" cy="1081087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69446E-A9ED-467E-A429-7D5F108655F9}">
      <dsp:nvSpPr>
        <dsp:cNvPr id="0" name=""/>
        <dsp:cNvSpPr/>
      </dsp:nvSpPr>
      <dsp:spPr>
        <a:xfrm>
          <a:off x="0" y="1486495"/>
          <a:ext cx="8229600" cy="13513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smtClean="0"/>
            <a:t>Здоровье — это динамическое равновесие организма и его функций с окружающей средой. </a:t>
          </a:r>
          <a:endParaRPr lang="ru-RU" sz="2900" kern="1200"/>
        </a:p>
      </dsp:txBody>
      <dsp:txXfrm>
        <a:off x="1781055" y="1486495"/>
        <a:ext cx="6448544" cy="1351359"/>
      </dsp:txXfrm>
    </dsp:sp>
    <dsp:sp modelId="{ECC26657-DE24-461C-A802-B72B56B9C95C}">
      <dsp:nvSpPr>
        <dsp:cNvPr id="0" name=""/>
        <dsp:cNvSpPr/>
      </dsp:nvSpPr>
      <dsp:spPr>
        <a:xfrm>
          <a:off x="135135" y="1621631"/>
          <a:ext cx="1645920" cy="1081087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F2B9D1-FB53-4B5E-AD2E-36DBAD2FD34D}">
      <dsp:nvSpPr>
        <dsp:cNvPr id="0" name=""/>
        <dsp:cNvSpPr/>
      </dsp:nvSpPr>
      <dsp:spPr>
        <a:xfrm>
          <a:off x="0" y="2972990"/>
          <a:ext cx="8229600" cy="13513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Здоровье-это нормальная функция организма на всех уровнях его организации. </a:t>
          </a:r>
          <a:endParaRPr lang="ru-RU" sz="2900" kern="1200" dirty="0"/>
        </a:p>
      </dsp:txBody>
      <dsp:txXfrm>
        <a:off x="1781055" y="2972990"/>
        <a:ext cx="6448544" cy="1351359"/>
      </dsp:txXfrm>
    </dsp:sp>
    <dsp:sp modelId="{36045799-7835-4052-9C0C-39C14B378162}">
      <dsp:nvSpPr>
        <dsp:cNvPr id="0" name=""/>
        <dsp:cNvSpPr/>
      </dsp:nvSpPr>
      <dsp:spPr>
        <a:xfrm>
          <a:off x="135135" y="3108126"/>
          <a:ext cx="1645920" cy="1081087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166641-81B0-471D-ACDB-3598C14818DE}">
      <dsp:nvSpPr>
        <dsp:cNvPr id="0" name=""/>
        <dsp:cNvSpPr/>
      </dsp:nvSpPr>
      <dsp:spPr>
        <a:xfrm>
          <a:off x="1966845" y="-26440"/>
          <a:ext cx="4295908" cy="4295908"/>
        </a:xfrm>
        <a:prstGeom prst="circularArrow">
          <a:avLst>
            <a:gd name="adj1" fmla="val 5544"/>
            <a:gd name="adj2" fmla="val 330680"/>
            <a:gd name="adj3" fmla="val 13769468"/>
            <a:gd name="adj4" fmla="val 17389895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D8F4D8-1AAB-4E14-BB13-0D575034EFA9}">
      <dsp:nvSpPr>
        <dsp:cNvPr id="0" name=""/>
        <dsp:cNvSpPr/>
      </dsp:nvSpPr>
      <dsp:spPr>
        <a:xfrm>
          <a:off x="3106191" y="861"/>
          <a:ext cx="2017216" cy="1008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Медико-профилактические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06191" y="861"/>
        <a:ext cx="2017216" cy="1008608"/>
      </dsp:txXfrm>
    </dsp:sp>
    <dsp:sp modelId="{F19CCF44-7270-4F54-BF61-8CEBE7420230}">
      <dsp:nvSpPr>
        <dsp:cNvPr id="0" name=""/>
        <dsp:cNvSpPr/>
      </dsp:nvSpPr>
      <dsp:spPr>
        <a:xfrm>
          <a:off x="4848474" y="1266704"/>
          <a:ext cx="2017216" cy="1008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Физкультурно-оздоровительные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48474" y="1266704"/>
        <a:ext cx="2017216" cy="1008608"/>
      </dsp:txXfrm>
    </dsp:sp>
    <dsp:sp modelId="{780ADA18-9AF5-4638-8635-F649E19A2292}">
      <dsp:nvSpPr>
        <dsp:cNvPr id="0" name=""/>
        <dsp:cNvSpPr/>
      </dsp:nvSpPr>
      <dsp:spPr>
        <a:xfrm>
          <a:off x="4182981" y="3314879"/>
          <a:ext cx="2017216" cy="1008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Образовательные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82981" y="3314879"/>
        <a:ext cx="2017216" cy="1008608"/>
      </dsp:txXfrm>
    </dsp:sp>
    <dsp:sp modelId="{674E8144-33B9-43C6-84E5-F27593A8F487}">
      <dsp:nvSpPr>
        <dsp:cNvPr id="0" name=""/>
        <dsp:cNvSpPr/>
      </dsp:nvSpPr>
      <dsp:spPr>
        <a:xfrm>
          <a:off x="2029402" y="3314879"/>
          <a:ext cx="2017216" cy="1008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Социально-психологические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29402" y="3314879"/>
        <a:ext cx="2017216" cy="1008608"/>
      </dsp:txXfrm>
    </dsp:sp>
    <dsp:sp modelId="{833D14ED-3288-4BFC-ADAC-74F149A42D3F}">
      <dsp:nvSpPr>
        <dsp:cNvPr id="0" name=""/>
        <dsp:cNvSpPr/>
      </dsp:nvSpPr>
      <dsp:spPr>
        <a:xfrm>
          <a:off x="1363909" y="1266704"/>
          <a:ext cx="2017216" cy="1008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Валеологическое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просвещение родителей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63909" y="1266704"/>
        <a:ext cx="2017216" cy="100860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0BD972-5FBA-4732-8BCC-7EC559657393}">
      <dsp:nvSpPr>
        <dsp:cNvPr id="0" name=""/>
        <dsp:cNvSpPr/>
      </dsp:nvSpPr>
      <dsp:spPr>
        <a:xfrm rot="5400000">
          <a:off x="-311576" y="311729"/>
          <a:ext cx="2077177" cy="14540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 rot="5400000">
        <a:off x="-311576" y="311729"/>
        <a:ext cx="2077177" cy="1454023"/>
      </dsp:txXfrm>
    </dsp:sp>
    <dsp:sp modelId="{50EEC452-EF95-496F-A29B-3E330712FDA0}">
      <dsp:nvSpPr>
        <dsp:cNvPr id="0" name=""/>
        <dsp:cNvSpPr/>
      </dsp:nvSpPr>
      <dsp:spPr>
        <a:xfrm rot="5400000">
          <a:off x="2603041" y="-1148865"/>
          <a:ext cx="1350165" cy="3648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Мониторинг здоровья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Организация профилактических мероприятий</a:t>
          </a:r>
          <a:endParaRPr lang="ru-RU" sz="1900" kern="1200" dirty="0"/>
        </a:p>
      </dsp:txBody>
      <dsp:txXfrm rot="5400000">
        <a:off x="2603041" y="-1148865"/>
        <a:ext cx="1350165" cy="3648201"/>
      </dsp:txXfrm>
    </dsp:sp>
    <dsp:sp modelId="{CBE460A4-75B5-4AE6-9AA2-15EAA8B5EA27}">
      <dsp:nvSpPr>
        <dsp:cNvPr id="0" name=""/>
        <dsp:cNvSpPr/>
      </dsp:nvSpPr>
      <dsp:spPr>
        <a:xfrm rot="5400000">
          <a:off x="-311576" y="2198750"/>
          <a:ext cx="2077177" cy="14540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 rot="5400000">
        <a:off x="-311576" y="2198750"/>
        <a:ext cx="2077177" cy="1454023"/>
      </dsp:txXfrm>
    </dsp:sp>
    <dsp:sp modelId="{6E61D27F-A46B-4599-B9CB-A2D38618CBCB}">
      <dsp:nvSpPr>
        <dsp:cNvPr id="0" name=""/>
        <dsp:cNvSpPr/>
      </dsp:nvSpPr>
      <dsp:spPr>
        <a:xfrm rot="5400000">
          <a:off x="2603041" y="738155"/>
          <a:ext cx="1350165" cy="3648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Рациональное питание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Рациональный режим дня</a:t>
          </a:r>
          <a:endParaRPr lang="ru-RU" sz="1900" kern="1200" dirty="0"/>
        </a:p>
      </dsp:txBody>
      <dsp:txXfrm rot="5400000">
        <a:off x="2603041" y="738155"/>
        <a:ext cx="1350165" cy="3648201"/>
      </dsp:txXfrm>
    </dsp:sp>
    <dsp:sp modelId="{CB9B81AF-E045-4311-A5EB-4F5DB8B4DC28}">
      <dsp:nvSpPr>
        <dsp:cNvPr id="0" name=""/>
        <dsp:cNvSpPr/>
      </dsp:nvSpPr>
      <dsp:spPr>
        <a:xfrm rot="5400000">
          <a:off x="-311576" y="4085771"/>
          <a:ext cx="2077177" cy="14540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 rot="5400000">
        <a:off x="-311576" y="4085771"/>
        <a:ext cx="2077177" cy="1454023"/>
      </dsp:txXfrm>
    </dsp:sp>
    <dsp:sp modelId="{123769C2-9EE3-4C3F-BB54-72CEC427A188}">
      <dsp:nvSpPr>
        <dsp:cNvPr id="0" name=""/>
        <dsp:cNvSpPr/>
      </dsp:nvSpPr>
      <dsp:spPr>
        <a:xfrm rot="5400000">
          <a:off x="2603041" y="2625177"/>
          <a:ext cx="1350165" cy="36482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err="1" smtClean="0"/>
            <a:t>Здоровьесберегающая</a:t>
          </a:r>
          <a:r>
            <a:rPr lang="ru-RU" sz="1900" kern="1200" dirty="0" smtClean="0"/>
            <a:t> среда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Контроль и помощь в обеспечении требований </a:t>
          </a:r>
          <a:r>
            <a:rPr lang="ru-RU" sz="1900" kern="1200" dirty="0" err="1" smtClean="0"/>
            <a:t>СаНПиН</a:t>
          </a:r>
          <a:endParaRPr lang="ru-RU" sz="1900" kern="1200" dirty="0"/>
        </a:p>
      </dsp:txBody>
      <dsp:txXfrm rot="5400000">
        <a:off x="2603041" y="2625177"/>
        <a:ext cx="1350165" cy="3648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D7AB19B-26DE-4761-BAA6-7D80063A47EF}" type="datetimeFigureOut">
              <a:rPr lang="ru-RU" smtClean="0"/>
              <a:pPr/>
              <a:t>21.02.2013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608BD85-E2C5-4B25-AA6B-39E2C8D6A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714488"/>
            <a:ext cx="8458200" cy="1470025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здоровьесберегающих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технологий в ДОУ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0232" y="3929066"/>
            <a:ext cx="4953000" cy="17526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СЕМИНАР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Работа\папки передвижки\картиночки\0525_2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488" y="4500570"/>
            <a:ext cx="3583775" cy="20002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:\Работа\папки передвижки\медик,здоровье\МАССАЖ ТОЧЕЧНЫЙ\1+ ТОЧЕЧНЫЙ МАССАЖ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642918"/>
            <a:ext cx="4113220" cy="586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D:\Работа\папки передвижки\медик,здоровье\МАССАЖ ТОЧЕЧНЫЙ\2 ТОЧЕЧНЫЙ МАССАЖ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642918"/>
            <a:ext cx="3786214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Работа\папки передвижки\медик,здоровье\МАССАЖ ТОЧЕЧНЫЙ\3 ТОЧЕЧНЫЙ МАССАЖ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714356"/>
            <a:ext cx="4286280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D:\Работа\папки передвижки\медик,здоровье\МАССАЖ ТОЧЕЧНЫЙ\4 ТОЧЕЧНЫЙ МАССАЖ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642918"/>
            <a:ext cx="4214842" cy="600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Технологии обеспечения  социально-психологического благополучия ребенка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158" y="1643049"/>
            <a:ext cx="4897594" cy="4985397"/>
          </a:xfrm>
        </p:spPr>
        <p:txBody>
          <a:bodyPr/>
          <a:lstStyle/>
          <a:p>
            <a:r>
              <a:rPr lang="ru-RU" dirty="0" smtClean="0"/>
              <a:t>Тренинги</a:t>
            </a:r>
          </a:p>
          <a:p>
            <a:r>
              <a:rPr lang="ru-RU" dirty="0" smtClean="0"/>
              <a:t>Релаксация</a:t>
            </a:r>
          </a:p>
          <a:p>
            <a:r>
              <a:rPr lang="ru-RU" dirty="0" smtClean="0"/>
              <a:t>Музыкотерапия</a:t>
            </a:r>
          </a:p>
          <a:p>
            <a:r>
              <a:rPr lang="ru-RU" dirty="0" err="1" smtClean="0"/>
              <a:t>Психогимнастика</a:t>
            </a:r>
            <a:endParaRPr lang="ru-RU" dirty="0" smtClean="0"/>
          </a:p>
          <a:p>
            <a:r>
              <a:rPr lang="ru-RU" dirty="0" err="1" smtClean="0"/>
              <a:t>Сказкотерапия</a:t>
            </a:r>
            <a:endParaRPr lang="ru-RU" dirty="0" smtClean="0"/>
          </a:p>
          <a:p>
            <a:r>
              <a:rPr lang="ru-RU" dirty="0" err="1" smtClean="0"/>
              <a:t>Рисорография</a:t>
            </a:r>
            <a:endParaRPr lang="ru-RU" dirty="0"/>
          </a:p>
        </p:txBody>
      </p:sp>
      <p:pic>
        <p:nvPicPr>
          <p:cNvPr id="5" name="Рисунок 4" descr="D:\Работа\папки передвижки\фоны\шаблоны спорт\sports_fons\10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43570" y="2357430"/>
            <a:ext cx="277177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Образовательные технологии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Образовательная деятельность по областям: </a:t>
            </a:r>
          </a:p>
          <a:p>
            <a:r>
              <a:rPr lang="ru-RU" dirty="0" smtClean="0"/>
              <a:t>« Физическая культура»</a:t>
            </a:r>
          </a:p>
          <a:p>
            <a:r>
              <a:rPr lang="ru-RU" dirty="0" smtClean="0"/>
              <a:t>«Здоровье»</a:t>
            </a:r>
          </a:p>
          <a:p>
            <a:r>
              <a:rPr lang="ru-RU" dirty="0" smtClean="0"/>
              <a:t>«Безопасность»</a:t>
            </a:r>
          </a:p>
          <a:p>
            <a:r>
              <a:rPr lang="ru-RU" dirty="0" smtClean="0"/>
              <a:t>Личностно ориентированная модель обучения</a:t>
            </a:r>
            <a:endParaRPr lang="ru-RU" dirty="0"/>
          </a:p>
        </p:txBody>
      </p:sp>
      <p:pic>
        <p:nvPicPr>
          <p:cNvPr id="5" name="Рисунок 4" descr="D:\Работа\папки передвижки\фоны\шаблоны спорт\sports_fons\17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380" y="3214686"/>
            <a:ext cx="3571900" cy="1814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18487" cy="836613"/>
          </a:xfrm>
        </p:spPr>
        <p:txBody>
          <a:bodyPr/>
          <a:lstStyle/>
          <a:p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Учебные занятия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23850" y="620713"/>
            <a:ext cx="3960813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000" dirty="0"/>
              <a:t>Традиционные -классические</a:t>
            </a:r>
          </a:p>
          <a:p>
            <a:pPr>
              <a:buFontTx/>
              <a:buChar char="•"/>
            </a:pPr>
            <a:r>
              <a:rPr lang="ru-RU" sz="2000" dirty="0"/>
              <a:t>Игровые</a:t>
            </a:r>
          </a:p>
          <a:p>
            <a:pPr>
              <a:buFontTx/>
              <a:buChar char="•"/>
            </a:pPr>
            <a:r>
              <a:rPr lang="ru-RU" sz="2000" dirty="0"/>
              <a:t>Сюжетно-игровые</a:t>
            </a:r>
          </a:p>
          <a:p>
            <a:pPr>
              <a:buFontTx/>
              <a:buChar char="•"/>
            </a:pPr>
            <a:r>
              <a:rPr lang="ru-RU" sz="2000" dirty="0"/>
              <a:t>По принципу круговой тренировки</a:t>
            </a:r>
          </a:p>
          <a:p>
            <a:pPr>
              <a:buFontTx/>
              <a:buChar char="•"/>
            </a:pPr>
            <a:r>
              <a:rPr lang="ru-RU" sz="2000" dirty="0" err="1"/>
              <a:t>Полуролевые</a:t>
            </a:r>
            <a:endParaRPr lang="ru-RU" sz="2000" dirty="0"/>
          </a:p>
          <a:p>
            <a:pPr>
              <a:buFontTx/>
              <a:buChar char="•"/>
            </a:pPr>
            <a:r>
              <a:rPr lang="ru-RU" sz="2000" dirty="0"/>
              <a:t>Цикл «Забочусь о своём </a:t>
            </a:r>
            <a:r>
              <a:rPr lang="ru-RU" sz="2000" dirty="0" err="1"/>
              <a:t>здороье</a:t>
            </a:r>
            <a:r>
              <a:rPr lang="ru-RU" sz="2000" dirty="0"/>
              <a:t>»- с элементами </a:t>
            </a:r>
            <a:r>
              <a:rPr lang="ru-RU" sz="2000" dirty="0" err="1"/>
              <a:t>валеологии</a:t>
            </a:r>
            <a:endParaRPr lang="ru-RU" sz="2000" dirty="0"/>
          </a:p>
          <a:p>
            <a:pPr>
              <a:buFontTx/>
              <a:buChar char="•"/>
            </a:pPr>
            <a:r>
              <a:rPr lang="ru-RU" sz="2000" dirty="0"/>
              <a:t>Комплексные </a:t>
            </a:r>
          </a:p>
          <a:p>
            <a:pPr>
              <a:buFontTx/>
              <a:buChar char="•"/>
            </a:pPr>
            <a:r>
              <a:rPr lang="ru-RU" sz="2000" dirty="0"/>
              <a:t>Посещение городского бассейна и спортзала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4932363" y="765175"/>
            <a:ext cx="3960812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000"/>
              <a:t>Прогулки-походы</a:t>
            </a:r>
          </a:p>
          <a:p>
            <a:pPr>
              <a:buFontTx/>
              <a:buChar char="•"/>
            </a:pPr>
            <a:r>
              <a:rPr lang="ru-RU" sz="2000"/>
              <a:t>Тематические</a:t>
            </a:r>
          </a:p>
          <a:p>
            <a:pPr>
              <a:buFontTx/>
              <a:buChar char="•"/>
            </a:pPr>
            <a:r>
              <a:rPr lang="ru-RU" sz="2000"/>
              <a:t>Тренировочные</a:t>
            </a:r>
          </a:p>
          <a:p>
            <a:pPr>
              <a:buFontTx/>
              <a:buChar char="•"/>
            </a:pPr>
            <a:r>
              <a:rPr lang="ru-RU" sz="2000"/>
              <a:t>На спортивных комплексах и тренажерах</a:t>
            </a:r>
          </a:p>
          <a:p>
            <a:pPr>
              <a:buFontTx/>
              <a:buChar char="•"/>
            </a:pPr>
            <a:r>
              <a:rPr lang="ru-RU" sz="2000"/>
              <a:t>На танцевальном и акробатическом материале</a:t>
            </a:r>
          </a:p>
          <a:p>
            <a:pPr>
              <a:buFontTx/>
              <a:buChar char="•"/>
            </a:pPr>
            <a:r>
              <a:rPr lang="ru-RU" sz="2000"/>
              <a:t>По интересам</a:t>
            </a:r>
          </a:p>
          <a:p>
            <a:pPr>
              <a:buFontTx/>
              <a:buChar char="•"/>
            </a:pPr>
            <a:r>
              <a:rPr lang="ru-RU" sz="2000"/>
              <a:t>Контрольно-итоговые.</a:t>
            </a:r>
          </a:p>
        </p:txBody>
      </p:sp>
      <p:pic>
        <p:nvPicPr>
          <p:cNvPr id="38917" name="Picture 5" descr="Изображение 002"/>
          <p:cNvPicPr>
            <a:picLocks noChangeAspect="1" noChangeArrowheads="1"/>
          </p:cNvPicPr>
          <p:nvPr/>
        </p:nvPicPr>
        <p:blipFill>
          <a:blip r:embed="rId2" cstate="print">
            <a:lum bright="6000"/>
          </a:blip>
          <a:srcRect/>
          <a:stretch>
            <a:fillRect/>
          </a:stretch>
        </p:blipFill>
        <p:spPr bwMode="auto">
          <a:xfrm>
            <a:off x="285720" y="4357694"/>
            <a:ext cx="3136929" cy="2321405"/>
          </a:xfrm>
          <a:prstGeom prst="rect">
            <a:avLst/>
          </a:prstGeom>
          <a:noFill/>
        </p:spPr>
      </p:pic>
      <p:pic>
        <p:nvPicPr>
          <p:cNvPr id="38918" name="Picture 6" descr="Изображение 003"/>
          <p:cNvPicPr>
            <a:picLocks noChangeAspect="1" noChangeArrowheads="1"/>
          </p:cNvPicPr>
          <p:nvPr/>
        </p:nvPicPr>
        <p:blipFill>
          <a:blip r:embed="rId3" cstate="print">
            <a:lum bright="6000"/>
          </a:blip>
          <a:srcRect/>
          <a:stretch>
            <a:fillRect/>
          </a:stretch>
        </p:blipFill>
        <p:spPr bwMode="auto">
          <a:xfrm>
            <a:off x="5000628" y="3929066"/>
            <a:ext cx="3633788" cy="2725737"/>
          </a:xfrm>
          <a:prstGeom prst="rect">
            <a:avLst/>
          </a:prstGeom>
          <a:noFill/>
        </p:spPr>
      </p:pic>
      <p:pic>
        <p:nvPicPr>
          <p:cNvPr id="38919" name="Picture 7" descr="timbo_headstand_hc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63938" y="2276475"/>
            <a:ext cx="1376362" cy="23749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/>
      <p:bldP spid="389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Результаты внедрения </a:t>
            </a:r>
            <a:r>
              <a:rPr lang="ru-RU" dirty="0" err="1" smtClean="0"/>
              <a:t>здоровьесберегающих</a:t>
            </a:r>
            <a:r>
              <a:rPr lang="ru-RU" dirty="0" smtClean="0"/>
              <a:t> технологий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Улучшение и сохранение соматических показателей здоровья дошкольников</a:t>
            </a:r>
          </a:p>
          <a:p>
            <a:r>
              <a:rPr lang="ru-RU" dirty="0" err="1" smtClean="0"/>
              <a:t>Сформированность</a:t>
            </a:r>
            <a:r>
              <a:rPr lang="ru-RU" dirty="0" smtClean="0"/>
              <a:t> навыков здорового образа жизни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35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35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/>
              <a:t>Здоровье ребенка превыше всего,</a:t>
            </a:r>
          </a:p>
          <a:p>
            <a:pPr algn="ctr">
              <a:buNone/>
            </a:pPr>
            <a:r>
              <a:rPr lang="ru-RU" sz="3200" dirty="0" smtClean="0"/>
              <a:t>Богатство земли не заменит его.</a:t>
            </a:r>
          </a:p>
          <a:p>
            <a:pPr algn="ctr">
              <a:buNone/>
            </a:pPr>
            <a:r>
              <a:rPr lang="ru-RU" sz="3200" dirty="0" smtClean="0"/>
              <a:t>Здоровье не купишь, никто не продаст.</a:t>
            </a:r>
          </a:p>
          <a:p>
            <a:pPr algn="ctr">
              <a:buNone/>
            </a:pPr>
            <a:r>
              <a:rPr lang="ru-RU" sz="3200" dirty="0" smtClean="0"/>
              <a:t>Его берегите, как сердце, как глаз.</a:t>
            </a:r>
          </a:p>
          <a:p>
            <a:pPr algn="ctr">
              <a:buNone/>
            </a:pPr>
            <a:endParaRPr lang="ru-RU" sz="3200" dirty="0" smtClean="0"/>
          </a:p>
          <a:p>
            <a:pPr algn="r">
              <a:buNone/>
            </a:pPr>
            <a:r>
              <a:rPr lang="ru-RU" sz="3200" dirty="0" err="1" smtClean="0"/>
              <a:t>Ж.Жабаев</a:t>
            </a:r>
            <a:endParaRPr lang="ru-RU" sz="3200" dirty="0" smtClean="0"/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1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6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4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такое здоровье?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технологии в ДОУ направлены на сохранение , поддержание и укрепление здоровья субъектов педагогического процесса: детей, педагогов, родителей.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технологии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ПРИНЦИПЫ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/>
              <a:t>СРЕДСТВА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Возрастной адекватности</a:t>
            </a:r>
          </a:p>
          <a:p>
            <a:r>
              <a:rPr lang="ru-RU" dirty="0" smtClean="0"/>
              <a:t>Сознательности и активности</a:t>
            </a:r>
          </a:p>
          <a:p>
            <a:r>
              <a:rPr lang="ru-RU" dirty="0" smtClean="0"/>
              <a:t>Систематичности и последовательности</a:t>
            </a:r>
          </a:p>
          <a:p>
            <a:r>
              <a:rPr lang="ru-RU" dirty="0" smtClean="0"/>
              <a:t>Доступности и индивидуальности</a:t>
            </a:r>
          </a:p>
          <a:p>
            <a:r>
              <a:rPr lang="ru-RU" dirty="0" smtClean="0"/>
              <a:t>Системного чередования нагрузок и отдыха</a:t>
            </a:r>
          </a:p>
          <a:p>
            <a:r>
              <a:rPr lang="ru-RU" dirty="0" smtClean="0"/>
              <a:t>Постепенного наращивания оздоровительных воздействий</a:t>
            </a:r>
          </a:p>
          <a:p>
            <a:endParaRPr lang="ru-RU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Оздоровительные силы природы</a:t>
            </a:r>
          </a:p>
          <a:p>
            <a:r>
              <a:rPr lang="ru-RU" dirty="0" smtClean="0"/>
              <a:t>Средства двигательной направленности( основные  движения, ОРУ, физические упражнения, подвижные игры и </a:t>
            </a:r>
            <a:r>
              <a:rPr lang="ru-RU" dirty="0" err="1" smtClean="0"/>
              <a:t>др</a:t>
            </a:r>
            <a:r>
              <a:rPr lang="ru-RU" dirty="0" smtClean="0"/>
              <a:t>)</a:t>
            </a:r>
          </a:p>
          <a:p>
            <a:r>
              <a:rPr lang="ru-RU" dirty="0" smtClean="0"/>
              <a:t>Гигиенические факторы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000"/>
                            </p:stCondLst>
                            <p:childTnLst>
                              <p:par>
                                <p:cTn id="6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0"/>
                            </p:stCondLst>
                            <p:childTnLst>
                              <p:par>
                                <p:cTn id="7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000"/>
                            </p:stCondLst>
                            <p:childTnLst>
                              <p:par>
                                <p:cTn id="8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5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Медико-профилактические технологии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152400" y="776288"/>
          <a:ext cx="5102225" cy="5851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D:\Работа\папки передвижки\картиночки\e6019b306966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572132" y="2285992"/>
            <a:ext cx="2962275" cy="3810000"/>
          </a:xfrm>
          <a:prstGeom prst="rect">
            <a:avLst/>
          </a:prstGeom>
          <a:noFill/>
        </p:spPr>
      </p:pic>
      <p:pic>
        <p:nvPicPr>
          <p:cNvPr id="6" name="Рисунок 5" descr="D:\Мои документы\Мои рисунки\P1010380 (2).JP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429256" y="2214554"/>
            <a:ext cx="321471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D:\Мои документы\Мои рисунки\P1010383 (2).JPG"/>
          <p:cNvPicPr/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429256" y="2214554"/>
            <a:ext cx="3240092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2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1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Физкультурно-оздоровительные технологии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Двигательный режим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Динамические паузы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Закаливание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Гимнастика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Подвижные и спортивные игры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Дни здоровья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Спортивные развлечения, праздники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D:\Работа\папки передвижки\фоны\шаблоны спорт\sports_fons\14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380" y="3357562"/>
            <a:ext cx="36766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765175"/>
          </a:xfrm>
        </p:spPr>
        <p:txBody>
          <a:bodyPr/>
          <a:lstStyle/>
          <a:p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Модель двигательного режима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0" y="620713"/>
            <a:ext cx="58674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1.Физкультурно-оздоровительные занятия:</a:t>
            </a:r>
          </a:p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1.1 Утренняя гимнастика</a:t>
            </a:r>
          </a:p>
          <a:p>
            <a:pPr>
              <a:spcBef>
                <a:spcPct val="50000"/>
              </a:spcBef>
            </a:pP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Формы проведения:</a:t>
            </a:r>
          </a:p>
          <a:p>
            <a:pPr>
              <a:spcBef>
                <a:spcPct val="50000"/>
              </a:spcBef>
              <a:buFontTx/>
              <a:buChar char="o"/>
            </a:pP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Традиционная- классическая с предметами и без, с нестандартным оборудованием</a:t>
            </a:r>
          </a:p>
          <a:p>
            <a:pPr>
              <a:spcBef>
                <a:spcPct val="50000"/>
              </a:spcBef>
              <a:buFontTx/>
              <a:buChar char="o"/>
            </a:pP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Игровая – 2-3 подвижные игры</a:t>
            </a:r>
          </a:p>
          <a:p>
            <a:pPr>
              <a:spcBef>
                <a:spcPct val="50000"/>
              </a:spcBef>
              <a:buFontTx/>
              <a:buChar char="o"/>
            </a:pP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Сюжетная</a:t>
            </a:r>
          </a:p>
          <a:p>
            <a:pPr>
              <a:spcBef>
                <a:spcPct val="50000"/>
              </a:spcBef>
              <a:buFontTx/>
              <a:buChar char="o"/>
            </a:pP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С использованием полосы препятствий и </a:t>
            </a:r>
            <a:r>
              <a:rPr lang="ru-RU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коррегирующей</a:t>
            </a: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дорожки</a:t>
            </a:r>
          </a:p>
          <a:p>
            <a:pPr>
              <a:spcBef>
                <a:spcPct val="50000"/>
              </a:spcBef>
              <a:buFontTx/>
              <a:buChar char="o"/>
            </a:pP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С использованием танцевальных упражнений, танцевально-ритмических и аэробики</a:t>
            </a:r>
          </a:p>
          <a:p>
            <a:pPr>
              <a:spcBef>
                <a:spcPct val="50000"/>
              </a:spcBef>
              <a:buFontTx/>
              <a:buChar char="o"/>
            </a:pP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С включением оздоровительного бега, комплекса упражнений на 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дыхание</a:t>
            </a:r>
          </a:p>
          <a:p>
            <a:pPr>
              <a:spcBef>
                <a:spcPct val="50000"/>
              </a:spcBef>
              <a:buFontTx/>
              <a:buChar char="o"/>
            </a:pPr>
            <a:endParaRPr lang="ru-RU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7896" name="Picture 8" descr="SO00299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5465763"/>
            <a:ext cx="2087563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D:\Мои документы\Мои рисунки\DSC02540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84" y="928670"/>
            <a:ext cx="2968629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D:\Мои документы\Мои рисунки\P1010504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857884" y="3214686"/>
            <a:ext cx="3016250" cy="2010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37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378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78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378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0" y="365125"/>
            <a:ext cx="6659563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1.2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Двигательная разминка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1.3 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Физкультурные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минутки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1.4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Подвижные игры</a:t>
            </a: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физические упражнения на прогулке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1.5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Оздоровительный бег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1.6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Прогулки-походы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1.7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Малый туризм</a:t>
            </a: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ru-RU" sz="2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Эколого</a:t>
            </a: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оздоровительная тропа на территории ДОУ и за её пределами</a:t>
            </a:r>
          </a:p>
          <a:p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1,8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Гимнастика пробуждения </a:t>
            </a: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в сочетании с воздушными ваннами и ходьбой босиком по корригирующей дорожке:</a:t>
            </a:r>
          </a:p>
          <a:p>
            <a:pPr>
              <a:buFontTx/>
              <a:buChar char="•"/>
            </a:pP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малоподвижные и хороводные игры</a:t>
            </a:r>
          </a:p>
          <a:p>
            <a:pPr>
              <a:buFontTx/>
              <a:buChar char="•"/>
            </a:pP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Комплекс профилактической гимнастики</a:t>
            </a:r>
          </a:p>
          <a:p>
            <a:pPr>
              <a:buFontTx/>
              <a:buChar char="•"/>
            </a:pP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Спортивный ералаш с имеющимся оборудованием</a:t>
            </a:r>
          </a:p>
          <a:p>
            <a:pPr>
              <a:buFontTx/>
              <a:buChar char="•"/>
            </a:pP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Комплекс ритмической гимнастики</a:t>
            </a:r>
          </a:p>
          <a:p>
            <a:pPr>
              <a:buFontTx/>
              <a:buChar char="•"/>
            </a:pPr>
            <a:r>
              <a:rPr 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Комплекс упражнений на кровати с использованием схем и малых форм </a:t>
            </a:r>
            <a:r>
              <a:rPr lang="ru-RU" sz="2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фальклора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sz="2000" dirty="0"/>
          </a:p>
        </p:txBody>
      </p:sp>
      <p:pic>
        <p:nvPicPr>
          <p:cNvPr id="6" name="Рисунок 5" descr="D:\Мои документы\Мои рисунки\DSC02936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43636" y="571480"/>
            <a:ext cx="2662971" cy="1997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D:\Мои документы\Мои рисунки\DSC02934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15074" y="4357694"/>
            <a:ext cx="2578977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3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3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3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30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30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30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30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30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30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30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30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30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785794"/>
            <a:ext cx="8339168" cy="9525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bg2">
                    <a:lumMod val="50000"/>
                  </a:schemeClr>
                </a:solidFill>
              </a:rPr>
              <a:t>Самостоятельные занятия</a:t>
            </a:r>
            <a:r>
              <a:rPr lang="ru-RU" sz="3600" dirty="0">
                <a:solidFill>
                  <a:srgbClr val="CC3300"/>
                </a:solidFill>
              </a:rPr>
              <a:t/>
            </a:r>
            <a:br>
              <a:rPr lang="ru-RU" sz="3600" dirty="0">
                <a:solidFill>
                  <a:srgbClr val="CC3300"/>
                </a:solidFill>
              </a:rPr>
            </a:br>
            <a:r>
              <a:rPr lang="ru-RU" sz="2400" b="1" dirty="0">
                <a:solidFill>
                  <a:srgbClr val="002E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самостоятельная двигательная деятельность на прогулке и в помещении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76700"/>
            <a:ext cx="4319588" cy="25193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Неделя здоровья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Каникулы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Физкультурные досуги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Физкультурно-оздоровительные праздники на открытом воздухе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95288" y="3429000"/>
            <a:ext cx="828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dirty="0">
                <a:solidFill>
                  <a:schemeClr val="bg2">
                    <a:lumMod val="50000"/>
                  </a:schemeClr>
                </a:solidFill>
              </a:rPr>
              <a:t>Физкультурно-массовые занятия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5183188" y="4005263"/>
            <a:ext cx="396081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Ярмарка подвижных игр</a:t>
            </a:r>
          </a:p>
          <a:p>
            <a:pPr>
              <a:buFontTx/>
              <a:buChar char="•"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Тематические праздники</a:t>
            </a:r>
          </a:p>
          <a:p>
            <a:pPr>
              <a:buFontTx/>
              <a:buChar char="•"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Игры-соревнования</a:t>
            </a:r>
          </a:p>
          <a:p>
            <a:pPr>
              <a:buFontTx/>
              <a:buChar char="•"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Посещение городского спорткомплекса и спортивной школы</a:t>
            </a:r>
          </a:p>
        </p:txBody>
      </p:sp>
      <p:pic>
        <p:nvPicPr>
          <p:cNvPr id="39946" name="Picture 10" descr="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5229225"/>
            <a:ext cx="1511300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77а"/>
          <p:cNvPicPr>
            <a:picLocks noChangeAspect="1" noChangeArrowheads="1"/>
          </p:cNvPicPr>
          <p:nvPr/>
        </p:nvPicPr>
        <p:blipFill>
          <a:blip r:embed="rId3" cstate="print">
            <a:lum bright="6000"/>
          </a:blip>
          <a:srcRect/>
          <a:stretch>
            <a:fillRect/>
          </a:stretch>
        </p:blipFill>
        <p:spPr bwMode="auto">
          <a:xfrm>
            <a:off x="1071538" y="1857364"/>
            <a:ext cx="1533525" cy="1655763"/>
          </a:xfrm>
          <a:prstGeom prst="rect">
            <a:avLst/>
          </a:prstGeom>
          <a:noFill/>
        </p:spPr>
      </p:pic>
      <p:pic>
        <p:nvPicPr>
          <p:cNvPr id="9" name="Рисунок 8" descr="D:\Мои документы\Мои рисунки\P1010636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643570" y="1571612"/>
            <a:ext cx="2982911" cy="1988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6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0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4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8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  <p:bldP spid="39940" grpId="0"/>
      <p:bldP spid="3994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151</TotalTime>
  <Words>434</Words>
  <Application>Microsoft Office PowerPoint</Application>
  <PresentationFormat>Экран (4:3)</PresentationFormat>
  <Paragraphs>111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Система здоровьесберегающих технологий в ДОУ</vt:lpstr>
      <vt:lpstr>Что такое здоровье?</vt:lpstr>
      <vt:lpstr>Здоровьесберегающие технологии в ДОУ направлены на сохранение , поддержание и укрепление здоровья субъектов педагогического процесса: детей, педагогов, родителей.</vt:lpstr>
      <vt:lpstr>Здоровьесберегающие технологии</vt:lpstr>
      <vt:lpstr>Медико-профилактические технологии</vt:lpstr>
      <vt:lpstr>Физкультурно-оздоровительные технологии</vt:lpstr>
      <vt:lpstr>Модель двигательного режима </vt:lpstr>
      <vt:lpstr>Слайд 8</vt:lpstr>
      <vt:lpstr>Самостоятельные занятия самостоятельная двигательная деятельность на прогулке и в помещении</vt:lpstr>
      <vt:lpstr>Слайд 10</vt:lpstr>
      <vt:lpstr>Слайд 11</vt:lpstr>
      <vt:lpstr>Технологии обеспечения  социально-психологического благополучия ребенка</vt:lpstr>
      <vt:lpstr>Образовательные технологии</vt:lpstr>
      <vt:lpstr>Учебные занятия</vt:lpstr>
      <vt:lpstr>Результаты внедрения здоровьесберегающих технологий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здоровьесберегающих технологий в ДОУ</dc:title>
  <dc:creator>Admin</dc:creator>
  <cp:lastModifiedBy>Tata</cp:lastModifiedBy>
  <cp:revision>16</cp:revision>
  <dcterms:created xsi:type="dcterms:W3CDTF">2012-11-07T07:51:23Z</dcterms:created>
  <dcterms:modified xsi:type="dcterms:W3CDTF">2013-02-21T16:23:58Z</dcterms:modified>
</cp:coreProperties>
</file>