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0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4974-340E-4245-88A7-C98DF9E17DC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E6A9-326C-4320-8D78-BA13B1A39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44E3-EAC1-422F-AF1B-F38614D844A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8E6B-4829-4DCA-A975-EDB5A7560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C149-536E-4245-B4A5-ECF4A30742D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3B2F-3CD5-49E6-A4D1-E613CC718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6D5D-BF89-4CA0-8025-6BE5A3130681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CC35-B34A-433B-9EF7-5113C4B6B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436C-CD6A-4C16-AA3D-1D48E2EAE60E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6BA3-9195-4629-982A-58A5D2F7A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2AD7-83E9-4EE8-ADD0-93AC7F3FE62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2D34-EC7E-4277-A470-085603A41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CACC-9A77-4F1A-8D12-194C003B7223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6B09-BACA-4EB7-A855-D9486EA35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373F-860E-465A-BC52-153A979D838D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A650-1544-475E-9F53-815A03411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245-9AE8-4942-B6CB-214BD02B033A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1153-AA83-4E53-9D12-3438BA5D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9187-3AC0-4688-B8BD-7026E525134C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9C65-2013-4A58-9E34-D1B81862A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6E47-47A8-4ABB-9780-2ED31774E80A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96BF-A2A6-4AC7-BC04-E3C94C03C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AA7F70-914D-4683-AA51-C50B0CFAE97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60D720-834C-4C98-98D6-E34B2CBF0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  <a:ln>
            <a:solidFill>
              <a:schemeClr val="accent5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Сюжетно-ролевая игра, как средство формирования связной речи и социального развития дошкольников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eaLnBrk="1" hangingPunct="1"/>
            <a:r>
              <a:rPr lang="ru-RU" sz="2000" smtClean="0"/>
              <a:t>Правила дорожные</a:t>
            </a:r>
            <a:br>
              <a:rPr lang="ru-RU" sz="2000" smtClean="0"/>
            </a:br>
            <a:r>
              <a:rPr lang="ru-RU" sz="2000" smtClean="0"/>
              <a:t>Будем изучать.</a:t>
            </a:r>
            <a:br>
              <a:rPr lang="ru-RU" sz="2000" smtClean="0"/>
            </a:br>
            <a:r>
              <a:rPr lang="ru-RU" sz="2000" smtClean="0"/>
              <a:t>Чтоб в игре «Автобус»,</a:t>
            </a:r>
            <a:br>
              <a:rPr lang="ru-RU" sz="2000" smtClean="0"/>
            </a:br>
            <a:r>
              <a:rPr lang="ru-RU" sz="2000" smtClean="0"/>
              <a:t>Чётко применять</a:t>
            </a: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8" y="2493963"/>
            <a:ext cx="8253412" cy="3797300"/>
          </a:xfrm>
        </p:spPr>
      </p:pic>
      <p:sp>
        <p:nvSpPr>
          <p:cNvPr id="6" name="5-конечная звезда 5"/>
          <p:cNvSpPr/>
          <p:nvPr/>
        </p:nvSpPr>
        <p:spPr>
          <a:xfrm>
            <a:off x="5500688" y="1643063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643188" y="1714500"/>
            <a:ext cx="914400" cy="100012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571750" y="5715000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В почтовом отделении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 многом мы узнали.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письма интересные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Друзьям мы написали.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706563"/>
            <a:ext cx="8255000" cy="4425950"/>
          </a:xfrm>
        </p:spPr>
      </p:pic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2357438" y="1643063"/>
            <a:ext cx="1042987" cy="1042987"/>
          </a:xfrm>
          <a:prstGeom prst="actionButtonHom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2500313" y="5357813"/>
            <a:ext cx="1042987" cy="1042987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Как, и где, и что купить?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Конечно в магазине.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Там продуктов много есть,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Нам это объяснили.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597025"/>
            <a:ext cx="8267700" cy="4535488"/>
          </a:xfrm>
          <a:noFill/>
        </p:spPr>
      </p:pic>
      <p:sp>
        <p:nvSpPr>
          <p:cNvPr id="7" name="Солнце 6"/>
          <p:cNvSpPr/>
          <p:nvPr/>
        </p:nvSpPr>
        <p:spPr>
          <a:xfrm>
            <a:off x="2428875" y="142875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6072188" y="521493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00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Доктор лечит малышей: пилюли,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витаминки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Чтоб здоровыми росли девчонки и мальчишки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1695450"/>
            <a:ext cx="8253412" cy="4565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На плите кипят компот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И бульон прозрачный.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Накормить скорей ребят-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Повара задача.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779588"/>
            <a:ext cx="8261350" cy="4352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002060"/>
                </a:solidFill>
              </a:rPr>
              <a:t>Учитель отвечает на сто вопросов в час,</a:t>
            </a:r>
            <a:br>
              <a:rPr lang="ru-RU" sz="2000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rgbClr val="002060"/>
                </a:solidFill>
              </a:rPr>
              <a:t>Он очень много знает, он учит целый класс.</a:t>
            </a: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597025"/>
            <a:ext cx="8267700" cy="4548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Парикмахеру нужны- ножницы, расчёска, разный инструмент.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 создать причёску, к нему пришёл клиент.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597025"/>
            <a:ext cx="8242300" cy="4535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rgbClr val="FFFF00"/>
                </a:solidFill>
              </a:rPr>
              <a:t>Каталог и картотека</a:t>
            </a:r>
            <a:br>
              <a:rPr lang="ru-RU" sz="2000" smtClean="0">
                <a:solidFill>
                  <a:srgbClr val="FFFF00"/>
                </a:solidFill>
              </a:rPr>
            </a:br>
            <a:r>
              <a:rPr lang="ru-RU" sz="2000" smtClean="0">
                <a:solidFill>
                  <a:srgbClr val="FFFF00"/>
                </a:solidFill>
              </a:rPr>
              <a:t>Книжкин адрес нам дадут.</a:t>
            </a:r>
            <a:br>
              <a:rPr lang="ru-RU" sz="2000" smtClean="0">
                <a:solidFill>
                  <a:srgbClr val="FFFF00"/>
                </a:solidFill>
              </a:rPr>
            </a:br>
            <a:r>
              <a:rPr lang="ru-RU" sz="2000" smtClean="0">
                <a:solidFill>
                  <a:srgbClr val="FFFF00"/>
                </a:solidFill>
              </a:rPr>
              <a:t>Если б не библиотекарь,</a:t>
            </a:r>
            <a:br>
              <a:rPr lang="ru-RU" sz="2000" smtClean="0">
                <a:solidFill>
                  <a:srgbClr val="FFFF00"/>
                </a:solidFill>
              </a:rPr>
            </a:br>
            <a:r>
              <a:rPr lang="ru-RU" sz="2000" smtClean="0">
                <a:solidFill>
                  <a:srgbClr val="FFFF00"/>
                </a:solidFill>
              </a:rPr>
              <a:t>Мы бы заблудились тут.</a:t>
            </a: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597025"/>
            <a:ext cx="8267700" cy="4535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116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Cambria</vt:lpstr>
      <vt:lpstr>Calibri</vt:lpstr>
      <vt:lpstr>Тема Office</vt:lpstr>
      <vt:lpstr>Слайд 1</vt:lpstr>
      <vt:lpstr>Правила дорожные Будем изучать. Чтоб в игре «Автобус», Чётко применять</vt:lpstr>
      <vt:lpstr>В почтовом отделении О многом мы узнали. И письма интересные Друзьям мы написали.</vt:lpstr>
      <vt:lpstr>Как, и где, и что купить? Конечно в магазине. Там продуктов много есть, Нам это объяснили.</vt:lpstr>
      <vt:lpstr>Доктор лечит малышей: пилюли, витаминки, Чтоб здоровыми росли девчонки и мальчишки.</vt:lpstr>
      <vt:lpstr>На плите кипят компот И бульон прозрачный. Накормить скорей ребят- Повара задача.</vt:lpstr>
      <vt:lpstr>Учитель отвечает на сто вопросов в час, Он очень много знает, он учит целый класс.</vt:lpstr>
      <vt:lpstr> Парикмахеру нужны- ножницы, расчёска, разный инструмент. Чтоб создать причёску, к нему пришёл клиент.</vt:lpstr>
      <vt:lpstr>Каталог и картотека Книжкин адрес нам дадут. Если б не библиотекарь, Мы бы заблудились тут.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2011-01-10T17:03:57Z</dcterms:created>
  <dcterms:modified xsi:type="dcterms:W3CDTF">2012-12-02T12:35:29Z</dcterms:modified>
</cp:coreProperties>
</file>