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5" r:id="rId6"/>
    <p:sldId id="261" r:id="rId7"/>
    <p:sldId id="262" r:id="rId8"/>
    <p:sldId id="26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E5BB5-70DE-4332-80FD-2FDC8434D258}" type="datetimeFigureOut">
              <a:rPr lang="ru-RU" smtClean="0"/>
              <a:t>06.10.2012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15DE0-1D75-463D-A23E-29FF2482E59A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E5BB5-70DE-4332-80FD-2FDC8434D258}" type="datetimeFigureOut">
              <a:rPr lang="ru-RU" smtClean="0"/>
              <a:t>06.10.2012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15DE0-1D75-463D-A23E-29FF2482E59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E5BB5-70DE-4332-80FD-2FDC8434D258}" type="datetimeFigureOut">
              <a:rPr lang="ru-RU" smtClean="0"/>
              <a:t>06.10.2012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15DE0-1D75-463D-A23E-29FF2482E59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E5BB5-70DE-4332-80FD-2FDC8434D258}" type="datetimeFigureOut">
              <a:rPr lang="ru-RU" smtClean="0"/>
              <a:t>06.10.2012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15DE0-1D75-463D-A23E-29FF2482E59A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E5BB5-70DE-4332-80FD-2FDC8434D258}" type="datetimeFigureOut">
              <a:rPr lang="ru-RU" smtClean="0"/>
              <a:t>06.10.2012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15DE0-1D75-463D-A23E-29FF2482E59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E5BB5-70DE-4332-80FD-2FDC8434D258}" type="datetimeFigureOut">
              <a:rPr lang="ru-RU" smtClean="0"/>
              <a:t>06.10.2012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15DE0-1D75-463D-A23E-29FF2482E59A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E5BB5-70DE-4332-80FD-2FDC8434D258}" type="datetimeFigureOut">
              <a:rPr lang="ru-RU" smtClean="0"/>
              <a:t>06.10.2012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15DE0-1D75-463D-A23E-29FF2482E59A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E5BB5-70DE-4332-80FD-2FDC8434D258}" type="datetimeFigureOut">
              <a:rPr lang="ru-RU" smtClean="0"/>
              <a:t>06.10.2012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15DE0-1D75-463D-A23E-29FF2482E59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E5BB5-70DE-4332-80FD-2FDC8434D258}" type="datetimeFigureOut">
              <a:rPr lang="ru-RU" smtClean="0"/>
              <a:t>06.10.2012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15DE0-1D75-463D-A23E-29FF2482E59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E5BB5-70DE-4332-80FD-2FDC8434D258}" type="datetimeFigureOut">
              <a:rPr lang="ru-RU" smtClean="0"/>
              <a:t>06.10.2012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15DE0-1D75-463D-A23E-29FF2482E59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E5BB5-70DE-4332-80FD-2FDC8434D258}" type="datetimeFigureOut">
              <a:rPr lang="ru-RU" smtClean="0"/>
              <a:t>06.10.2012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15DE0-1D75-463D-A23E-29FF2482E59A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ACCE5BB5-70DE-4332-80FD-2FDC8434D258}" type="datetimeFigureOut">
              <a:rPr lang="ru-RU" smtClean="0"/>
              <a:t>06.10.2012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E715DE0-1D75-463D-A23E-29FF2482E59A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19672" y="3429000"/>
            <a:ext cx="5637010" cy="1224136"/>
          </a:xfrm>
        </p:spPr>
        <p:txBody>
          <a:bodyPr>
            <a:noAutofit/>
          </a:bodyPr>
          <a:lstStyle/>
          <a:p>
            <a:pPr algn="ctr"/>
            <a:r>
              <a:rPr lang="ru-RU" sz="44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660066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ФЛЕКСАГОН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1628800"/>
            <a:ext cx="7175351" cy="1793167"/>
          </a:xfrm>
        </p:spPr>
        <p:txBody>
          <a:bodyPr/>
          <a:lstStyle/>
          <a:p>
            <a:pPr marL="182880" indent="0" algn="ctr">
              <a:buNone/>
            </a:pPr>
            <a:r>
              <a:rPr lang="ru-RU" sz="4400" b="1" dirty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ШУТКА ГЕНИЕВ</a:t>
            </a:r>
            <a:r>
              <a:rPr lang="ru-RU" sz="4400" b="1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4400" dirty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j0214098.wav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4267200" y="28194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0745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3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4733"/>
                            </p:stCondLst>
                            <p:childTnLst>
                              <p:par>
                                <p:cTn id="8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58491">
                <p:cTn id="15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6600" y="1124744"/>
            <a:ext cx="5095639" cy="46250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93462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476672"/>
            <a:ext cx="8208912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3600" dirty="0" smtClean="0"/>
              <a:t>     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В </a:t>
            </a:r>
            <a:r>
              <a:rPr lang="ru-RU" sz="3600" dirty="0">
                <a:latin typeface="Arial" pitchFamily="34" charset="0"/>
                <a:cs typeface="Arial" pitchFamily="34" charset="0"/>
              </a:rPr>
              <a:t>стране, где человеческий рост измеряют в футах, расстояние до соседнего города считают в милях, а топливо в бак льют галлонами, чиновники выписывают справки на бумаге формата </a:t>
            </a:r>
            <a:r>
              <a:rPr lang="ru-RU" sz="3600" dirty="0" err="1">
                <a:latin typeface="Arial" pitchFamily="34" charset="0"/>
                <a:cs typeface="Arial" pitchFamily="34" charset="0"/>
              </a:rPr>
              <a:t>Letter</a:t>
            </a:r>
            <a:r>
              <a:rPr lang="ru-RU" sz="3600" dirty="0">
                <a:latin typeface="Arial" pitchFamily="34" charset="0"/>
                <a:cs typeface="Arial" pitchFamily="34" charset="0"/>
              </a:rPr>
              <a:t>. </a:t>
            </a:r>
            <a:endParaRPr lang="ru-RU" sz="3600" dirty="0" smtClean="0">
              <a:latin typeface="Arial" pitchFamily="34" charset="0"/>
              <a:cs typeface="Arial" pitchFamily="34" charset="0"/>
            </a:endParaRPr>
          </a:p>
          <a:p>
            <a:pPr lvl="0" algn="ctr"/>
            <a:endParaRPr lang="ru-RU" sz="36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lvl="0" algn="ctr"/>
            <a:r>
              <a:rPr lang="ru-RU" sz="3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Американский </a:t>
            </a:r>
            <a:r>
              <a:rPr lang="ru-RU" sz="3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«официальный» лист короче привычного международного А4 на 18 мм. </a:t>
            </a:r>
            <a:endParaRPr lang="ru-RU" sz="36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lvl="0"/>
            <a:r>
              <a:rPr lang="ru-RU" sz="3600" dirty="0"/>
              <a:t> </a:t>
            </a:r>
            <a:r>
              <a:rPr lang="ru-RU" sz="3600" dirty="0" smtClean="0"/>
              <a:t>    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231176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755575" y="0"/>
            <a:ext cx="7632847" cy="5806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</a:pPr>
            <a:r>
              <a:rPr lang="ru-RU" sz="3600" dirty="0" smtClean="0">
                <a:solidFill>
                  <a:prstClr val="black"/>
                </a:solidFill>
              </a:rPr>
              <a:t>     </a:t>
            </a:r>
            <a:r>
              <a:rPr lang="ru-RU" sz="36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Если </a:t>
            </a:r>
            <a:r>
              <a:rPr lang="ru-RU" sz="3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бы не эта разница, возможно, мы бы до сих пор не знали о </a:t>
            </a:r>
            <a:r>
              <a:rPr lang="ru-RU" sz="3600" i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флексагонах</a:t>
            </a:r>
            <a:r>
              <a:rPr lang="ru-RU" sz="3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– увлекательной игрушке, головоломке и интересной математической модели, открытой в первой половине XX века.</a:t>
            </a:r>
          </a:p>
        </p:txBody>
      </p:sp>
    </p:spTree>
    <p:extLst>
      <p:ext uri="{BB962C8B-B14F-4D97-AF65-F5344CB8AC3E}">
        <p14:creationId xmlns:p14="http://schemas.microsoft.com/office/powerpoint/2010/main" val="3272341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052736"/>
            <a:ext cx="9144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3600" dirty="0" smtClean="0"/>
          </a:p>
          <a:p>
            <a:pPr algn="ctr"/>
            <a:endParaRPr lang="ru-RU" sz="3600" dirty="0"/>
          </a:p>
          <a:p>
            <a:pPr algn="ctr"/>
            <a:r>
              <a:rPr lang="ru-RU" sz="3600" dirty="0" smtClean="0">
                <a:latin typeface="Arial" pitchFamily="34" charset="0"/>
                <a:cs typeface="Arial" pitchFamily="34" charset="0"/>
              </a:rPr>
              <a:t>Открытие </a:t>
            </a:r>
            <a:r>
              <a:rPr lang="ru-RU" sz="3600" dirty="0">
                <a:latin typeface="Arial" pitchFamily="34" charset="0"/>
                <a:cs typeface="Arial" pitchFamily="34" charset="0"/>
              </a:rPr>
              <a:t>произошло </a:t>
            </a:r>
            <a:endParaRPr lang="ru-RU" sz="3600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ru-RU" sz="3600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3600" dirty="0" smtClean="0">
                <a:latin typeface="Arial" pitchFamily="34" charset="0"/>
                <a:cs typeface="Arial" pitchFamily="34" charset="0"/>
              </a:rPr>
              <a:t>в </a:t>
            </a:r>
            <a:r>
              <a:rPr lang="ru-RU" sz="3600" dirty="0">
                <a:latin typeface="Arial" pitchFamily="34" charset="0"/>
                <a:cs typeface="Arial" pitchFamily="34" charset="0"/>
              </a:rPr>
              <a:t>конце </a:t>
            </a:r>
            <a:r>
              <a:rPr lang="ru-RU" sz="3600" i="1" dirty="0">
                <a:latin typeface="Arial" pitchFamily="34" charset="0"/>
                <a:cs typeface="Arial" pitchFamily="34" charset="0"/>
              </a:rPr>
              <a:t>1939</a:t>
            </a:r>
            <a:r>
              <a:rPr lang="ru-RU" sz="3600" dirty="0">
                <a:latin typeface="Arial" pitchFamily="34" charset="0"/>
                <a:cs typeface="Arial" pitchFamily="34" charset="0"/>
              </a:rPr>
              <a:t> года.</a:t>
            </a:r>
          </a:p>
        </p:txBody>
      </p:sp>
    </p:spTree>
    <p:extLst>
      <p:ext uri="{BB962C8B-B14F-4D97-AF65-F5344CB8AC3E}">
        <p14:creationId xmlns:p14="http://schemas.microsoft.com/office/powerpoint/2010/main" val="376480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908720"/>
            <a:ext cx="7344816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Однажды </a:t>
            </a:r>
            <a:r>
              <a:rPr lang="ru-RU" sz="3600" dirty="0">
                <a:latin typeface="Arial" pitchFamily="34" charset="0"/>
                <a:cs typeface="Arial" pitchFamily="34" charset="0"/>
              </a:rPr>
              <a:t>Артур Х. Стоун,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аспирант </a:t>
            </a:r>
            <a:r>
              <a:rPr lang="ru-RU" sz="3600" dirty="0">
                <a:latin typeface="Arial" pitchFamily="34" charset="0"/>
                <a:cs typeface="Arial" pitchFamily="34" charset="0"/>
              </a:rPr>
              <a:t>из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Англии, вынужден </a:t>
            </a:r>
            <a:r>
              <a:rPr lang="ru-RU" sz="3600" dirty="0">
                <a:latin typeface="Arial" pitchFamily="34" charset="0"/>
                <a:cs typeface="Arial" pitchFamily="34" charset="0"/>
              </a:rPr>
              <a:t>был обрезать листы американского блокнота, чтобы подогнать их под удобный и привычный формат.</a:t>
            </a:r>
          </a:p>
        </p:txBody>
      </p:sp>
    </p:spTree>
    <p:extLst>
      <p:ext uri="{BB962C8B-B14F-4D97-AF65-F5344CB8AC3E}">
        <p14:creationId xmlns:p14="http://schemas.microsoft.com/office/powerpoint/2010/main" val="2142808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0145" y="0"/>
            <a:ext cx="6984776" cy="6740307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threePt" dir="t"/>
            </a:scene3d>
            <a:sp3d>
              <a:bevelB w="38100" h="38100" prst="angle"/>
            </a:sp3d>
          </a:bodyPr>
          <a:lstStyle/>
          <a:p>
            <a:pPr algn="ctr">
              <a:lnSpc>
                <a:spcPct val="150000"/>
              </a:lnSpc>
            </a:pPr>
            <a:r>
              <a:rPr lang="ru-RU" sz="3600" dirty="0">
                <a:latin typeface="Arial" pitchFamily="34" charset="0"/>
                <a:cs typeface="Arial" pitchFamily="34" charset="0"/>
              </a:rPr>
              <a:t>Вероятно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решив </a:t>
            </a:r>
            <a:r>
              <a:rPr lang="ru-RU" sz="3600" dirty="0">
                <a:latin typeface="Arial" pitchFamily="34" charset="0"/>
                <a:cs typeface="Arial" pitchFamily="34" charset="0"/>
              </a:rPr>
              <a:t>передохнуть, Стоун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принялся </a:t>
            </a:r>
            <a:r>
              <a:rPr lang="ru-RU" sz="3600" dirty="0">
                <a:latin typeface="Arial" pitchFamily="34" charset="0"/>
                <a:cs typeface="Arial" pitchFamily="34" charset="0"/>
              </a:rPr>
              <a:t>складывать из отрезанных от блокнота полосок бумаги различные фигуры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ctr">
              <a:lnSpc>
                <a:spcPct val="150000"/>
              </a:lnSpc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>
                <a:latin typeface="Arial" pitchFamily="34" charset="0"/>
                <a:cs typeface="Arial" pitchFamily="34" charset="0"/>
              </a:rPr>
              <a:t>Одна из сделанных из полосок им фигур оказалась особенно интересной. </a:t>
            </a:r>
          </a:p>
        </p:txBody>
      </p:sp>
    </p:spTree>
    <p:extLst>
      <p:ext uri="{BB962C8B-B14F-4D97-AF65-F5344CB8AC3E}">
        <p14:creationId xmlns:p14="http://schemas.microsoft.com/office/powerpoint/2010/main" val="2373107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4653136"/>
            <a:ext cx="806489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Так и был открыт самый первый </a:t>
            </a:r>
            <a:r>
              <a:rPr lang="ru-RU" sz="3600" b="1" dirty="0" err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флексагон</a:t>
            </a:r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имеющий три поверхности.</a:t>
            </a:r>
            <a:endParaRPr lang="ru-RU" sz="3600" b="1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Picture 2" descr="Флексагон, анамация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656692"/>
            <a:ext cx="4968552" cy="37264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21918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182</TotalTime>
  <Words>159</Words>
  <Application>Microsoft Office PowerPoint</Application>
  <PresentationFormat>Экран (4:3)</PresentationFormat>
  <Paragraphs>16</Paragraphs>
  <Slides>8</Slides>
  <Notes>0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Воздушный поток</vt:lpstr>
      <vt:lpstr>ШУТКА ГЕНИЕВ: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Тимур</dc:creator>
  <cp:lastModifiedBy>1</cp:lastModifiedBy>
  <cp:revision>22</cp:revision>
  <dcterms:created xsi:type="dcterms:W3CDTF">2012-03-04T10:33:45Z</dcterms:created>
  <dcterms:modified xsi:type="dcterms:W3CDTF">2012-10-06T07:00:16Z</dcterms:modified>
</cp:coreProperties>
</file>