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800000"/>
    <a:srgbClr val="FFFF00"/>
    <a:srgbClr val="CC99FF"/>
    <a:srgbClr val="FF7C80"/>
    <a:srgbClr val="66FF66"/>
    <a:srgbClr val="663300"/>
    <a:srgbClr val="FF0066"/>
    <a:srgbClr val="E8FC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FFFF00"/>
            </a:gs>
            <a:gs pos="48000">
              <a:srgbClr val="FF7C80"/>
            </a:gs>
            <a:gs pos="5000">
              <a:srgbClr val="00B0F0"/>
            </a:gs>
            <a:gs pos="1000">
              <a:srgbClr val="66FF66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2" Type="http://schemas.openxmlformats.org/officeDocument/2006/relationships/hyperlink" Target="http://dl8.glitter-graphics.net/pub/1043/1043958zeigmvzsau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7.radikal.ru/i116/0907/f0/0f2f3ba2d733.gif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s.cdn1.123rf.com/168nwm/serg1/serg11009/serg1100900052/7909135-paints-and-brushe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day.ru/data/812/505/1234/04_%D0%90.%D0%A1.%D0%9F%D1%83%D1%88%D0%BA%D0%B8%D0%BD._%D0%9F%D0%BE%D1%80%D1%82%D1%80%D0%B5%D1%82%20%D1%80%D0%B0%D0%B1%D0%BE%D1%82%D1%8B%20%D0%9E.%D0%90.%D0%9A%D0%B8%D0%BF%D1%80%D0%B5%D0%BD%D1%81%D0%BA%D0%BE%D0%B3%D0%BE._1827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super0.ru/kartini/lot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/56/585/56585277_Portret_hudozhnika_Isaaka_Levitana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arthit.ru/impressionism/0067/impressionism-16.jpg" TargetMode="External"/><Relationship Id="rId4" Type="http://schemas.openxmlformats.org/officeDocument/2006/relationships/hyperlink" Target="http://www.artrussian.com/images/media/40938.jpg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-fotki.yandex.ru/get/4402/dmitrie-lyudmi.40/0_496d6_c402ac04_-1-orig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6/63/Cornelis_de_Vos_00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fotki.yandex.ru/get/4519/127238995.6b/0_5bdcb_9cc222f0_X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60.radikal.ru/i170/1007/68/e90b5a5ab45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1.liveinternet.ru/images/attach/b/3/17/839/17839627_Dmitriy_Levickiy_Portret_Vel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47.radikal.ru/i117/1009/73/3d68d743b27e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mg0.liveinternet.ru/images/attach/c/0/52/555/52555661_1261068056_Nezhnost_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ullumaja.com/files/pictures/2009/11/29/wV9VEzvezR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decor-akada.com/material/picture/freska/klasika/04e16c7cf6cf12.jpg" TargetMode="External"/><Relationship Id="rId4" Type="http://schemas.openxmlformats.org/officeDocument/2006/relationships/hyperlink" Target="http://artnow.ru/img/578000/578882.jpg" TargetMode="Externa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i7.fastpic.ru/big/2010/0613/9a/339850de2e34be59d60b01426be2c09a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ocvirus.com.ua/wp-content/uploads/2011/03/Hunt_Edgar_The_Puppie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2/74/493/74493435_05a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081.radikal.ru/1001/7b/b642ffe9e3f7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img-fotki.yandex.ru/get/5704/savushka-lesnaya-feya.17/0_5a45f_71b8249c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rest.ru/images/collection/00933/213/original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://i2.a-r.me/qFu" TargetMode="External"/><Relationship Id="rId4" Type="http://schemas.openxmlformats.org/officeDocument/2006/relationships/hyperlink" Target="http://felinearthisstic.files.wordpress.com/2011/10/yuliy_yulevich_julius_klever_klq040.jpg" TargetMode="External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bibliotekar.ru/Kmone/21.files/image001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epochtimes.ru/images/stories/06/life/161_levitan55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chr.info/uploads/posts/2008-07/1215588972_gal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.i.ua/photo/images/pic/3/1/5908113_227f7ce4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kartinymira.ru/img/p/1076-2481-thickbo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2/70/901/70901402_24248_1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gif"/><Relationship Id="rId10" Type="http://schemas.openxmlformats.org/officeDocument/2006/relationships/hyperlink" Target="http://www.artsait.ru/art/r/repin/img/118.jpg" TargetMode="External"/><Relationship Id="rId4" Type="http://schemas.openxmlformats.org/officeDocument/2006/relationships/hyperlink" Target="http://s016.radikal.ru/i336/1104/12/fb14c09bcb77.gif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004.radikal.ru/i208/1004/37/adc668490fdf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67 из 410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9643" cy="5786454"/>
          </a:xfrm>
          <a:prstGeom prst="rect">
            <a:avLst/>
          </a:prstGeom>
          <a:noFill/>
        </p:spPr>
      </p:pic>
      <p:pic>
        <p:nvPicPr>
          <p:cNvPr id="1034" name="Picture 10" descr="Картинка 40 из 41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929198"/>
            <a:ext cx="3086083" cy="1928802"/>
          </a:xfrm>
          <a:prstGeom prst="rect">
            <a:avLst/>
          </a:prstGeom>
          <a:noFill/>
        </p:spPr>
      </p:pic>
      <p:pic>
        <p:nvPicPr>
          <p:cNvPr id="1036" name="Picture 12" descr="Картинка 47 из 16987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0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4c3cca4d4b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524760" cy="5643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8140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Пять чувств. Художник  </a:t>
            </a:r>
            <a:r>
              <a:rPr lang="ru-RU" sz="4000" b="1" i="1" dirty="0" err="1" smtClean="0">
                <a:solidFill>
                  <a:srgbClr val="000099"/>
                </a:solidFill>
                <a:latin typeface="Monotype Corsiva" pitchFamily="66" charset="0"/>
              </a:rPr>
              <a:t>Любен</a:t>
            </a:r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000099"/>
                </a:solidFill>
                <a:latin typeface="Monotype Corsiva" pitchFamily="66" charset="0"/>
              </a:rPr>
              <a:t>Божен</a:t>
            </a:r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 .  </a:t>
            </a:r>
            <a:endParaRPr lang="ru-RU" sz="4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4 из 140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14290"/>
            <a:ext cx="2483185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80" name="Picture 4" descr="Картинка 33 из 140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85728"/>
            <a:ext cx="2155503" cy="2952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28992" y="28572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2.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24582" name="Picture 6" descr="Картинка 51 из 142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000504"/>
            <a:ext cx="2780339" cy="266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285852" y="3500438"/>
            <a:ext cx="5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4.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24584" name="Picture 8" descr="Картинка 115 из 1459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12" y="571480"/>
            <a:ext cx="2668246" cy="3167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7000892" y="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3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24586" name="Picture 10" descr="Картинка 14 из 15333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00232" y="3571876"/>
            <a:ext cx="2438400" cy="3095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57818" y="400050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5.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14 из 145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000108"/>
            <a:ext cx="6000792" cy="5595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70871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Портрет пианистки С.И.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Ментер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Художик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Илья Репин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10 из 145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6215106" cy="5147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58" y="5534561"/>
            <a:ext cx="5782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Две дочери художника.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Художник 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Корнелис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де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Вос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00 из 145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632040" cy="5863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214942" y="642918"/>
            <a:ext cx="41841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Семейный портрет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Художник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Антонис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ван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Дейк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89 из 145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28604"/>
            <a:ext cx="4552962" cy="61113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41665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Портрет богача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Хэрэску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Художник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Григореску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Николае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6 из 145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657043" cy="5857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66" y="285728"/>
            <a:ext cx="42739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Портрет великой.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Художник Дмитрий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Левицкий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1 из 241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86190"/>
            <a:ext cx="2285984" cy="2822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4" name="Picture 4" descr="Картинка 26 из 2414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357694"/>
            <a:ext cx="2638410" cy="2102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6" name="Picture 6" descr="Картинка 98 из 241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643314"/>
            <a:ext cx="2117760" cy="2881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8" name="Picture 8" descr="Картинка 156 из 2414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72198" y="357166"/>
            <a:ext cx="2499533" cy="2881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30" name="Picture 10" descr="Картинка 12 из 3069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28662" y="428604"/>
            <a:ext cx="3537346" cy="2462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428605"/>
            <a:ext cx="49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2.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07181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3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928934"/>
            <a:ext cx="5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4.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50043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5.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 из 331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0189"/>
            <a:ext cx="4500594" cy="6767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00562" y="428604"/>
            <a:ext cx="43685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Утро в сосновом бору</a:t>
            </a:r>
          </a:p>
          <a:p>
            <a:r>
              <a:rPr lang="ru-RU" sz="4000" b="1" dirty="0" err="1" smtClean="0">
                <a:solidFill>
                  <a:srgbClr val="008000"/>
                </a:solidFill>
                <a:latin typeface="Monotype Corsiva" pitchFamily="66" charset="0"/>
              </a:rPr>
              <a:t>Художик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  Шишкин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ocvirus.com.ua/wp-content/uploads/2011/03/Hunt_Edgar_The_Pupp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5860"/>
            <a:ext cx="6241895" cy="535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81669" y="142852"/>
            <a:ext cx="41873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Щенки. Художник </a:t>
            </a:r>
          </a:p>
          <a:p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Эдгара Хант</a:t>
            </a:r>
            <a:endParaRPr lang="ru-RU" sz="4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37 из 1481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0" y="0"/>
            <a:ext cx="92120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000108"/>
            <a:ext cx="6527749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9600" b="1" dirty="0" smtClean="0">
                <a:solidFill>
                  <a:srgbClr val="000099"/>
                </a:solidFill>
                <a:latin typeface="Monotype Corsiva" pitchFamily="66" charset="0"/>
              </a:rPr>
              <a:t>Закат солнца</a:t>
            </a:r>
            <a:endParaRPr lang="ru-RU" sz="96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Pictures\62d220778e1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000108"/>
            <a:ext cx="6786578" cy="564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44390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Домашние любимцы. </a:t>
            </a:r>
          </a:p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Художник </a:t>
            </a:r>
          </a:p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Генриетта –</a:t>
            </a:r>
          </a:p>
          <a:p>
            <a:r>
              <a:rPr lang="ru-RU" sz="4000" b="1" dirty="0" err="1" smtClean="0">
                <a:solidFill>
                  <a:srgbClr val="008000"/>
                </a:solidFill>
                <a:latin typeface="Monotype Corsiva" pitchFamily="66" charset="0"/>
              </a:rPr>
              <a:t>Ронер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8000"/>
                </a:solidFill>
                <a:latin typeface="Monotype Corsiva" pitchFamily="66" charset="0"/>
              </a:rPr>
              <a:t>Книп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Pictures\ded67a0d4c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6151937" cy="4472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471488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Дружба. Художник </a:t>
            </a:r>
          </a:p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Генриетта –</a:t>
            </a:r>
          </a:p>
          <a:p>
            <a:r>
              <a:rPr lang="ru-RU" sz="4000" b="1" dirty="0" err="1" smtClean="0">
                <a:solidFill>
                  <a:srgbClr val="008000"/>
                </a:solidFill>
                <a:latin typeface="Monotype Corsiva" pitchFamily="66" charset="0"/>
              </a:rPr>
              <a:t>Ронер</a:t>
            </a:r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8000"/>
                </a:solidFill>
                <a:latin typeface="Monotype Corsiva" pitchFamily="66" charset="0"/>
              </a:rPr>
              <a:t>Книп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9 из 1532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344410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4" name="Picture 4" descr="Картинка 23 из 1586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357694"/>
            <a:ext cx="3428992" cy="2213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6" name="Picture 6" descr="Картинка 46 из 15867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214290"/>
            <a:ext cx="3214710" cy="2718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50" name="Picture 10" descr="Картинка 80 из 15867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1" y="3751682"/>
            <a:ext cx="2143140" cy="2915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52" name="Picture 12" descr="Картинка 3 из 674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67825" y="3786190"/>
            <a:ext cx="2152348" cy="2879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1428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1429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2.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0718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3.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42900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4.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307181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5.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ivazovskii076.jpg - Айвазовский Иван Константинович-Море. Коктебел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6286544" cy="4534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429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Море. Коктебель.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Художник 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Айвазовский Иван Константинович </a:t>
            </a:r>
            <a:endParaRPr lang="ru-RU" sz="40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Pictures\0_9a806_10b05d87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57166"/>
            <a:ext cx="5753112" cy="4450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143512"/>
            <a:ext cx="55386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Русская деревня.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Художник Дмитрий Лёвин </a:t>
            </a:r>
            <a:endParaRPr lang="ru-RU" sz="40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38 из 59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479"/>
            <a:ext cx="6500858" cy="47689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282" y="5357826"/>
            <a:ext cx="45817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Arial" pitchFamily="34" charset="0"/>
              </a:rPr>
              <a:t>Въезд в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Arial" pitchFamily="34" charset="0"/>
              </a:rPr>
              <a:t>Ветей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Arial" pitchFamily="34" charset="0"/>
              </a:rPr>
              <a:t> зимой.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  <a:cs typeface="Arial" pitchFamily="34" charset="0"/>
              </a:rPr>
              <a:t>Художник Клод Моне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9 из 46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5786478" cy="4483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88 из 906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962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865" y="357166"/>
            <a:ext cx="8549135" cy="1446550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ru-RU" sz="8800" b="1" dirty="0" smtClean="0">
                <a:solidFill>
                  <a:srgbClr val="663300"/>
                </a:solidFill>
                <a:latin typeface="Monotype Corsiva" pitchFamily="66" charset="0"/>
              </a:rPr>
              <a:t>Картинная галерея</a:t>
            </a:r>
            <a:endParaRPr lang="ru-RU" sz="8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3 из 1690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2461405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4" name="Picture 6" descr="Картинка 9 из 16904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929066"/>
            <a:ext cx="2446310" cy="2595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357686" y="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2.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17416" name="Picture 8" descr="Картинка 34 из 1689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4214818"/>
            <a:ext cx="2881942" cy="2157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21429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3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328612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5.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350043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4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7418" name="Picture 10" descr="Картинка 111 из 16898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72198" y="857232"/>
            <a:ext cx="2886061" cy="2244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20" name="Picture 12" descr="Картинка 24 из 6419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57554" y="714356"/>
            <a:ext cx="2190746" cy="3021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C:\Users\User\Pictures\bcf08ca52fe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6096000" cy="519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71472" y="564357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Натюрморт с Библией.</a:t>
            </a:r>
          </a:p>
          <a:p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Художник  </a:t>
            </a:r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Винсент </a:t>
            </a:r>
            <a:r>
              <a:rPr lang="ru-RU" sz="4000" b="1" dirty="0" err="1" smtClean="0">
                <a:solidFill>
                  <a:srgbClr val="000099"/>
                </a:solidFill>
                <a:latin typeface="Monotype Corsiva" pitchFamily="66" charset="0"/>
              </a:rPr>
              <a:t>Виллем</a:t>
            </a:r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 Ван </a:t>
            </a:r>
            <a:r>
              <a:rPr lang="ru-RU" sz="4000" b="1" dirty="0" err="1" smtClean="0">
                <a:solidFill>
                  <a:srgbClr val="000099"/>
                </a:solidFill>
                <a:latin typeface="Monotype Corsiva" pitchFamily="66" charset="0"/>
              </a:rPr>
              <a:t>Гог</a:t>
            </a:r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136 из 51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285860"/>
            <a:ext cx="7358114" cy="541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57246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Мечта садовая. </a:t>
            </a:r>
          </a:p>
          <a:p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Художник </a:t>
            </a:r>
            <a:r>
              <a:rPr lang="en-US" sz="4000" b="1" dirty="0" smtClean="0">
                <a:solidFill>
                  <a:srgbClr val="800000"/>
                </a:solidFill>
                <a:latin typeface="Monotype Corsiva" pitchFamily="66" charset="0"/>
              </a:rPr>
              <a:t>M</a:t>
            </a:r>
            <a:r>
              <a:rPr lang="ru-RU" sz="4000" b="1" dirty="0" err="1" smtClean="0">
                <a:solidFill>
                  <a:srgbClr val="800000"/>
                </a:solidFill>
                <a:latin typeface="Monotype Corsiva" pitchFamily="66" charset="0"/>
              </a:rPr>
              <a:t>ихаэльХамфрис</a:t>
            </a:r>
            <a:endParaRPr lang="ru-RU" sz="4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44.radikal.ru/i103/0908/7f/d04d2c16bf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695825" cy="609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62433" y="2571744"/>
            <a:ext cx="41937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Розы, маки,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тюльпаны с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персиками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и птичьим гнездом.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Художник  </a:t>
            </a:r>
            <a:r>
              <a:rPr lang="ru-RU" sz="4000" b="1" dirty="0" err="1" smtClean="0">
                <a:solidFill>
                  <a:srgbClr val="000099"/>
                </a:solidFill>
                <a:latin typeface="Monotype Corsiva" pitchFamily="66" charset="0"/>
              </a:rPr>
              <a:t>Француа</a:t>
            </a:r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</a:p>
          <a:p>
            <a:r>
              <a:rPr lang="ru-RU" sz="4000" b="1" dirty="0" err="1" smtClean="0">
                <a:solidFill>
                  <a:srgbClr val="000099"/>
                </a:solidFill>
                <a:latin typeface="Monotype Corsiva" pitchFamily="66" charset="0"/>
              </a:rPr>
              <a:t>Жосеф</a:t>
            </a:r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rgbClr val="000099"/>
                </a:solidFill>
                <a:latin typeface="Monotype Corsiva" pitchFamily="66" charset="0"/>
              </a:rPr>
              <a:t>Хайженс</a:t>
            </a:r>
            <a:endParaRPr lang="ru-RU" sz="4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41dbc26d7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786610" cy="5089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2863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Натюрморт с соломенной шляпой и трубкой. Художник Винсент </a:t>
            </a:r>
            <a:r>
              <a:rPr lang="ru-RU" sz="4000" b="1" i="1" dirty="0" err="1" smtClean="0">
                <a:solidFill>
                  <a:srgbClr val="000099"/>
                </a:solidFill>
                <a:latin typeface="Monotype Corsiva" pitchFamily="66" charset="0"/>
              </a:rPr>
              <a:t>Виллем</a:t>
            </a:r>
            <a:r>
              <a:rPr lang="ru-RU" sz="4000" b="1" i="1" dirty="0" smtClean="0">
                <a:solidFill>
                  <a:srgbClr val="000099"/>
                </a:solidFill>
                <a:latin typeface="Monotype Corsiva" pitchFamily="66" charset="0"/>
              </a:rPr>
              <a:t> Ван </a:t>
            </a:r>
            <a:r>
              <a:rPr lang="ru-RU" sz="4000" b="1" i="1" dirty="0" err="1" smtClean="0">
                <a:solidFill>
                  <a:srgbClr val="000099"/>
                </a:solidFill>
                <a:latin typeface="Monotype Corsiva" pitchFamily="66" charset="0"/>
              </a:rPr>
              <a:t>Гог</a:t>
            </a:r>
            <a:endParaRPr lang="ru-RU" sz="4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df0f0c9ad8a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285728"/>
            <a:ext cx="6096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919008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Натюрморт 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с птичьим гнездом, розами, дыней и виноградом художник: Эдвард </a:t>
            </a:r>
            <a:r>
              <a:rPr lang="ru-RU" sz="4000" b="1" dirty="0" err="1" smtClean="0">
                <a:solidFill>
                  <a:srgbClr val="000099"/>
                </a:solidFill>
                <a:latin typeface="Monotype Corsiva" pitchFamily="66" charset="0"/>
              </a:rPr>
              <a:t>Лэйдл</a:t>
            </a:r>
            <a:r>
              <a:rPr lang="ru-RU" sz="4000" b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194</Words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39</cp:revision>
  <dcterms:created xsi:type="dcterms:W3CDTF">2012-02-08T05:04:15Z</dcterms:created>
  <dcterms:modified xsi:type="dcterms:W3CDTF">2013-01-16T21:26:54Z</dcterms:modified>
</cp:coreProperties>
</file>