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5.xml" ContentType="application/vnd.openxmlformats-officedocument.them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Override3.xml" ContentType="application/vnd.openxmlformats-officedocument.themeOverride+xml"/>
  <Override PartName="/ppt/slideLayouts/slideLayout53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Override1.xml" ContentType="application/vnd.openxmlformats-officedocument.themeOverride+xml"/>
  <Override PartName="/ppt/slideLayouts/slideLayout24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Masters/slideMaster4.xml" ContentType="application/vnd.openxmlformats-officedocument.presentationml.slideMaster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slideLayouts/slideLayout49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s/slide1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54.xml" ContentType="application/vnd.openxmlformats-officedocument.presentationml.slideLayout+xml"/>
  <Override PartName="/ppt/theme/themeOverride4.xml" ContentType="application/vnd.openxmlformats-officedocument.themeOverride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Override2.xml" ContentType="application/vnd.openxmlformats-officedocument.themeOverride+xml"/>
  <Override PartName="/ppt/slideLayouts/slideLayout41.xml" ContentType="application/vnd.openxmlformats-officedocument.presentationml.slideLayout+xml"/>
  <Override PartName="/ppt/slideLayouts/slideLayout52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Masters/slideMaster5.xml" ContentType="application/vnd.openxmlformats-officedocument.presentationml.slideMaster+xml"/>
  <Override PartName="/ppt/slides/slide8.xml" ContentType="application/vnd.openxmlformats-officedocument.presentationml.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  <p:sldMasterId id="2147483684" r:id="rId4"/>
    <p:sldMasterId id="2147483696" r:id="rId5"/>
  </p:sldMasterIdLst>
  <p:sldIdLst>
    <p:sldId id="263" r:id="rId6"/>
    <p:sldId id="265" r:id="rId7"/>
    <p:sldId id="264" r:id="rId8"/>
    <p:sldId id="258" r:id="rId9"/>
    <p:sldId id="269" r:id="rId10"/>
    <p:sldId id="270" r:id="rId11"/>
    <p:sldId id="271" r:id="rId12"/>
    <p:sldId id="272" r:id="rId13"/>
    <p:sldId id="259" r:id="rId14"/>
    <p:sldId id="273" r:id="rId15"/>
    <p:sldId id="267" r:id="rId16"/>
    <p:sldId id="256" r:id="rId17"/>
    <p:sldId id="268" r:id="rId18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48" d="100"/>
          <a:sy n="48" d="100"/>
        </p:scale>
        <p:origin x="-750" y="-75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3" Type="http://schemas.openxmlformats.org/officeDocument/2006/relationships/slideMaster" Target="slideMasters/slideMaster3.xml"/><Relationship Id="rId21" Type="http://schemas.openxmlformats.org/officeDocument/2006/relationships/theme" Target="theme/theme1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10" Type="http://schemas.openxmlformats.org/officeDocument/2006/relationships/slide" Target="slides/slide5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hemeOverride" Target="../theme/themeOverride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.xml"/><Relationship Id="rId1" Type="http://schemas.openxmlformats.org/officeDocument/2006/relationships/themeOverride" Target="../theme/themeOverride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4.xml"/><Relationship Id="rId1" Type="http://schemas.openxmlformats.org/officeDocument/2006/relationships/themeOverride" Target="../theme/themeOverride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5.xml"/><Relationship Id="rId1" Type="http://schemas.openxmlformats.org/officeDocument/2006/relationships/themeOverride" Target="../theme/themeOverride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31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FBA70F-B68F-435D-97EC-63616C0B4428}" type="datetimeFigureOut">
              <a:rPr lang="ru-RU"/>
              <a:pPr>
                <a:defRPr/>
              </a:pPr>
              <a:t>29.12.2012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15A24D-569D-4FC3-B8DC-494EC38B7F9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0497C0-896F-4E95-91D0-8C1E2265F250}" type="datetimeFigureOut">
              <a:rPr lang="ru-RU"/>
              <a:pPr>
                <a:defRPr/>
              </a:pPr>
              <a:t>29.12.2012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8FED2E-CD15-446A-8218-DD37BB118DB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44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4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A6EA35-8522-482A-A190-9335A120F63C}" type="datetimeFigureOut">
              <a:rPr lang="ru-RU"/>
              <a:pPr>
                <a:defRPr/>
              </a:pPr>
              <a:t>29.12.2012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A84D08-0B8D-42FE-B9F3-B1A1545F591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94"/>
          <p:cNvGrpSpPr>
            <a:grpSpLocks/>
          </p:cNvGrpSpPr>
          <p:nvPr/>
        </p:nvGrpSpPr>
        <p:grpSpPr bwMode="auto">
          <a:xfrm>
            <a:off x="0" y="-30163"/>
            <a:ext cx="9067800" cy="6889751"/>
            <a:chOff x="0" y="-30477"/>
            <a:chExt cx="9067800" cy="6889273"/>
          </a:xfrm>
        </p:grpSpPr>
        <p:cxnSp>
          <p:nvCxnSpPr>
            <p:cNvPr id="5" name="Straight Connector 109"/>
            <p:cNvCxnSpPr/>
            <p:nvPr/>
          </p:nvCxnSpPr>
          <p:spPr>
            <a:xfrm rot="16200000" flipH="1">
              <a:off x="-1447562" y="3352246"/>
              <a:ext cx="6857524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Connector 176"/>
            <p:cNvCxnSpPr/>
            <p:nvPr/>
          </p:nvCxnSpPr>
          <p:spPr>
            <a:xfrm rot="16200000" flipH="1">
              <a:off x="-1638062" y="3237946"/>
              <a:ext cx="6857524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177"/>
            <p:cNvCxnSpPr/>
            <p:nvPr/>
          </p:nvCxnSpPr>
          <p:spPr>
            <a:xfrm rot="5400000">
              <a:off x="-1485662" y="3237946"/>
              <a:ext cx="6857524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180"/>
            <p:cNvCxnSpPr/>
            <p:nvPr/>
          </p:nvCxnSpPr>
          <p:spPr>
            <a:xfrm rot="5400000">
              <a:off x="-3238262" y="3314146"/>
              <a:ext cx="6857524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181"/>
            <p:cNvCxnSpPr/>
            <p:nvPr/>
          </p:nvCxnSpPr>
          <p:spPr>
            <a:xfrm rot="16200000" flipH="1">
              <a:off x="-3314462" y="3314146"/>
              <a:ext cx="6857524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182"/>
            <p:cNvCxnSpPr/>
            <p:nvPr/>
          </p:nvCxnSpPr>
          <p:spPr>
            <a:xfrm rot="16200000" flipH="1">
              <a:off x="-1371362" y="2971246"/>
              <a:ext cx="6857524" cy="9144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83"/>
            <p:cNvCxnSpPr/>
            <p:nvPr/>
          </p:nvCxnSpPr>
          <p:spPr>
            <a:xfrm rot="16200000" flipH="1">
              <a:off x="-2819162" y="3199846"/>
              <a:ext cx="6857524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84"/>
            <p:cNvCxnSpPr/>
            <p:nvPr/>
          </p:nvCxnSpPr>
          <p:spPr>
            <a:xfrm rot="5400000">
              <a:off x="-2704862" y="3237946"/>
              <a:ext cx="6857524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85"/>
            <p:cNvCxnSpPr/>
            <p:nvPr/>
          </p:nvCxnSpPr>
          <p:spPr>
            <a:xfrm rot="16200000" flipH="1">
              <a:off x="-2133362" y="3199846"/>
              <a:ext cx="6857524" cy="457200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86"/>
            <p:cNvCxnSpPr/>
            <p:nvPr/>
          </p:nvCxnSpPr>
          <p:spPr>
            <a:xfrm rot="16200000" flipH="1">
              <a:off x="-3123962" y="3276046"/>
              <a:ext cx="6857524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87"/>
            <p:cNvCxnSpPr/>
            <p:nvPr/>
          </p:nvCxnSpPr>
          <p:spPr>
            <a:xfrm rot="16200000" flipH="1">
              <a:off x="-1828562" y="3352246"/>
              <a:ext cx="6857524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88"/>
            <p:cNvCxnSpPr/>
            <p:nvPr/>
          </p:nvCxnSpPr>
          <p:spPr>
            <a:xfrm rot="16200000" flipH="1">
              <a:off x="-2819162" y="3352246"/>
              <a:ext cx="6857524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89"/>
            <p:cNvCxnSpPr/>
            <p:nvPr/>
          </p:nvCxnSpPr>
          <p:spPr>
            <a:xfrm rot="16200000" flipH="1">
              <a:off x="-2438162" y="3123646"/>
              <a:ext cx="6857524" cy="609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64"/>
            <p:cNvCxnSpPr/>
            <p:nvPr/>
          </p:nvCxnSpPr>
          <p:spPr>
            <a:xfrm rot="5400000">
              <a:off x="-1731724" y="2722008"/>
              <a:ext cx="6857524" cy="1412875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65"/>
            <p:cNvCxnSpPr/>
            <p:nvPr/>
          </p:nvCxnSpPr>
          <p:spPr>
            <a:xfrm rot="5400000">
              <a:off x="-1141968" y="3276840"/>
              <a:ext cx="6857524" cy="303212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68"/>
            <p:cNvCxnSpPr/>
            <p:nvPr/>
          </p:nvCxnSpPr>
          <p:spPr>
            <a:xfrm rot="5400000">
              <a:off x="-914162" y="3276046"/>
              <a:ext cx="6857524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172"/>
            <p:cNvCxnSpPr/>
            <p:nvPr/>
          </p:nvCxnSpPr>
          <p:spPr>
            <a:xfrm rot="5400000">
              <a:off x="-1855549" y="3226833"/>
              <a:ext cx="6857524" cy="403225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120"/>
            <p:cNvCxnSpPr/>
            <p:nvPr/>
          </p:nvCxnSpPr>
          <p:spPr>
            <a:xfrm rot="16200000" flipH="1">
              <a:off x="-2642949" y="3252233"/>
              <a:ext cx="6857524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144"/>
            <p:cNvCxnSpPr/>
            <p:nvPr/>
          </p:nvCxnSpPr>
          <p:spPr>
            <a:xfrm rot="16200000" flipH="1">
              <a:off x="-1953974" y="3325258"/>
              <a:ext cx="6857524" cy="206375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107"/>
            <p:cNvCxnSpPr/>
            <p:nvPr/>
          </p:nvCxnSpPr>
          <p:spPr>
            <a:xfrm rot="16200000" flipH="1">
              <a:off x="-2361962" y="3352246"/>
              <a:ext cx="6857524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08"/>
            <p:cNvCxnSpPr/>
            <p:nvPr/>
          </p:nvCxnSpPr>
          <p:spPr>
            <a:xfrm rot="16200000" flipH="1">
              <a:off x="-2133362" y="3352246"/>
              <a:ext cx="6857524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09"/>
            <p:cNvCxnSpPr/>
            <p:nvPr/>
          </p:nvCxnSpPr>
          <p:spPr>
            <a:xfrm rot="16200000" flipH="1">
              <a:off x="1067038" y="3352246"/>
              <a:ext cx="6857524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10"/>
            <p:cNvCxnSpPr/>
            <p:nvPr/>
          </p:nvCxnSpPr>
          <p:spPr>
            <a:xfrm rot="16200000" flipH="1">
              <a:off x="876538" y="3237946"/>
              <a:ext cx="6857524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11"/>
            <p:cNvCxnSpPr/>
            <p:nvPr/>
          </p:nvCxnSpPr>
          <p:spPr>
            <a:xfrm rot="5400000">
              <a:off x="1028938" y="3237946"/>
              <a:ext cx="6857524" cy="3810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12"/>
            <p:cNvCxnSpPr/>
            <p:nvPr/>
          </p:nvCxnSpPr>
          <p:spPr>
            <a:xfrm rot="5400000">
              <a:off x="-723662" y="3314146"/>
              <a:ext cx="6857524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13"/>
            <p:cNvCxnSpPr/>
            <p:nvPr/>
          </p:nvCxnSpPr>
          <p:spPr>
            <a:xfrm rot="16200000" flipH="1">
              <a:off x="-799862" y="3314146"/>
              <a:ext cx="6857524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214"/>
            <p:cNvCxnSpPr/>
            <p:nvPr/>
          </p:nvCxnSpPr>
          <p:spPr>
            <a:xfrm rot="5400000">
              <a:off x="-152161" y="3428446"/>
              <a:ext cx="6857524" cy="3175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215"/>
            <p:cNvCxnSpPr/>
            <p:nvPr/>
          </p:nvCxnSpPr>
          <p:spPr>
            <a:xfrm rot="16200000" flipH="1">
              <a:off x="-304562" y="3199846"/>
              <a:ext cx="6857524" cy="4572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216"/>
            <p:cNvCxnSpPr/>
            <p:nvPr/>
          </p:nvCxnSpPr>
          <p:spPr>
            <a:xfrm rot="5400000">
              <a:off x="-190262" y="3237946"/>
              <a:ext cx="6857524" cy="38100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217"/>
            <p:cNvCxnSpPr/>
            <p:nvPr/>
          </p:nvCxnSpPr>
          <p:spPr>
            <a:xfrm rot="16200000" flipH="1">
              <a:off x="381238" y="3199846"/>
              <a:ext cx="6857524" cy="457200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218"/>
            <p:cNvCxnSpPr/>
            <p:nvPr/>
          </p:nvCxnSpPr>
          <p:spPr>
            <a:xfrm rot="16200000" flipH="1">
              <a:off x="-609362" y="3276046"/>
              <a:ext cx="6857524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219"/>
            <p:cNvCxnSpPr/>
            <p:nvPr/>
          </p:nvCxnSpPr>
          <p:spPr>
            <a:xfrm rot="16200000" flipH="1">
              <a:off x="686038" y="3352246"/>
              <a:ext cx="6857524" cy="15240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220"/>
            <p:cNvCxnSpPr/>
            <p:nvPr/>
          </p:nvCxnSpPr>
          <p:spPr>
            <a:xfrm rot="16200000" flipH="1">
              <a:off x="-304562" y="3352246"/>
              <a:ext cx="6857524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221"/>
            <p:cNvCxnSpPr/>
            <p:nvPr/>
          </p:nvCxnSpPr>
          <p:spPr>
            <a:xfrm rot="5400000">
              <a:off x="-1028462" y="3314146"/>
              <a:ext cx="6857524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222"/>
            <p:cNvCxnSpPr/>
            <p:nvPr/>
          </p:nvCxnSpPr>
          <p:spPr>
            <a:xfrm rot="5400000">
              <a:off x="782876" y="2722008"/>
              <a:ext cx="6857524" cy="1412875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223"/>
            <p:cNvCxnSpPr/>
            <p:nvPr/>
          </p:nvCxnSpPr>
          <p:spPr>
            <a:xfrm rot="5400000">
              <a:off x="1372632" y="3276840"/>
              <a:ext cx="6857524" cy="303212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224"/>
            <p:cNvCxnSpPr/>
            <p:nvPr/>
          </p:nvCxnSpPr>
          <p:spPr>
            <a:xfrm rot="5400000">
              <a:off x="1600438" y="3352246"/>
              <a:ext cx="6857524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225"/>
            <p:cNvCxnSpPr/>
            <p:nvPr/>
          </p:nvCxnSpPr>
          <p:spPr>
            <a:xfrm rot="5400000">
              <a:off x="659051" y="3226833"/>
              <a:ext cx="6857524" cy="403225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226"/>
            <p:cNvCxnSpPr/>
            <p:nvPr/>
          </p:nvCxnSpPr>
          <p:spPr>
            <a:xfrm rot="16200000" flipH="1">
              <a:off x="-128349" y="3252233"/>
              <a:ext cx="6857524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227"/>
            <p:cNvCxnSpPr/>
            <p:nvPr/>
          </p:nvCxnSpPr>
          <p:spPr>
            <a:xfrm rot="16200000" flipH="1">
              <a:off x="560626" y="3325258"/>
              <a:ext cx="6857524" cy="206375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228"/>
            <p:cNvCxnSpPr/>
            <p:nvPr/>
          </p:nvCxnSpPr>
          <p:spPr>
            <a:xfrm rot="16200000" flipH="1">
              <a:off x="152638" y="3352246"/>
              <a:ext cx="6857524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229"/>
            <p:cNvCxnSpPr/>
            <p:nvPr/>
          </p:nvCxnSpPr>
          <p:spPr>
            <a:xfrm rot="16200000" flipH="1">
              <a:off x="381238" y="3352246"/>
              <a:ext cx="6857524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236"/>
            <p:cNvCxnSpPr/>
            <p:nvPr/>
          </p:nvCxnSpPr>
          <p:spPr>
            <a:xfrm rot="16200000" flipH="1">
              <a:off x="2743438" y="3352246"/>
              <a:ext cx="6857524" cy="15240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237"/>
            <p:cNvCxnSpPr/>
            <p:nvPr/>
          </p:nvCxnSpPr>
          <p:spPr>
            <a:xfrm rot="16200000" flipH="1">
              <a:off x="2095738" y="3237946"/>
              <a:ext cx="6857524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238"/>
            <p:cNvCxnSpPr/>
            <p:nvPr/>
          </p:nvCxnSpPr>
          <p:spPr>
            <a:xfrm rot="5400000">
              <a:off x="2705338" y="3237946"/>
              <a:ext cx="6857524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239"/>
            <p:cNvCxnSpPr/>
            <p:nvPr/>
          </p:nvCxnSpPr>
          <p:spPr>
            <a:xfrm rot="5400000">
              <a:off x="1829038" y="3276046"/>
              <a:ext cx="6857524" cy="3048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240"/>
            <p:cNvCxnSpPr/>
            <p:nvPr/>
          </p:nvCxnSpPr>
          <p:spPr>
            <a:xfrm rot="16200000" flipH="1">
              <a:off x="1067038" y="3199846"/>
              <a:ext cx="6857524" cy="457200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241"/>
            <p:cNvCxnSpPr/>
            <p:nvPr/>
          </p:nvCxnSpPr>
          <p:spPr>
            <a:xfrm rot="16200000" flipH="1">
              <a:off x="2362438" y="3352246"/>
              <a:ext cx="6857524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242"/>
            <p:cNvCxnSpPr/>
            <p:nvPr/>
          </p:nvCxnSpPr>
          <p:spPr>
            <a:xfrm rot="5400000">
              <a:off x="2646601" y="2722008"/>
              <a:ext cx="6857524" cy="1412875"/>
            </a:xfrm>
            <a:prstGeom prst="line">
              <a:avLst/>
            </a:prstGeom>
            <a:ln>
              <a:solidFill>
                <a:schemeClr val="accent1">
                  <a:alpha val="56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243"/>
            <p:cNvCxnSpPr/>
            <p:nvPr/>
          </p:nvCxnSpPr>
          <p:spPr>
            <a:xfrm rot="5400000">
              <a:off x="3049032" y="3276840"/>
              <a:ext cx="6857524" cy="303212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244"/>
            <p:cNvCxnSpPr/>
            <p:nvPr/>
          </p:nvCxnSpPr>
          <p:spPr>
            <a:xfrm rot="5400000">
              <a:off x="2895838" y="3276046"/>
              <a:ext cx="6857524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245"/>
            <p:cNvCxnSpPr/>
            <p:nvPr/>
          </p:nvCxnSpPr>
          <p:spPr>
            <a:xfrm rot="5400000">
              <a:off x="2389426" y="3226833"/>
              <a:ext cx="6857524" cy="403225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246"/>
            <p:cNvCxnSpPr/>
            <p:nvPr/>
          </p:nvCxnSpPr>
          <p:spPr>
            <a:xfrm rot="16200000" flipH="1">
              <a:off x="2237026" y="3325258"/>
              <a:ext cx="6857524" cy="206375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247"/>
            <p:cNvCxnSpPr/>
            <p:nvPr/>
          </p:nvCxnSpPr>
          <p:spPr>
            <a:xfrm rot="16200000" flipH="1">
              <a:off x="1752838" y="3352246"/>
              <a:ext cx="6857524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248"/>
            <p:cNvCxnSpPr/>
            <p:nvPr/>
          </p:nvCxnSpPr>
          <p:spPr>
            <a:xfrm rot="16200000" flipH="1">
              <a:off x="1981438" y="3352246"/>
              <a:ext cx="6857524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249"/>
            <p:cNvCxnSpPr/>
            <p:nvPr/>
          </p:nvCxnSpPr>
          <p:spPr>
            <a:xfrm rot="5400000">
              <a:off x="3467338" y="3314146"/>
              <a:ext cx="6857524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250"/>
            <p:cNvCxnSpPr/>
            <p:nvPr/>
          </p:nvCxnSpPr>
          <p:spPr>
            <a:xfrm rot="16200000" flipH="1">
              <a:off x="3467338" y="3314146"/>
              <a:ext cx="6857524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251"/>
            <p:cNvCxnSpPr/>
            <p:nvPr/>
          </p:nvCxnSpPr>
          <p:spPr>
            <a:xfrm rot="5400000">
              <a:off x="4038839" y="3428446"/>
              <a:ext cx="6857524" cy="3175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252"/>
            <p:cNvCxnSpPr/>
            <p:nvPr/>
          </p:nvCxnSpPr>
          <p:spPr>
            <a:xfrm rot="16200000" flipH="1">
              <a:off x="3886438" y="3199846"/>
              <a:ext cx="6857524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253"/>
            <p:cNvCxnSpPr/>
            <p:nvPr/>
          </p:nvCxnSpPr>
          <p:spPr>
            <a:xfrm rot="5400000">
              <a:off x="4000738" y="3237946"/>
              <a:ext cx="6857524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254"/>
            <p:cNvCxnSpPr/>
            <p:nvPr/>
          </p:nvCxnSpPr>
          <p:spPr>
            <a:xfrm rot="16200000" flipH="1">
              <a:off x="4572238" y="3199846"/>
              <a:ext cx="6857524" cy="457200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256"/>
            <p:cNvCxnSpPr/>
            <p:nvPr/>
          </p:nvCxnSpPr>
          <p:spPr>
            <a:xfrm rot="16200000" flipH="1">
              <a:off x="3734038" y="3352246"/>
              <a:ext cx="6857524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257"/>
            <p:cNvCxnSpPr/>
            <p:nvPr/>
          </p:nvCxnSpPr>
          <p:spPr>
            <a:xfrm rot="5400000">
              <a:off x="3619738" y="3314146"/>
              <a:ext cx="6857524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258"/>
            <p:cNvCxnSpPr/>
            <p:nvPr/>
          </p:nvCxnSpPr>
          <p:spPr>
            <a:xfrm rot="16200000" flipH="1">
              <a:off x="4215051" y="3252233"/>
              <a:ext cx="6857524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259"/>
            <p:cNvCxnSpPr/>
            <p:nvPr/>
          </p:nvCxnSpPr>
          <p:spPr>
            <a:xfrm rot="16200000" flipH="1">
              <a:off x="4751626" y="3325258"/>
              <a:ext cx="6857524" cy="206375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260"/>
            <p:cNvCxnSpPr/>
            <p:nvPr/>
          </p:nvCxnSpPr>
          <p:spPr>
            <a:xfrm rot="16200000" flipH="1">
              <a:off x="4343638" y="3352246"/>
              <a:ext cx="6857524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261"/>
            <p:cNvCxnSpPr/>
            <p:nvPr/>
          </p:nvCxnSpPr>
          <p:spPr>
            <a:xfrm rot="16200000" flipH="1">
              <a:off x="4572238" y="3352246"/>
              <a:ext cx="6857524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263"/>
            <p:cNvCxnSpPr/>
            <p:nvPr/>
          </p:nvCxnSpPr>
          <p:spPr>
            <a:xfrm rot="16200000" flipH="1">
              <a:off x="5258038" y="3352246"/>
              <a:ext cx="6857524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Connector 264"/>
            <p:cNvCxnSpPr/>
            <p:nvPr/>
          </p:nvCxnSpPr>
          <p:spPr>
            <a:xfrm rot="16200000" flipH="1">
              <a:off x="5067538" y="3237946"/>
              <a:ext cx="6857524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Connector 265"/>
            <p:cNvCxnSpPr/>
            <p:nvPr/>
          </p:nvCxnSpPr>
          <p:spPr>
            <a:xfrm rot="5400000">
              <a:off x="5219938" y="3237946"/>
              <a:ext cx="6857524" cy="38100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Connector 266"/>
            <p:cNvCxnSpPr/>
            <p:nvPr/>
          </p:nvCxnSpPr>
          <p:spPr>
            <a:xfrm rot="16200000" flipH="1">
              <a:off x="4877038" y="3352246"/>
              <a:ext cx="6857524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Connector 267"/>
            <p:cNvCxnSpPr/>
            <p:nvPr/>
          </p:nvCxnSpPr>
          <p:spPr>
            <a:xfrm rot="5400000">
              <a:off x="5528707" y="3318116"/>
              <a:ext cx="6887685" cy="1905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Connector 269"/>
            <p:cNvCxnSpPr/>
            <p:nvPr/>
          </p:nvCxnSpPr>
          <p:spPr>
            <a:xfrm rot="5400000">
              <a:off x="4850051" y="3226833"/>
              <a:ext cx="6857524" cy="403225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Straight Connector 270"/>
            <p:cNvCxnSpPr/>
            <p:nvPr/>
          </p:nvCxnSpPr>
          <p:spPr>
            <a:xfrm rot="16200000" flipH="1">
              <a:off x="4751626" y="3325258"/>
              <a:ext cx="6857524" cy="206375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Straight Connector 277"/>
            <p:cNvCxnSpPr/>
            <p:nvPr/>
          </p:nvCxnSpPr>
          <p:spPr>
            <a:xfrm rot="5400000">
              <a:off x="5562839" y="3428446"/>
              <a:ext cx="6857524" cy="3175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Connector 282"/>
            <p:cNvCxnSpPr/>
            <p:nvPr/>
          </p:nvCxnSpPr>
          <p:spPr>
            <a:xfrm rot="5400000">
              <a:off x="2552938" y="3390346"/>
              <a:ext cx="6857524" cy="76200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Connector 288"/>
            <p:cNvCxnSpPr/>
            <p:nvPr/>
          </p:nvCxnSpPr>
          <p:spPr>
            <a:xfrm rot="16200000" flipH="1">
              <a:off x="3048238" y="3352246"/>
              <a:ext cx="6857524" cy="1524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Straight Connector 291"/>
            <p:cNvCxnSpPr/>
            <p:nvPr/>
          </p:nvCxnSpPr>
          <p:spPr>
            <a:xfrm rot="16200000" flipH="1">
              <a:off x="3238738" y="3237946"/>
              <a:ext cx="6857524" cy="381000"/>
            </a:xfrm>
            <a:prstGeom prst="line">
              <a:avLst/>
            </a:prstGeom>
            <a:ln w="19050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Connector 293"/>
            <p:cNvCxnSpPr/>
            <p:nvPr/>
          </p:nvCxnSpPr>
          <p:spPr>
            <a:xfrm rot="5400000">
              <a:off x="2133838" y="3276046"/>
              <a:ext cx="6857524" cy="3048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Straight Connector 297"/>
            <p:cNvCxnSpPr/>
            <p:nvPr/>
          </p:nvCxnSpPr>
          <p:spPr>
            <a:xfrm rot="16200000" flipH="1">
              <a:off x="3148251" y="3252233"/>
              <a:ext cx="6857524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Straight Connector 298"/>
            <p:cNvCxnSpPr/>
            <p:nvPr/>
          </p:nvCxnSpPr>
          <p:spPr>
            <a:xfrm rot="5400000">
              <a:off x="3772138" y="3237946"/>
              <a:ext cx="6857524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Straight Connector 301"/>
            <p:cNvCxnSpPr/>
            <p:nvPr/>
          </p:nvCxnSpPr>
          <p:spPr>
            <a:xfrm rot="5400000">
              <a:off x="4229338" y="2933146"/>
              <a:ext cx="6857524" cy="990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Straight Connector 306"/>
            <p:cNvCxnSpPr/>
            <p:nvPr/>
          </p:nvCxnSpPr>
          <p:spPr>
            <a:xfrm rot="16200000" flipH="1">
              <a:off x="1371044" y="3200640"/>
              <a:ext cx="6859112" cy="457200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8" name="Rectangle 112"/>
          <p:cNvSpPr/>
          <p:nvPr/>
        </p:nvSpPr>
        <p:spPr>
          <a:xfrm>
            <a:off x="0" y="1905000"/>
            <a:ext cx="4953000" cy="31242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89" name="Group 93"/>
          <p:cNvGrpSpPr>
            <a:grpSpLocks/>
          </p:cNvGrpSpPr>
          <p:nvPr/>
        </p:nvGrpSpPr>
        <p:grpSpPr bwMode="auto">
          <a:xfrm>
            <a:off x="0" y="2057400"/>
            <a:ext cx="4802188" cy="2820988"/>
            <a:chOff x="0" y="2057400"/>
            <a:chExt cx="4801394" cy="2820988"/>
          </a:xfrm>
        </p:grpSpPr>
        <p:cxnSp>
          <p:nvCxnSpPr>
            <p:cNvPr id="90" name="Straight Connector 116"/>
            <p:cNvCxnSpPr/>
            <p:nvPr/>
          </p:nvCxnSpPr>
          <p:spPr>
            <a:xfrm>
              <a:off x="0" y="2057400"/>
              <a:ext cx="4799806" cy="1588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1" name="Straight Connector 117"/>
            <p:cNvCxnSpPr/>
            <p:nvPr/>
          </p:nvCxnSpPr>
          <p:spPr>
            <a:xfrm>
              <a:off x="0" y="4876800"/>
              <a:ext cx="4799806" cy="1588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2" name="Straight Connector 119"/>
            <p:cNvCxnSpPr/>
            <p:nvPr/>
          </p:nvCxnSpPr>
          <p:spPr>
            <a:xfrm rot="5400000">
              <a:off x="3391694" y="3467100"/>
              <a:ext cx="2817812" cy="1588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2130432"/>
            <a:ext cx="4419600" cy="1600327"/>
          </a:xfrm>
        </p:spPr>
        <p:txBody>
          <a:bodyPr/>
          <a:lstStyle>
            <a:lvl1pPr algn="l">
              <a:defRPr sz="3600" b="1" cap="none" spc="40" baseline="0">
                <a:ln w="1333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" y="3733800"/>
            <a:ext cx="4419600" cy="1066800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9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8A9314-ECC6-4E0F-AF5E-6F08C4E05856}" type="datetimeFigureOut">
              <a:rPr lang="ru-RU"/>
              <a:pPr>
                <a:defRPr/>
              </a:pPr>
              <a:t>29.12.2012</a:t>
            </a:fld>
            <a:endParaRPr lang="ru-RU"/>
          </a:p>
        </p:txBody>
      </p:sp>
      <p:sp>
        <p:nvSpPr>
          <p:cNvPr id="9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01F7A8-9692-4C25-A688-74DB79AF855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525DD2-D5C6-4135-9D45-5F6849E0F5CC}" type="datetimeFigureOut">
              <a:rPr lang="ru-RU"/>
              <a:pPr>
                <a:defRPr/>
              </a:pPr>
              <a:t>29.12.2012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C07A38-88E6-4156-BF6E-BE8AA7D3444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92"/>
          <p:cNvGrpSpPr>
            <a:grpSpLocks/>
          </p:cNvGrpSpPr>
          <p:nvPr/>
        </p:nvGrpSpPr>
        <p:grpSpPr bwMode="auto">
          <a:xfrm>
            <a:off x="0" y="-30163"/>
            <a:ext cx="9067800" cy="4846638"/>
            <a:chOff x="1" y="-30477"/>
            <a:chExt cx="9067799" cy="4526277"/>
          </a:xfrm>
        </p:grpSpPr>
        <p:cxnSp>
          <p:nvCxnSpPr>
            <p:cNvPr id="5" name="Straight Connector 7"/>
            <p:cNvCxnSpPr/>
            <p:nvPr/>
          </p:nvCxnSpPr>
          <p:spPr>
            <a:xfrm rot="16200000" flipH="1">
              <a:off x="-271560" y="2166840"/>
              <a:ext cx="450552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Connector 8"/>
            <p:cNvCxnSpPr/>
            <p:nvPr/>
          </p:nvCxnSpPr>
          <p:spPr>
            <a:xfrm rot="16200000" flipH="1">
              <a:off x="-462060" y="2052540"/>
              <a:ext cx="450552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9"/>
            <p:cNvCxnSpPr/>
            <p:nvPr/>
          </p:nvCxnSpPr>
          <p:spPr>
            <a:xfrm rot="5400000">
              <a:off x="-309660" y="2052540"/>
              <a:ext cx="450552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10"/>
            <p:cNvCxnSpPr/>
            <p:nvPr/>
          </p:nvCxnSpPr>
          <p:spPr>
            <a:xfrm rot="5400000">
              <a:off x="-2062260" y="2128740"/>
              <a:ext cx="4505521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11"/>
            <p:cNvCxnSpPr/>
            <p:nvPr/>
          </p:nvCxnSpPr>
          <p:spPr>
            <a:xfrm rot="16200000" flipH="1">
              <a:off x="-2138460" y="2128740"/>
              <a:ext cx="4505521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12"/>
            <p:cNvCxnSpPr/>
            <p:nvPr/>
          </p:nvCxnSpPr>
          <p:spPr>
            <a:xfrm rot="16200000" flipH="1">
              <a:off x="-195360" y="1785840"/>
              <a:ext cx="4505521" cy="9144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3"/>
            <p:cNvCxnSpPr/>
            <p:nvPr/>
          </p:nvCxnSpPr>
          <p:spPr>
            <a:xfrm rot="16200000" flipH="1">
              <a:off x="-1643160" y="2014440"/>
              <a:ext cx="4505521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4"/>
            <p:cNvCxnSpPr/>
            <p:nvPr/>
          </p:nvCxnSpPr>
          <p:spPr>
            <a:xfrm rot="5400000">
              <a:off x="-1528860" y="2052540"/>
              <a:ext cx="4505521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5"/>
            <p:cNvCxnSpPr/>
            <p:nvPr/>
          </p:nvCxnSpPr>
          <p:spPr>
            <a:xfrm rot="16200000" flipH="1">
              <a:off x="-957360" y="2014440"/>
              <a:ext cx="4505521" cy="457200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6"/>
            <p:cNvCxnSpPr/>
            <p:nvPr/>
          </p:nvCxnSpPr>
          <p:spPr>
            <a:xfrm rot="16200000" flipH="1">
              <a:off x="-1947960" y="2090640"/>
              <a:ext cx="450552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7"/>
            <p:cNvCxnSpPr/>
            <p:nvPr/>
          </p:nvCxnSpPr>
          <p:spPr>
            <a:xfrm rot="16200000" flipH="1">
              <a:off x="-652560" y="2166840"/>
              <a:ext cx="4505521" cy="152400"/>
            </a:xfrm>
            <a:prstGeom prst="line">
              <a:avLst/>
            </a:prstGeom>
            <a:ln w="5715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8"/>
            <p:cNvCxnSpPr/>
            <p:nvPr/>
          </p:nvCxnSpPr>
          <p:spPr>
            <a:xfrm rot="16200000" flipH="1">
              <a:off x="-1643160" y="2166840"/>
              <a:ext cx="450552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9"/>
            <p:cNvCxnSpPr/>
            <p:nvPr/>
          </p:nvCxnSpPr>
          <p:spPr>
            <a:xfrm rot="16200000" flipH="1">
              <a:off x="-1790370" y="2019629"/>
              <a:ext cx="4495143" cy="4572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20"/>
            <p:cNvCxnSpPr/>
            <p:nvPr/>
          </p:nvCxnSpPr>
          <p:spPr>
            <a:xfrm rot="5400000">
              <a:off x="-555722" y="1536602"/>
              <a:ext cx="4505521" cy="1412875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21"/>
            <p:cNvCxnSpPr/>
            <p:nvPr/>
          </p:nvCxnSpPr>
          <p:spPr>
            <a:xfrm rot="5400000">
              <a:off x="34034" y="2091434"/>
              <a:ext cx="4505521" cy="303212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22"/>
            <p:cNvCxnSpPr/>
            <p:nvPr/>
          </p:nvCxnSpPr>
          <p:spPr>
            <a:xfrm rot="5400000">
              <a:off x="261840" y="2090640"/>
              <a:ext cx="450552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3"/>
            <p:cNvCxnSpPr/>
            <p:nvPr/>
          </p:nvCxnSpPr>
          <p:spPr>
            <a:xfrm rot="5400000">
              <a:off x="-679547" y="2041427"/>
              <a:ext cx="4505521" cy="403225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4"/>
            <p:cNvCxnSpPr/>
            <p:nvPr/>
          </p:nvCxnSpPr>
          <p:spPr>
            <a:xfrm rot="16200000" flipH="1">
              <a:off x="-1466947" y="2066827"/>
              <a:ext cx="4505521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5"/>
            <p:cNvCxnSpPr/>
            <p:nvPr/>
          </p:nvCxnSpPr>
          <p:spPr>
            <a:xfrm rot="16200000" flipH="1">
              <a:off x="-777972" y="2139852"/>
              <a:ext cx="4505521" cy="206375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6"/>
            <p:cNvCxnSpPr/>
            <p:nvPr/>
          </p:nvCxnSpPr>
          <p:spPr>
            <a:xfrm rot="16200000" flipH="1">
              <a:off x="-1185960" y="2166840"/>
              <a:ext cx="450552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7"/>
            <p:cNvCxnSpPr/>
            <p:nvPr/>
          </p:nvCxnSpPr>
          <p:spPr>
            <a:xfrm rot="16200000" flipH="1">
              <a:off x="-957360" y="2166840"/>
              <a:ext cx="450552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8"/>
            <p:cNvCxnSpPr/>
            <p:nvPr/>
          </p:nvCxnSpPr>
          <p:spPr>
            <a:xfrm rot="16200000" flipH="1">
              <a:off x="2243039" y="2166840"/>
              <a:ext cx="450552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9"/>
            <p:cNvCxnSpPr/>
            <p:nvPr/>
          </p:nvCxnSpPr>
          <p:spPr>
            <a:xfrm rot="16200000" flipH="1">
              <a:off x="2052539" y="2052540"/>
              <a:ext cx="450552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30"/>
            <p:cNvCxnSpPr/>
            <p:nvPr/>
          </p:nvCxnSpPr>
          <p:spPr>
            <a:xfrm rot="5400000">
              <a:off x="2204939" y="2052540"/>
              <a:ext cx="4505521" cy="3810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31"/>
            <p:cNvCxnSpPr/>
            <p:nvPr/>
          </p:nvCxnSpPr>
          <p:spPr>
            <a:xfrm rot="5400000">
              <a:off x="452340" y="2128740"/>
              <a:ext cx="4505521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32"/>
            <p:cNvCxnSpPr/>
            <p:nvPr/>
          </p:nvCxnSpPr>
          <p:spPr>
            <a:xfrm rot="16200000" flipH="1">
              <a:off x="376140" y="2128740"/>
              <a:ext cx="4505521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3"/>
            <p:cNvCxnSpPr/>
            <p:nvPr/>
          </p:nvCxnSpPr>
          <p:spPr>
            <a:xfrm rot="5400000">
              <a:off x="1024634" y="2242246"/>
              <a:ext cx="4505521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4"/>
            <p:cNvCxnSpPr/>
            <p:nvPr/>
          </p:nvCxnSpPr>
          <p:spPr>
            <a:xfrm rot="16200000" flipH="1">
              <a:off x="871440" y="2014440"/>
              <a:ext cx="4505521" cy="4572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5"/>
            <p:cNvCxnSpPr/>
            <p:nvPr/>
          </p:nvCxnSpPr>
          <p:spPr>
            <a:xfrm rot="5400000">
              <a:off x="985740" y="2052540"/>
              <a:ext cx="4505521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6"/>
            <p:cNvCxnSpPr/>
            <p:nvPr/>
          </p:nvCxnSpPr>
          <p:spPr>
            <a:xfrm rot="16200000" flipH="1">
              <a:off x="1557240" y="2014440"/>
              <a:ext cx="4505521" cy="457200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7"/>
            <p:cNvCxnSpPr/>
            <p:nvPr/>
          </p:nvCxnSpPr>
          <p:spPr>
            <a:xfrm rot="16200000" flipH="1">
              <a:off x="566640" y="2090640"/>
              <a:ext cx="450552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8"/>
            <p:cNvCxnSpPr/>
            <p:nvPr/>
          </p:nvCxnSpPr>
          <p:spPr>
            <a:xfrm rot="16200000" flipH="1">
              <a:off x="1862040" y="2166840"/>
              <a:ext cx="450552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9"/>
            <p:cNvCxnSpPr/>
            <p:nvPr/>
          </p:nvCxnSpPr>
          <p:spPr>
            <a:xfrm rot="16200000" flipH="1">
              <a:off x="871440" y="2166840"/>
              <a:ext cx="450552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40"/>
            <p:cNvCxnSpPr/>
            <p:nvPr/>
          </p:nvCxnSpPr>
          <p:spPr>
            <a:xfrm rot="5400000">
              <a:off x="147540" y="2128740"/>
              <a:ext cx="4505521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41"/>
            <p:cNvCxnSpPr/>
            <p:nvPr/>
          </p:nvCxnSpPr>
          <p:spPr>
            <a:xfrm rot="5400000">
              <a:off x="1958878" y="1536602"/>
              <a:ext cx="4505521" cy="1412875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42"/>
            <p:cNvCxnSpPr/>
            <p:nvPr/>
          </p:nvCxnSpPr>
          <p:spPr>
            <a:xfrm rot="5400000">
              <a:off x="2548633" y="2091434"/>
              <a:ext cx="4505521" cy="303212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3"/>
            <p:cNvCxnSpPr/>
            <p:nvPr/>
          </p:nvCxnSpPr>
          <p:spPr>
            <a:xfrm rot="5400000">
              <a:off x="2776439" y="2166840"/>
              <a:ext cx="450552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4"/>
            <p:cNvCxnSpPr/>
            <p:nvPr/>
          </p:nvCxnSpPr>
          <p:spPr>
            <a:xfrm rot="5400000">
              <a:off x="1835053" y="2041427"/>
              <a:ext cx="4505521" cy="403225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5"/>
            <p:cNvCxnSpPr/>
            <p:nvPr/>
          </p:nvCxnSpPr>
          <p:spPr>
            <a:xfrm rot="16200000" flipH="1">
              <a:off x="1047653" y="2066827"/>
              <a:ext cx="4505521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6"/>
            <p:cNvCxnSpPr/>
            <p:nvPr/>
          </p:nvCxnSpPr>
          <p:spPr>
            <a:xfrm rot="16200000" flipH="1">
              <a:off x="1736628" y="2139852"/>
              <a:ext cx="4505521" cy="206375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7"/>
            <p:cNvCxnSpPr/>
            <p:nvPr/>
          </p:nvCxnSpPr>
          <p:spPr>
            <a:xfrm rot="16200000" flipH="1">
              <a:off x="1328640" y="2166840"/>
              <a:ext cx="450552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8"/>
            <p:cNvCxnSpPr/>
            <p:nvPr/>
          </p:nvCxnSpPr>
          <p:spPr>
            <a:xfrm rot="16200000" flipH="1">
              <a:off x="1557240" y="2166840"/>
              <a:ext cx="450552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9"/>
            <p:cNvCxnSpPr/>
            <p:nvPr/>
          </p:nvCxnSpPr>
          <p:spPr>
            <a:xfrm rot="16200000" flipH="1">
              <a:off x="3919439" y="2166840"/>
              <a:ext cx="4505521" cy="152400"/>
            </a:xfrm>
            <a:prstGeom prst="line">
              <a:avLst/>
            </a:prstGeom>
            <a:ln w="5715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50"/>
            <p:cNvCxnSpPr/>
            <p:nvPr/>
          </p:nvCxnSpPr>
          <p:spPr>
            <a:xfrm rot="16200000" flipH="1">
              <a:off x="3271739" y="2052540"/>
              <a:ext cx="450552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51"/>
            <p:cNvCxnSpPr/>
            <p:nvPr/>
          </p:nvCxnSpPr>
          <p:spPr>
            <a:xfrm rot="5400000">
              <a:off x="3881339" y="2052540"/>
              <a:ext cx="450552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52"/>
            <p:cNvCxnSpPr/>
            <p:nvPr/>
          </p:nvCxnSpPr>
          <p:spPr>
            <a:xfrm rot="5400000">
              <a:off x="3005039" y="2090640"/>
              <a:ext cx="4505521" cy="3048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3"/>
            <p:cNvCxnSpPr/>
            <p:nvPr/>
          </p:nvCxnSpPr>
          <p:spPr>
            <a:xfrm rot="16200000" flipH="1">
              <a:off x="2243039" y="2014440"/>
              <a:ext cx="4505521" cy="457200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4"/>
            <p:cNvCxnSpPr/>
            <p:nvPr/>
          </p:nvCxnSpPr>
          <p:spPr>
            <a:xfrm rot="16200000" flipH="1">
              <a:off x="3538439" y="2166840"/>
              <a:ext cx="450552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5"/>
            <p:cNvCxnSpPr/>
            <p:nvPr/>
          </p:nvCxnSpPr>
          <p:spPr>
            <a:xfrm rot="5400000">
              <a:off x="3822602" y="1536602"/>
              <a:ext cx="4505521" cy="1412875"/>
            </a:xfrm>
            <a:prstGeom prst="line">
              <a:avLst/>
            </a:prstGeom>
            <a:ln>
              <a:solidFill>
                <a:schemeClr val="accent1">
                  <a:alpha val="56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6"/>
            <p:cNvCxnSpPr/>
            <p:nvPr/>
          </p:nvCxnSpPr>
          <p:spPr>
            <a:xfrm rot="5400000">
              <a:off x="4225033" y="2091434"/>
              <a:ext cx="4505521" cy="303212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7"/>
            <p:cNvCxnSpPr/>
            <p:nvPr/>
          </p:nvCxnSpPr>
          <p:spPr>
            <a:xfrm rot="5400000">
              <a:off x="4071839" y="2090640"/>
              <a:ext cx="450552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8"/>
            <p:cNvCxnSpPr/>
            <p:nvPr/>
          </p:nvCxnSpPr>
          <p:spPr>
            <a:xfrm rot="5400000">
              <a:off x="3565427" y="2041427"/>
              <a:ext cx="4505521" cy="403225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9"/>
            <p:cNvCxnSpPr/>
            <p:nvPr/>
          </p:nvCxnSpPr>
          <p:spPr>
            <a:xfrm rot="16200000" flipH="1">
              <a:off x="3413027" y="2139852"/>
              <a:ext cx="4505521" cy="206375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60"/>
            <p:cNvCxnSpPr/>
            <p:nvPr/>
          </p:nvCxnSpPr>
          <p:spPr>
            <a:xfrm rot="16200000" flipH="1">
              <a:off x="2928839" y="2166840"/>
              <a:ext cx="4505521" cy="152400"/>
            </a:xfrm>
            <a:prstGeom prst="line">
              <a:avLst/>
            </a:prstGeom>
            <a:ln w="5715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61"/>
            <p:cNvCxnSpPr/>
            <p:nvPr/>
          </p:nvCxnSpPr>
          <p:spPr>
            <a:xfrm rot="16200000" flipH="1">
              <a:off x="3081239" y="2166840"/>
              <a:ext cx="450552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62"/>
            <p:cNvCxnSpPr/>
            <p:nvPr/>
          </p:nvCxnSpPr>
          <p:spPr>
            <a:xfrm rot="5400000">
              <a:off x="4643339" y="2128740"/>
              <a:ext cx="4505521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3"/>
            <p:cNvCxnSpPr/>
            <p:nvPr/>
          </p:nvCxnSpPr>
          <p:spPr>
            <a:xfrm rot="16200000" flipH="1">
              <a:off x="4643339" y="2128740"/>
              <a:ext cx="4505521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4"/>
            <p:cNvCxnSpPr/>
            <p:nvPr/>
          </p:nvCxnSpPr>
          <p:spPr>
            <a:xfrm rot="5400000">
              <a:off x="5215633" y="2242246"/>
              <a:ext cx="4505521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5"/>
            <p:cNvCxnSpPr/>
            <p:nvPr/>
          </p:nvCxnSpPr>
          <p:spPr>
            <a:xfrm rot="16200000" flipH="1">
              <a:off x="5062439" y="2014440"/>
              <a:ext cx="4505521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6"/>
            <p:cNvCxnSpPr/>
            <p:nvPr/>
          </p:nvCxnSpPr>
          <p:spPr>
            <a:xfrm rot="5400000">
              <a:off x="5176739" y="2052540"/>
              <a:ext cx="4505521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7"/>
            <p:cNvCxnSpPr/>
            <p:nvPr/>
          </p:nvCxnSpPr>
          <p:spPr>
            <a:xfrm rot="16200000" flipH="1">
              <a:off x="5748239" y="2014440"/>
              <a:ext cx="4505521" cy="457200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8"/>
            <p:cNvCxnSpPr/>
            <p:nvPr/>
          </p:nvCxnSpPr>
          <p:spPr>
            <a:xfrm rot="16200000" flipH="1">
              <a:off x="4910039" y="2166840"/>
              <a:ext cx="450552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9"/>
            <p:cNvCxnSpPr/>
            <p:nvPr/>
          </p:nvCxnSpPr>
          <p:spPr>
            <a:xfrm rot="5400000">
              <a:off x="4795739" y="2128740"/>
              <a:ext cx="4505521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70"/>
            <p:cNvCxnSpPr/>
            <p:nvPr/>
          </p:nvCxnSpPr>
          <p:spPr>
            <a:xfrm rot="16200000" flipH="1">
              <a:off x="5391052" y="2066827"/>
              <a:ext cx="4505521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71"/>
            <p:cNvCxnSpPr/>
            <p:nvPr/>
          </p:nvCxnSpPr>
          <p:spPr>
            <a:xfrm rot="16200000" flipH="1">
              <a:off x="5927627" y="2139852"/>
              <a:ext cx="4505521" cy="206375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72"/>
            <p:cNvCxnSpPr/>
            <p:nvPr/>
          </p:nvCxnSpPr>
          <p:spPr>
            <a:xfrm rot="16200000" flipH="1">
              <a:off x="5519639" y="2166840"/>
              <a:ext cx="450552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3"/>
            <p:cNvCxnSpPr/>
            <p:nvPr/>
          </p:nvCxnSpPr>
          <p:spPr>
            <a:xfrm rot="16200000" flipH="1">
              <a:off x="5748239" y="2166840"/>
              <a:ext cx="450552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74"/>
            <p:cNvCxnSpPr/>
            <p:nvPr/>
          </p:nvCxnSpPr>
          <p:spPr>
            <a:xfrm rot="16200000" flipH="1">
              <a:off x="6434039" y="2166840"/>
              <a:ext cx="450552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Connector 75"/>
            <p:cNvCxnSpPr/>
            <p:nvPr/>
          </p:nvCxnSpPr>
          <p:spPr>
            <a:xfrm rot="16200000" flipH="1">
              <a:off x="6243539" y="2052540"/>
              <a:ext cx="450552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Connector 76"/>
            <p:cNvCxnSpPr/>
            <p:nvPr/>
          </p:nvCxnSpPr>
          <p:spPr>
            <a:xfrm rot="5400000">
              <a:off x="6395939" y="2052540"/>
              <a:ext cx="450552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Connector 77"/>
            <p:cNvCxnSpPr/>
            <p:nvPr/>
          </p:nvCxnSpPr>
          <p:spPr>
            <a:xfrm rot="16200000" flipH="1">
              <a:off x="6053039" y="2166840"/>
              <a:ext cx="450552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Connector 78"/>
            <p:cNvCxnSpPr/>
            <p:nvPr/>
          </p:nvCxnSpPr>
          <p:spPr>
            <a:xfrm rot="5400000">
              <a:off x="6709412" y="2137412"/>
              <a:ext cx="4526277" cy="1905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Connector 79"/>
            <p:cNvCxnSpPr/>
            <p:nvPr/>
          </p:nvCxnSpPr>
          <p:spPr>
            <a:xfrm rot="5400000">
              <a:off x="6026052" y="2041427"/>
              <a:ext cx="4505521" cy="403225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Straight Connector 80"/>
            <p:cNvCxnSpPr/>
            <p:nvPr/>
          </p:nvCxnSpPr>
          <p:spPr>
            <a:xfrm rot="16200000" flipH="1">
              <a:off x="5927627" y="2139852"/>
              <a:ext cx="4505521" cy="206375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Straight Connector 81"/>
            <p:cNvCxnSpPr/>
            <p:nvPr/>
          </p:nvCxnSpPr>
          <p:spPr>
            <a:xfrm rot="5400000">
              <a:off x="6738840" y="2241452"/>
              <a:ext cx="4505521" cy="3175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Connector 82"/>
            <p:cNvCxnSpPr/>
            <p:nvPr/>
          </p:nvCxnSpPr>
          <p:spPr>
            <a:xfrm rot="5400000">
              <a:off x="3728939" y="2204940"/>
              <a:ext cx="4505521" cy="76200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Connector 83"/>
            <p:cNvCxnSpPr/>
            <p:nvPr/>
          </p:nvCxnSpPr>
          <p:spPr>
            <a:xfrm rot="16200000" flipH="1">
              <a:off x="4224239" y="2166840"/>
              <a:ext cx="4505521" cy="1524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Straight Connector 84"/>
            <p:cNvCxnSpPr/>
            <p:nvPr/>
          </p:nvCxnSpPr>
          <p:spPr>
            <a:xfrm rot="16200000" flipH="1">
              <a:off x="4414739" y="2052540"/>
              <a:ext cx="4505521" cy="381000"/>
            </a:xfrm>
            <a:prstGeom prst="line">
              <a:avLst/>
            </a:prstGeom>
            <a:ln w="19050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Connector 85"/>
            <p:cNvCxnSpPr/>
            <p:nvPr/>
          </p:nvCxnSpPr>
          <p:spPr>
            <a:xfrm rot="5400000">
              <a:off x="3309839" y="2090640"/>
              <a:ext cx="4505521" cy="3048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Straight Connector 86"/>
            <p:cNvCxnSpPr/>
            <p:nvPr/>
          </p:nvCxnSpPr>
          <p:spPr>
            <a:xfrm rot="16200000" flipH="1">
              <a:off x="4324252" y="2066827"/>
              <a:ext cx="4505521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Straight Connector 87"/>
            <p:cNvCxnSpPr/>
            <p:nvPr/>
          </p:nvCxnSpPr>
          <p:spPr>
            <a:xfrm rot="5400000">
              <a:off x="4948139" y="2052540"/>
              <a:ext cx="450552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Straight Connector 88"/>
            <p:cNvCxnSpPr/>
            <p:nvPr/>
          </p:nvCxnSpPr>
          <p:spPr>
            <a:xfrm rot="5400000">
              <a:off x="5405339" y="1747740"/>
              <a:ext cx="4505521" cy="990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Straight Connector 89"/>
            <p:cNvCxnSpPr/>
            <p:nvPr/>
          </p:nvCxnSpPr>
          <p:spPr>
            <a:xfrm rot="16200000" flipH="1">
              <a:off x="2547839" y="2014440"/>
              <a:ext cx="4505521" cy="457200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8" name="Rectangle 93"/>
          <p:cNvSpPr/>
          <p:nvPr/>
        </p:nvSpPr>
        <p:spPr>
          <a:xfrm>
            <a:off x="0" y="4311650"/>
            <a:ext cx="9144000" cy="1905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89" name="Straight Connector 95"/>
          <p:cNvCxnSpPr/>
          <p:nvPr/>
        </p:nvCxnSpPr>
        <p:spPr>
          <a:xfrm>
            <a:off x="0" y="4387850"/>
            <a:ext cx="914400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Straight Connector 96"/>
          <p:cNvCxnSpPr/>
          <p:nvPr/>
        </p:nvCxnSpPr>
        <p:spPr>
          <a:xfrm>
            <a:off x="0" y="6138863"/>
            <a:ext cx="9144000" cy="1587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621371"/>
            <a:ext cx="8305800" cy="414649"/>
          </a:xfrm>
        </p:spPr>
        <p:txBody>
          <a:bodyPr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5" name="Title 94"/>
          <p:cNvSpPr>
            <a:spLocks noGrp="1"/>
          </p:cNvSpPr>
          <p:nvPr>
            <p:ph type="title"/>
          </p:nvPr>
        </p:nvSpPr>
        <p:spPr>
          <a:xfrm>
            <a:off x="457200" y="4463568"/>
            <a:ext cx="83058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1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675E47"/>
                </a:solidFill>
              </a:defRPr>
            </a:lvl1pPr>
          </a:lstStyle>
          <a:p>
            <a:pPr>
              <a:defRPr/>
            </a:pPr>
            <a:fld id="{371E5993-2773-4269-844C-FE1A05D77C30}" type="datetimeFigureOut">
              <a:rPr lang="ru-RU"/>
              <a:pPr>
                <a:defRPr/>
              </a:pPr>
              <a:t>29.12.2012</a:t>
            </a:fld>
            <a:endParaRPr lang="ru-RU"/>
          </a:p>
        </p:txBody>
      </p:sp>
      <p:sp>
        <p:nvSpPr>
          <p:cNvPr id="92" name="Footer Placeholder 90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675E47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3" name="Slide Number Placeholder 9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675E47"/>
                </a:solidFill>
              </a:defRPr>
            </a:lvl1pPr>
          </a:lstStyle>
          <a:p>
            <a:pPr>
              <a:defRPr/>
            </a:pPr>
            <a:fld id="{E72F97DC-10F4-45CF-9FEC-C274D92A5CD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7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7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5CADED-5166-4F83-B4F5-2C2E2EF05E61}" type="datetimeFigureOut">
              <a:rPr lang="ru-RU"/>
              <a:pPr>
                <a:defRPr/>
              </a:pPr>
              <a:t>29.12.2012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2BF47C-12AD-4A0A-8E88-304110388B9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3" y="1535113"/>
            <a:ext cx="4040188" cy="639762"/>
          </a:xfrm>
        </p:spPr>
        <p:txBody>
          <a:bodyPr anchor="b"/>
          <a:lstStyle>
            <a:lvl1pPr marL="0" indent="0" algn="ctr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3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4" y="1535113"/>
            <a:ext cx="4041775" cy="639762"/>
          </a:xfrm>
        </p:spPr>
        <p:txBody>
          <a:bodyPr anchor="b"/>
          <a:lstStyle>
            <a:lvl1pPr marL="0" indent="0" algn="ctr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4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3D5C09-35D6-4051-8306-EC391CC9E90B}" type="datetimeFigureOut">
              <a:rPr lang="ru-RU"/>
              <a:pPr>
                <a:defRPr/>
              </a:pPr>
              <a:t>29.12.2012</a:t>
            </a:fld>
            <a:endParaRPr lang="ru-RU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336F33-AE0C-497B-956F-F58E5753C1C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1F9D52-44D5-4EFF-A32C-64F4EB2C9604}" type="datetimeFigureOut">
              <a:rPr lang="ru-RU"/>
              <a:pPr>
                <a:defRPr/>
              </a:pPr>
              <a:t>29.12.2012</a:t>
            </a:fld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CF2831-2E6A-4332-BF13-F48A52327EA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97A39F-57B1-4F6B-BB19-271CE2034BC6}" type="datetimeFigureOut">
              <a:rPr lang="ru-RU"/>
              <a:pPr>
                <a:defRPr/>
              </a:pPr>
              <a:t>29.12.2012</a:t>
            </a:fld>
            <a:endParaRPr lang="ru-RU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91027C-0DB2-45FD-AAF2-5F04746F09A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6"/>
          <p:cNvSpPr/>
          <p:nvPr/>
        </p:nvSpPr>
        <p:spPr>
          <a:xfrm>
            <a:off x="0" y="1563688"/>
            <a:ext cx="2762250" cy="3313112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6" name="Straight Connector 38"/>
          <p:cNvCxnSpPr/>
          <p:nvPr/>
        </p:nvCxnSpPr>
        <p:spPr>
          <a:xfrm rot="5400000">
            <a:off x="1127919" y="3221832"/>
            <a:ext cx="3017837" cy="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40"/>
          <p:cNvCxnSpPr/>
          <p:nvPr/>
        </p:nvCxnSpPr>
        <p:spPr>
          <a:xfrm>
            <a:off x="0" y="1712913"/>
            <a:ext cx="2651125" cy="1587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42"/>
          <p:cNvCxnSpPr/>
          <p:nvPr/>
        </p:nvCxnSpPr>
        <p:spPr>
          <a:xfrm>
            <a:off x="0" y="4733925"/>
            <a:ext cx="2651125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00400" y="273057"/>
            <a:ext cx="54864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901952"/>
            <a:ext cx="2377440" cy="1371600"/>
          </a:xfr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tabLst>
                <a:tab pos="3830638" algn="l"/>
              </a:tabLst>
              <a:defRPr lang="en-US" sz="2600" b="1" kern="1200" cap="none" spc="20" baseline="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400" y="3273552"/>
            <a:ext cx="2377440" cy="1371600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C79CFC-6EB5-474B-8FA4-B60F9A6E34A0}" type="datetimeFigureOut">
              <a:rPr lang="ru-RU"/>
              <a:pPr>
                <a:defRPr/>
              </a:pPr>
              <a:t>29.12.2012</a:t>
            </a:fld>
            <a:endParaRPr lang="ru-RU"/>
          </a:p>
        </p:txBody>
      </p:sp>
      <p:sp>
        <p:nvSpPr>
          <p:cNvPr id="10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E07435-6E68-472F-AFB2-F1B57193742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65C540-0678-43F6-A96E-7E4E47CFDE78}" type="datetimeFigureOut">
              <a:rPr lang="ru-RU"/>
              <a:pPr>
                <a:defRPr/>
              </a:pPr>
              <a:t>29.12.2012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DD3191-CC44-4D49-88D1-DD1E19A6A31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2"/>
          <p:cNvSpPr/>
          <p:nvPr/>
        </p:nvSpPr>
        <p:spPr>
          <a:xfrm>
            <a:off x="0" y="1563688"/>
            <a:ext cx="2762250" cy="3313112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6" name="Straight Connector 33"/>
          <p:cNvCxnSpPr/>
          <p:nvPr/>
        </p:nvCxnSpPr>
        <p:spPr>
          <a:xfrm rot="5400000">
            <a:off x="1127919" y="3221832"/>
            <a:ext cx="3017837" cy="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34"/>
          <p:cNvCxnSpPr/>
          <p:nvPr/>
        </p:nvCxnSpPr>
        <p:spPr>
          <a:xfrm>
            <a:off x="0" y="1712913"/>
            <a:ext cx="2651125" cy="1587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59"/>
          <p:cNvCxnSpPr/>
          <p:nvPr/>
        </p:nvCxnSpPr>
        <p:spPr>
          <a:xfrm>
            <a:off x="0" y="4733925"/>
            <a:ext cx="2651125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200400" y="381000"/>
            <a:ext cx="5562600" cy="5638800"/>
          </a:xfrm>
          <a:solidFill>
            <a:schemeClr val="bg2"/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5448" y="1905000"/>
            <a:ext cx="2377440" cy="1371600"/>
          </a:xfrm>
        </p:spPr>
        <p:txBody>
          <a:bodyPr/>
          <a:lstStyle>
            <a:lvl1pPr algn="l">
              <a:defRPr sz="2600" b="1" cap="none" spc="20" baseline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400" y="3276600"/>
            <a:ext cx="2377440" cy="1371600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7D5145-1D40-4159-B6AD-FD5F05F7CDA1}" type="datetimeFigureOut">
              <a:rPr lang="ru-RU"/>
              <a:pPr>
                <a:defRPr/>
              </a:pPr>
              <a:t>29.12.2012</a:t>
            </a:fld>
            <a:endParaRPr lang="ru-RU"/>
          </a:p>
        </p:txBody>
      </p:sp>
      <p:sp>
        <p:nvSpPr>
          <p:cNvPr id="10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741764-3153-468D-89FC-3229C4749A0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64588E-7D0B-4E9F-AFED-361F93A5D011}" type="datetimeFigureOut">
              <a:rPr lang="ru-RU"/>
              <a:pPr>
                <a:defRPr/>
              </a:pPr>
              <a:t>29.12.2012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F7DD24-A0F2-43C3-B6F4-9C25A18020C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5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5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8CA5C3-4F89-40DB-905B-69929498E0D3}" type="datetimeFigureOut">
              <a:rPr lang="ru-RU"/>
              <a:pPr>
                <a:defRPr/>
              </a:pPr>
              <a:t>29.12.2012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AEC92A-5BD7-4787-8595-EF0B5CDCCA6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94"/>
          <p:cNvGrpSpPr>
            <a:grpSpLocks/>
          </p:cNvGrpSpPr>
          <p:nvPr/>
        </p:nvGrpSpPr>
        <p:grpSpPr bwMode="auto">
          <a:xfrm>
            <a:off x="0" y="-30163"/>
            <a:ext cx="9067800" cy="6889751"/>
            <a:chOff x="0" y="-30477"/>
            <a:chExt cx="9067800" cy="6889273"/>
          </a:xfrm>
        </p:grpSpPr>
        <p:cxnSp>
          <p:nvCxnSpPr>
            <p:cNvPr id="5" name="Straight Connector 109"/>
            <p:cNvCxnSpPr/>
            <p:nvPr/>
          </p:nvCxnSpPr>
          <p:spPr>
            <a:xfrm rot="16200000" flipH="1">
              <a:off x="-1447562" y="3352246"/>
              <a:ext cx="6857524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Connector 176"/>
            <p:cNvCxnSpPr/>
            <p:nvPr/>
          </p:nvCxnSpPr>
          <p:spPr>
            <a:xfrm rot="16200000" flipH="1">
              <a:off x="-1638062" y="3237946"/>
              <a:ext cx="6857524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177"/>
            <p:cNvCxnSpPr/>
            <p:nvPr/>
          </p:nvCxnSpPr>
          <p:spPr>
            <a:xfrm rot="5400000">
              <a:off x="-1485662" y="3237946"/>
              <a:ext cx="6857524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180"/>
            <p:cNvCxnSpPr/>
            <p:nvPr/>
          </p:nvCxnSpPr>
          <p:spPr>
            <a:xfrm rot="5400000">
              <a:off x="-3238262" y="3314146"/>
              <a:ext cx="6857524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181"/>
            <p:cNvCxnSpPr/>
            <p:nvPr/>
          </p:nvCxnSpPr>
          <p:spPr>
            <a:xfrm rot="16200000" flipH="1">
              <a:off x="-3314462" y="3314146"/>
              <a:ext cx="6857524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182"/>
            <p:cNvCxnSpPr/>
            <p:nvPr/>
          </p:nvCxnSpPr>
          <p:spPr>
            <a:xfrm rot="16200000" flipH="1">
              <a:off x="-1371362" y="2971246"/>
              <a:ext cx="6857524" cy="9144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83"/>
            <p:cNvCxnSpPr/>
            <p:nvPr/>
          </p:nvCxnSpPr>
          <p:spPr>
            <a:xfrm rot="16200000" flipH="1">
              <a:off x="-2819162" y="3199846"/>
              <a:ext cx="6857524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84"/>
            <p:cNvCxnSpPr/>
            <p:nvPr/>
          </p:nvCxnSpPr>
          <p:spPr>
            <a:xfrm rot="5400000">
              <a:off x="-2704862" y="3237946"/>
              <a:ext cx="6857524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85"/>
            <p:cNvCxnSpPr/>
            <p:nvPr/>
          </p:nvCxnSpPr>
          <p:spPr>
            <a:xfrm rot="16200000" flipH="1">
              <a:off x="-2133362" y="3199846"/>
              <a:ext cx="6857524" cy="457200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86"/>
            <p:cNvCxnSpPr/>
            <p:nvPr/>
          </p:nvCxnSpPr>
          <p:spPr>
            <a:xfrm rot="16200000" flipH="1">
              <a:off x="-3123962" y="3276046"/>
              <a:ext cx="6857524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87"/>
            <p:cNvCxnSpPr/>
            <p:nvPr/>
          </p:nvCxnSpPr>
          <p:spPr>
            <a:xfrm rot="16200000" flipH="1">
              <a:off x="-1828562" y="3352246"/>
              <a:ext cx="6857524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88"/>
            <p:cNvCxnSpPr/>
            <p:nvPr/>
          </p:nvCxnSpPr>
          <p:spPr>
            <a:xfrm rot="16200000" flipH="1">
              <a:off x="-2819162" y="3352246"/>
              <a:ext cx="6857524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89"/>
            <p:cNvCxnSpPr/>
            <p:nvPr/>
          </p:nvCxnSpPr>
          <p:spPr>
            <a:xfrm rot="16200000" flipH="1">
              <a:off x="-2438162" y="3123646"/>
              <a:ext cx="6857524" cy="609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64"/>
            <p:cNvCxnSpPr/>
            <p:nvPr/>
          </p:nvCxnSpPr>
          <p:spPr>
            <a:xfrm rot="5400000">
              <a:off x="-1731724" y="2722008"/>
              <a:ext cx="6857524" cy="1412875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65"/>
            <p:cNvCxnSpPr/>
            <p:nvPr/>
          </p:nvCxnSpPr>
          <p:spPr>
            <a:xfrm rot="5400000">
              <a:off x="-1141968" y="3276840"/>
              <a:ext cx="6857524" cy="303212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68"/>
            <p:cNvCxnSpPr/>
            <p:nvPr/>
          </p:nvCxnSpPr>
          <p:spPr>
            <a:xfrm rot="5400000">
              <a:off x="-914162" y="3276046"/>
              <a:ext cx="6857524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172"/>
            <p:cNvCxnSpPr/>
            <p:nvPr/>
          </p:nvCxnSpPr>
          <p:spPr>
            <a:xfrm rot="5400000">
              <a:off x="-1855549" y="3226833"/>
              <a:ext cx="6857524" cy="403225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120"/>
            <p:cNvCxnSpPr/>
            <p:nvPr/>
          </p:nvCxnSpPr>
          <p:spPr>
            <a:xfrm rot="16200000" flipH="1">
              <a:off x="-2642949" y="3252233"/>
              <a:ext cx="6857524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144"/>
            <p:cNvCxnSpPr/>
            <p:nvPr/>
          </p:nvCxnSpPr>
          <p:spPr>
            <a:xfrm rot="16200000" flipH="1">
              <a:off x="-1953974" y="3325258"/>
              <a:ext cx="6857524" cy="206375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107"/>
            <p:cNvCxnSpPr/>
            <p:nvPr/>
          </p:nvCxnSpPr>
          <p:spPr>
            <a:xfrm rot="16200000" flipH="1">
              <a:off x="-2361962" y="3352246"/>
              <a:ext cx="6857524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08"/>
            <p:cNvCxnSpPr/>
            <p:nvPr/>
          </p:nvCxnSpPr>
          <p:spPr>
            <a:xfrm rot="16200000" flipH="1">
              <a:off x="-2133362" y="3352246"/>
              <a:ext cx="6857524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09"/>
            <p:cNvCxnSpPr/>
            <p:nvPr/>
          </p:nvCxnSpPr>
          <p:spPr>
            <a:xfrm rot="16200000" flipH="1">
              <a:off x="1067038" y="3352246"/>
              <a:ext cx="6857524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10"/>
            <p:cNvCxnSpPr/>
            <p:nvPr/>
          </p:nvCxnSpPr>
          <p:spPr>
            <a:xfrm rot="16200000" flipH="1">
              <a:off x="876538" y="3237946"/>
              <a:ext cx="6857524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11"/>
            <p:cNvCxnSpPr/>
            <p:nvPr/>
          </p:nvCxnSpPr>
          <p:spPr>
            <a:xfrm rot="5400000">
              <a:off x="1028938" y="3237946"/>
              <a:ext cx="6857524" cy="3810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12"/>
            <p:cNvCxnSpPr/>
            <p:nvPr/>
          </p:nvCxnSpPr>
          <p:spPr>
            <a:xfrm rot="5400000">
              <a:off x="-723662" y="3314146"/>
              <a:ext cx="6857524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13"/>
            <p:cNvCxnSpPr/>
            <p:nvPr/>
          </p:nvCxnSpPr>
          <p:spPr>
            <a:xfrm rot="16200000" flipH="1">
              <a:off x="-799862" y="3314146"/>
              <a:ext cx="6857524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214"/>
            <p:cNvCxnSpPr/>
            <p:nvPr/>
          </p:nvCxnSpPr>
          <p:spPr>
            <a:xfrm rot="5400000">
              <a:off x="-152161" y="3428446"/>
              <a:ext cx="6857524" cy="3175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215"/>
            <p:cNvCxnSpPr/>
            <p:nvPr/>
          </p:nvCxnSpPr>
          <p:spPr>
            <a:xfrm rot="16200000" flipH="1">
              <a:off x="-304562" y="3199846"/>
              <a:ext cx="6857524" cy="4572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216"/>
            <p:cNvCxnSpPr/>
            <p:nvPr/>
          </p:nvCxnSpPr>
          <p:spPr>
            <a:xfrm rot="5400000">
              <a:off x="-190262" y="3237946"/>
              <a:ext cx="6857524" cy="38100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217"/>
            <p:cNvCxnSpPr/>
            <p:nvPr/>
          </p:nvCxnSpPr>
          <p:spPr>
            <a:xfrm rot="16200000" flipH="1">
              <a:off x="381238" y="3199846"/>
              <a:ext cx="6857524" cy="457200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218"/>
            <p:cNvCxnSpPr/>
            <p:nvPr/>
          </p:nvCxnSpPr>
          <p:spPr>
            <a:xfrm rot="16200000" flipH="1">
              <a:off x="-609362" y="3276046"/>
              <a:ext cx="6857524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219"/>
            <p:cNvCxnSpPr/>
            <p:nvPr/>
          </p:nvCxnSpPr>
          <p:spPr>
            <a:xfrm rot="16200000" flipH="1">
              <a:off x="686038" y="3352246"/>
              <a:ext cx="6857524" cy="15240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220"/>
            <p:cNvCxnSpPr/>
            <p:nvPr/>
          </p:nvCxnSpPr>
          <p:spPr>
            <a:xfrm rot="16200000" flipH="1">
              <a:off x="-304562" y="3352246"/>
              <a:ext cx="6857524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221"/>
            <p:cNvCxnSpPr/>
            <p:nvPr/>
          </p:nvCxnSpPr>
          <p:spPr>
            <a:xfrm rot="5400000">
              <a:off x="-1028462" y="3314146"/>
              <a:ext cx="6857524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222"/>
            <p:cNvCxnSpPr/>
            <p:nvPr/>
          </p:nvCxnSpPr>
          <p:spPr>
            <a:xfrm rot="5400000">
              <a:off x="782876" y="2722008"/>
              <a:ext cx="6857524" cy="1412875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223"/>
            <p:cNvCxnSpPr/>
            <p:nvPr/>
          </p:nvCxnSpPr>
          <p:spPr>
            <a:xfrm rot="5400000">
              <a:off x="1372632" y="3276840"/>
              <a:ext cx="6857524" cy="303212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224"/>
            <p:cNvCxnSpPr/>
            <p:nvPr/>
          </p:nvCxnSpPr>
          <p:spPr>
            <a:xfrm rot="5400000">
              <a:off x="1600438" y="3352246"/>
              <a:ext cx="6857524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225"/>
            <p:cNvCxnSpPr/>
            <p:nvPr/>
          </p:nvCxnSpPr>
          <p:spPr>
            <a:xfrm rot="5400000">
              <a:off x="659051" y="3226833"/>
              <a:ext cx="6857524" cy="403225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226"/>
            <p:cNvCxnSpPr/>
            <p:nvPr/>
          </p:nvCxnSpPr>
          <p:spPr>
            <a:xfrm rot="16200000" flipH="1">
              <a:off x="-128349" y="3252233"/>
              <a:ext cx="6857524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227"/>
            <p:cNvCxnSpPr/>
            <p:nvPr/>
          </p:nvCxnSpPr>
          <p:spPr>
            <a:xfrm rot="16200000" flipH="1">
              <a:off x="560626" y="3325258"/>
              <a:ext cx="6857524" cy="206375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228"/>
            <p:cNvCxnSpPr/>
            <p:nvPr/>
          </p:nvCxnSpPr>
          <p:spPr>
            <a:xfrm rot="16200000" flipH="1">
              <a:off x="152638" y="3352246"/>
              <a:ext cx="6857524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229"/>
            <p:cNvCxnSpPr/>
            <p:nvPr/>
          </p:nvCxnSpPr>
          <p:spPr>
            <a:xfrm rot="16200000" flipH="1">
              <a:off x="381238" y="3352246"/>
              <a:ext cx="6857524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236"/>
            <p:cNvCxnSpPr/>
            <p:nvPr/>
          </p:nvCxnSpPr>
          <p:spPr>
            <a:xfrm rot="16200000" flipH="1">
              <a:off x="2743438" y="3352246"/>
              <a:ext cx="6857524" cy="15240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237"/>
            <p:cNvCxnSpPr/>
            <p:nvPr/>
          </p:nvCxnSpPr>
          <p:spPr>
            <a:xfrm rot="16200000" flipH="1">
              <a:off x="2095738" y="3237946"/>
              <a:ext cx="6857524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238"/>
            <p:cNvCxnSpPr/>
            <p:nvPr/>
          </p:nvCxnSpPr>
          <p:spPr>
            <a:xfrm rot="5400000">
              <a:off x="2705338" y="3237946"/>
              <a:ext cx="6857524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239"/>
            <p:cNvCxnSpPr/>
            <p:nvPr/>
          </p:nvCxnSpPr>
          <p:spPr>
            <a:xfrm rot="5400000">
              <a:off x="1829038" y="3276046"/>
              <a:ext cx="6857524" cy="3048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240"/>
            <p:cNvCxnSpPr/>
            <p:nvPr/>
          </p:nvCxnSpPr>
          <p:spPr>
            <a:xfrm rot="16200000" flipH="1">
              <a:off x="1067038" y="3199846"/>
              <a:ext cx="6857524" cy="457200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241"/>
            <p:cNvCxnSpPr/>
            <p:nvPr/>
          </p:nvCxnSpPr>
          <p:spPr>
            <a:xfrm rot="16200000" flipH="1">
              <a:off x="2362438" y="3352246"/>
              <a:ext cx="6857524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242"/>
            <p:cNvCxnSpPr/>
            <p:nvPr/>
          </p:nvCxnSpPr>
          <p:spPr>
            <a:xfrm rot="5400000">
              <a:off x="2646601" y="2722008"/>
              <a:ext cx="6857524" cy="1412875"/>
            </a:xfrm>
            <a:prstGeom prst="line">
              <a:avLst/>
            </a:prstGeom>
            <a:ln>
              <a:solidFill>
                <a:schemeClr val="accent1">
                  <a:alpha val="56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243"/>
            <p:cNvCxnSpPr/>
            <p:nvPr/>
          </p:nvCxnSpPr>
          <p:spPr>
            <a:xfrm rot="5400000">
              <a:off x="3049032" y="3276840"/>
              <a:ext cx="6857524" cy="303212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244"/>
            <p:cNvCxnSpPr/>
            <p:nvPr/>
          </p:nvCxnSpPr>
          <p:spPr>
            <a:xfrm rot="5400000">
              <a:off x="2895838" y="3276046"/>
              <a:ext cx="6857524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245"/>
            <p:cNvCxnSpPr/>
            <p:nvPr/>
          </p:nvCxnSpPr>
          <p:spPr>
            <a:xfrm rot="5400000">
              <a:off x="2389426" y="3226833"/>
              <a:ext cx="6857524" cy="403225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246"/>
            <p:cNvCxnSpPr/>
            <p:nvPr/>
          </p:nvCxnSpPr>
          <p:spPr>
            <a:xfrm rot="16200000" flipH="1">
              <a:off x="2237026" y="3325258"/>
              <a:ext cx="6857524" cy="206375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247"/>
            <p:cNvCxnSpPr/>
            <p:nvPr/>
          </p:nvCxnSpPr>
          <p:spPr>
            <a:xfrm rot="16200000" flipH="1">
              <a:off x="1752838" y="3352246"/>
              <a:ext cx="6857524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248"/>
            <p:cNvCxnSpPr/>
            <p:nvPr/>
          </p:nvCxnSpPr>
          <p:spPr>
            <a:xfrm rot="16200000" flipH="1">
              <a:off x="1981438" y="3352246"/>
              <a:ext cx="6857524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249"/>
            <p:cNvCxnSpPr/>
            <p:nvPr/>
          </p:nvCxnSpPr>
          <p:spPr>
            <a:xfrm rot="5400000">
              <a:off x="3467338" y="3314146"/>
              <a:ext cx="6857524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250"/>
            <p:cNvCxnSpPr/>
            <p:nvPr/>
          </p:nvCxnSpPr>
          <p:spPr>
            <a:xfrm rot="16200000" flipH="1">
              <a:off x="3467338" y="3314146"/>
              <a:ext cx="6857524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251"/>
            <p:cNvCxnSpPr/>
            <p:nvPr/>
          </p:nvCxnSpPr>
          <p:spPr>
            <a:xfrm rot="5400000">
              <a:off x="4038839" y="3428446"/>
              <a:ext cx="6857524" cy="3175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252"/>
            <p:cNvCxnSpPr/>
            <p:nvPr/>
          </p:nvCxnSpPr>
          <p:spPr>
            <a:xfrm rot="16200000" flipH="1">
              <a:off x="3886438" y="3199846"/>
              <a:ext cx="6857524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253"/>
            <p:cNvCxnSpPr/>
            <p:nvPr/>
          </p:nvCxnSpPr>
          <p:spPr>
            <a:xfrm rot="5400000">
              <a:off x="4000738" y="3237946"/>
              <a:ext cx="6857524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254"/>
            <p:cNvCxnSpPr/>
            <p:nvPr/>
          </p:nvCxnSpPr>
          <p:spPr>
            <a:xfrm rot="16200000" flipH="1">
              <a:off x="4572238" y="3199846"/>
              <a:ext cx="6857524" cy="457200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256"/>
            <p:cNvCxnSpPr/>
            <p:nvPr/>
          </p:nvCxnSpPr>
          <p:spPr>
            <a:xfrm rot="16200000" flipH="1">
              <a:off x="3734038" y="3352246"/>
              <a:ext cx="6857524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257"/>
            <p:cNvCxnSpPr/>
            <p:nvPr/>
          </p:nvCxnSpPr>
          <p:spPr>
            <a:xfrm rot="5400000">
              <a:off x="3619738" y="3314146"/>
              <a:ext cx="6857524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258"/>
            <p:cNvCxnSpPr/>
            <p:nvPr/>
          </p:nvCxnSpPr>
          <p:spPr>
            <a:xfrm rot="16200000" flipH="1">
              <a:off x="4215051" y="3252233"/>
              <a:ext cx="6857524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259"/>
            <p:cNvCxnSpPr/>
            <p:nvPr/>
          </p:nvCxnSpPr>
          <p:spPr>
            <a:xfrm rot="16200000" flipH="1">
              <a:off x="4751626" y="3325258"/>
              <a:ext cx="6857524" cy="206375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260"/>
            <p:cNvCxnSpPr/>
            <p:nvPr/>
          </p:nvCxnSpPr>
          <p:spPr>
            <a:xfrm rot="16200000" flipH="1">
              <a:off x="4343638" y="3352246"/>
              <a:ext cx="6857524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261"/>
            <p:cNvCxnSpPr/>
            <p:nvPr/>
          </p:nvCxnSpPr>
          <p:spPr>
            <a:xfrm rot="16200000" flipH="1">
              <a:off x="4572238" y="3352246"/>
              <a:ext cx="6857524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263"/>
            <p:cNvCxnSpPr/>
            <p:nvPr/>
          </p:nvCxnSpPr>
          <p:spPr>
            <a:xfrm rot="16200000" flipH="1">
              <a:off x="5258038" y="3352246"/>
              <a:ext cx="6857524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Connector 264"/>
            <p:cNvCxnSpPr/>
            <p:nvPr/>
          </p:nvCxnSpPr>
          <p:spPr>
            <a:xfrm rot="16200000" flipH="1">
              <a:off x="5067538" y="3237946"/>
              <a:ext cx="6857524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Connector 265"/>
            <p:cNvCxnSpPr/>
            <p:nvPr/>
          </p:nvCxnSpPr>
          <p:spPr>
            <a:xfrm rot="5400000">
              <a:off x="5219938" y="3237946"/>
              <a:ext cx="6857524" cy="38100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Connector 266"/>
            <p:cNvCxnSpPr/>
            <p:nvPr/>
          </p:nvCxnSpPr>
          <p:spPr>
            <a:xfrm rot="16200000" flipH="1">
              <a:off x="4877038" y="3352246"/>
              <a:ext cx="6857524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Connector 267"/>
            <p:cNvCxnSpPr/>
            <p:nvPr/>
          </p:nvCxnSpPr>
          <p:spPr>
            <a:xfrm rot="5400000">
              <a:off x="5528707" y="3318116"/>
              <a:ext cx="6887685" cy="1905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Connector 269"/>
            <p:cNvCxnSpPr/>
            <p:nvPr/>
          </p:nvCxnSpPr>
          <p:spPr>
            <a:xfrm rot="5400000">
              <a:off x="4850051" y="3226833"/>
              <a:ext cx="6857524" cy="403225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Straight Connector 270"/>
            <p:cNvCxnSpPr/>
            <p:nvPr/>
          </p:nvCxnSpPr>
          <p:spPr>
            <a:xfrm rot="16200000" flipH="1">
              <a:off x="4751626" y="3325258"/>
              <a:ext cx="6857524" cy="206375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Straight Connector 277"/>
            <p:cNvCxnSpPr/>
            <p:nvPr/>
          </p:nvCxnSpPr>
          <p:spPr>
            <a:xfrm rot="5400000">
              <a:off x="5562839" y="3428446"/>
              <a:ext cx="6857524" cy="3175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Connector 282"/>
            <p:cNvCxnSpPr/>
            <p:nvPr/>
          </p:nvCxnSpPr>
          <p:spPr>
            <a:xfrm rot="5400000">
              <a:off x="2552938" y="3390346"/>
              <a:ext cx="6857524" cy="76200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Connector 288"/>
            <p:cNvCxnSpPr/>
            <p:nvPr/>
          </p:nvCxnSpPr>
          <p:spPr>
            <a:xfrm rot="16200000" flipH="1">
              <a:off x="3048238" y="3352246"/>
              <a:ext cx="6857524" cy="1524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Straight Connector 291"/>
            <p:cNvCxnSpPr/>
            <p:nvPr/>
          </p:nvCxnSpPr>
          <p:spPr>
            <a:xfrm rot="16200000" flipH="1">
              <a:off x="3238738" y="3237946"/>
              <a:ext cx="6857524" cy="381000"/>
            </a:xfrm>
            <a:prstGeom prst="line">
              <a:avLst/>
            </a:prstGeom>
            <a:ln w="19050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Connector 293"/>
            <p:cNvCxnSpPr/>
            <p:nvPr/>
          </p:nvCxnSpPr>
          <p:spPr>
            <a:xfrm rot="5400000">
              <a:off x="2133838" y="3276046"/>
              <a:ext cx="6857524" cy="3048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Straight Connector 297"/>
            <p:cNvCxnSpPr/>
            <p:nvPr/>
          </p:nvCxnSpPr>
          <p:spPr>
            <a:xfrm rot="16200000" flipH="1">
              <a:off x="3148251" y="3252233"/>
              <a:ext cx="6857524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Straight Connector 298"/>
            <p:cNvCxnSpPr/>
            <p:nvPr/>
          </p:nvCxnSpPr>
          <p:spPr>
            <a:xfrm rot="5400000">
              <a:off x="3772138" y="3237946"/>
              <a:ext cx="6857524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Straight Connector 301"/>
            <p:cNvCxnSpPr/>
            <p:nvPr/>
          </p:nvCxnSpPr>
          <p:spPr>
            <a:xfrm rot="5400000">
              <a:off x="4229338" y="2933146"/>
              <a:ext cx="6857524" cy="990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Straight Connector 306"/>
            <p:cNvCxnSpPr/>
            <p:nvPr/>
          </p:nvCxnSpPr>
          <p:spPr>
            <a:xfrm rot="16200000" flipH="1">
              <a:off x="1371044" y="3200640"/>
              <a:ext cx="6859112" cy="457200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8" name="Rectangle 112"/>
          <p:cNvSpPr/>
          <p:nvPr/>
        </p:nvSpPr>
        <p:spPr>
          <a:xfrm>
            <a:off x="0" y="1905000"/>
            <a:ext cx="4953000" cy="31242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89" name="Group 93"/>
          <p:cNvGrpSpPr>
            <a:grpSpLocks/>
          </p:cNvGrpSpPr>
          <p:nvPr/>
        </p:nvGrpSpPr>
        <p:grpSpPr bwMode="auto">
          <a:xfrm>
            <a:off x="0" y="2057400"/>
            <a:ext cx="4802188" cy="2820988"/>
            <a:chOff x="0" y="2057400"/>
            <a:chExt cx="4801394" cy="2820988"/>
          </a:xfrm>
        </p:grpSpPr>
        <p:cxnSp>
          <p:nvCxnSpPr>
            <p:cNvPr id="90" name="Straight Connector 116"/>
            <p:cNvCxnSpPr/>
            <p:nvPr/>
          </p:nvCxnSpPr>
          <p:spPr>
            <a:xfrm>
              <a:off x="0" y="2057400"/>
              <a:ext cx="4799806" cy="1588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1" name="Straight Connector 117"/>
            <p:cNvCxnSpPr/>
            <p:nvPr/>
          </p:nvCxnSpPr>
          <p:spPr>
            <a:xfrm>
              <a:off x="0" y="4876800"/>
              <a:ext cx="4799806" cy="1588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2" name="Straight Connector 119"/>
            <p:cNvCxnSpPr/>
            <p:nvPr/>
          </p:nvCxnSpPr>
          <p:spPr>
            <a:xfrm rot="5400000">
              <a:off x="3391694" y="3467100"/>
              <a:ext cx="2817812" cy="1588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2130431"/>
            <a:ext cx="4419600" cy="1600327"/>
          </a:xfrm>
        </p:spPr>
        <p:txBody>
          <a:bodyPr/>
          <a:lstStyle>
            <a:lvl1pPr algn="l">
              <a:defRPr sz="3600" b="1" cap="none" spc="40" baseline="0">
                <a:ln w="1333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" y="3733800"/>
            <a:ext cx="4419600" cy="1066800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9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64E489-DCDF-4201-9B69-1627E5353EC6}" type="datetimeFigureOut">
              <a:rPr lang="ru-RU"/>
              <a:pPr>
                <a:defRPr/>
              </a:pPr>
              <a:t>29.12.2012</a:t>
            </a:fld>
            <a:endParaRPr lang="ru-RU"/>
          </a:p>
        </p:txBody>
      </p:sp>
      <p:sp>
        <p:nvSpPr>
          <p:cNvPr id="9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7C286D-C0B9-425B-9F34-108540D4ED8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2E644B-F9E8-4A96-BDB8-290A8C4881AE}" type="datetimeFigureOut">
              <a:rPr lang="ru-RU"/>
              <a:pPr>
                <a:defRPr/>
              </a:pPr>
              <a:t>29.12.2012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974B01-205E-4337-97CA-29841669928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92"/>
          <p:cNvGrpSpPr>
            <a:grpSpLocks/>
          </p:cNvGrpSpPr>
          <p:nvPr/>
        </p:nvGrpSpPr>
        <p:grpSpPr bwMode="auto">
          <a:xfrm>
            <a:off x="0" y="-30163"/>
            <a:ext cx="9067800" cy="4846638"/>
            <a:chOff x="1" y="-30477"/>
            <a:chExt cx="9067799" cy="4526277"/>
          </a:xfrm>
        </p:grpSpPr>
        <p:cxnSp>
          <p:nvCxnSpPr>
            <p:cNvPr id="5" name="Straight Connector 7"/>
            <p:cNvCxnSpPr/>
            <p:nvPr/>
          </p:nvCxnSpPr>
          <p:spPr>
            <a:xfrm rot="16200000" flipH="1">
              <a:off x="-271560" y="2166840"/>
              <a:ext cx="450552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Connector 8"/>
            <p:cNvCxnSpPr/>
            <p:nvPr/>
          </p:nvCxnSpPr>
          <p:spPr>
            <a:xfrm rot="16200000" flipH="1">
              <a:off x="-462060" y="2052540"/>
              <a:ext cx="450552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9"/>
            <p:cNvCxnSpPr/>
            <p:nvPr/>
          </p:nvCxnSpPr>
          <p:spPr>
            <a:xfrm rot="5400000">
              <a:off x="-309660" y="2052540"/>
              <a:ext cx="450552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10"/>
            <p:cNvCxnSpPr/>
            <p:nvPr/>
          </p:nvCxnSpPr>
          <p:spPr>
            <a:xfrm rot="5400000">
              <a:off x="-2062260" y="2128740"/>
              <a:ext cx="4505521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11"/>
            <p:cNvCxnSpPr/>
            <p:nvPr/>
          </p:nvCxnSpPr>
          <p:spPr>
            <a:xfrm rot="16200000" flipH="1">
              <a:off x="-2138460" y="2128740"/>
              <a:ext cx="4505521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12"/>
            <p:cNvCxnSpPr/>
            <p:nvPr/>
          </p:nvCxnSpPr>
          <p:spPr>
            <a:xfrm rot="16200000" flipH="1">
              <a:off x="-195360" y="1785840"/>
              <a:ext cx="4505521" cy="9144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3"/>
            <p:cNvCxnSpPr/>
            <p:nvPr/>
          </p:nvCxnSpPr>
          <p:spPr>
            <a:xfrm rot="16200000" flipH="1">
              <a:off x="-1643160" y="2014440"/>
              <a:ext cx="4505521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4"/>
            <p:cNvCxnSpPr/>
            <p:nvPr/>
          </p:nvCxnSpPr>
          <p:spPr>
            <a:xfrm rot="5400000">
              <a:off x="-1528860" y="2052540"/>
              <a:ext cx="4505521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5"/>
            <p:cNvCxnSpPr/>
            <p:nvPr/>
          </p:nvCxnSpPr>
          <p:spPr>
            <a:xfrm rot="16200000" flipH="1">
              <a:off x="-957360" y="2014440"/>
              <a:ext cx="4505521" cy="457200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6"/>
            <p:cNvCxnSpPr/>
            <p:nvPr/>
          </p:nvCxnSpPr>
          <p:spPr>
            <a:xfrm rot="16200000" flipH="1">
              <a:off x="-1947960" y="2090640"/>
              <a:ext cx="450552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7"/>
            <p:cNvCxnSpPr/>
            <p:nvPr/>
          </p:nvCxnSpPr>
          <p:spPr>
            <a:xfrm rot="16200000" flipH="1">
              <a:off x="-652560" y="2166840"/>
              <a:ext cx="4505521" cy="152400"/>
            </a:xfrm>
            <a:prstGeom prst="line">
              <a:avLst/>
            </a:prstGeom>
            <a:ln w="5715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8"/>
            <p:cNvCxnSpPr/>
            <p:nvPr/>
          </p:nvCxnSpPr>
          <p:spPr>
            <a:xfrm rot="16200000" flipH="1">
              <a:off x="-1643160" y="2166840"/>
              <a:ext cx="450552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9"/>
            <p:cNvCxnSpPr/>
            <p:nvPr/>
          </p:nvCxnSpPr>
          <p:spPr>
            <a:xfrm rot="16200000" flipH="1">
              <a:off x="-1790370" y="2019629"/>
              <a:ext cx="4495143" cy="4572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20"/>
            <p:cNvCxnSpPr/>
            <p:nvPr/>
          </p:nvCxnSpPr>
          <p:spPr>
            <a:xfrm rot="5400000">
              <a:off x="-555722" y="1536602"/>
              <a:ext cx="4505521" cy="1412875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21"/>
            <p:cNvCxnSpPr/>
            <p:nvPr/>
          </p:nvCxnSpPr>
          <p:spPr>
            <a:xfrm rot="5400000">
              <a:off x="34034" y="2091434"/>
              <a:ext cx="4505521" cy="303212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22"/>
            <p:cNvCxnSpPr/>
            <p:nvPr/>
          </p:nvCxnSpPr>
          <p:spPr>
            <a:xfrm rot="5400000">
              <a:off x="261840" y="2090640"/>
              <a:ext cx="450552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3"/>
            <p:cNvCxnSpPr/>
            <p:nvPr/>
          </p:nvCxnSpPr>
          <p:spPr>
            <a:xfrm rot="5400000">
              <a:off x="-679547" y="2041427"/>
              <a:ext cx="4505521" cy="403225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4"/>
            <p:cNvCxnSpPr/>
            <p:nvPr/>
          </p:nvCxnSpPr>
          <p:spPr>
            <a:xfrm rot="16200000" flipH="1">
              <a:off x="-1466947" y="2066827"/>
              <a:ext cx="4505521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5"/>
            <p:cNvCxnSpPr/>
            <p:nvPr/>
          </p:nvCxnSpPr>
          <p:spPr>
            <a:xfrm rot="16200000" flipH="1">
              <a:off x="-777972" y="2139852"/>
              <a:ext cx="4505521" cy="206375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6"/>
            <p:cNvCxnSpPr/>
            <p:nvPr/>
          </p:nvCxnSpPr>
          <p:spPr>
            <a:xfrm rot="16200000" flipH="1">
              <a:off x="-1185960" y="2166840"/>
              <a:ext cx="450552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7"/>
            <p:cNvCxnSpPr/>
            <p:nvPr/>
          </p:nvCxnSpPr>
          <p:spPr>
            <a:xfrm rot="16200000" flipH="1">
              <a:off x="-957360" y="2166840"/>
              <a:ext cx="450552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8"/>
            <p:cNvCxnSpPr/>
            <p:nvPr/>
          </p:nvCxnSpPr>
          <p:spPr>
            <a:xfrm rot="16200000" flipH="1">
              <a:off x="2243039" y="2166840"/>
              <a:ext cx="450552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9"/>
            <p:cNvCxnSpPr/>
            <p:nvPr/>
          </p:nvCxnSpPr>
          <p:spPr>
            <a:xfrm rot="16200000" flipH="1">
              <a:off x="2052539" y="2052540"/>
              <a:ext cx="450552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30"/>
            <p:cNvCxnSpPr/>
            <p:nvPr/>
          </p:nvCxnSpPr>
          <p:spPr>
            <a:xfrm rot="5400000">
              <a:off x="2204939" y="2052540"/>
              <a:ext cx="4505521" cy="3810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31"/>
            <p:cNvCxnSpPr/>
            <p:nvPr/>
          </p:nvCxnSpPr>
          <p:spPr>
            <a:xfrm rot="5400000">
              <a:off x="452340" y="2128740"/>
              <a:ext cx="4505521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32"/>
            <p:cNvCxnSpPr/>
            <p:nvPr/>
          </p:nvCxnSpPr>
          <p:spPr>
            <a:xfrm rot="16200000" flipH="1">
              <a:off x="376140" y="2128740"/>
              <a:ext cx="4505521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3"/>
            <p:cNvCxnSpPr/>
            <p:nvPr/>
          </p:nvCxnSpPr>
          <p:spPr>
            <a:xfrm rot="5400000">
              <a:off x="1024634" y="2242246"/>
              <a:ext cx="4505521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4"/>
            <p:cNvCxnSpPr/>
            <p:nvPr/>
          </p:nvCxnSpPr>
          <p:spPr>
            <a:xfrm rot="16200000" flipH="1">
              <a:off x="871440" y="2014440"/>
              <a:ext cx="4505521" cy="4572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5"/>
            <p:cNvCxnSpPr/>
            <p:nvPr/>
          </p:nvCxnSpPr>
          <p:spPr>
            <a:xfrm rot="5400000">
              <a:off x="985740" y="2052540"/>
              <a:ext cx="4505521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6"/>
            <p:cNvCxnSpPr/>
            <p:nvPr/>
          </p:nvCxnSpPr>
          <p:spPr>
            <a:xfrm rot="16200000" flipH="1">
              <a:off x="1557240" y="2014440"/>
              <a:ext cx="4505521" cy="457200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7"/>
            <p:cNvCxnSpPr/>
            <p:nvPr/>
          </p:nvCxnSpPr>
          <p:spPr>
            <a:xfrm rot="16200000" flipH="1">
              <a:off x="566640" y="2090640"/>
              <a:ext cx="450552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8"/>
            <p:cNvCxnSpPr/>
            <p:nvPr/>
          </p:nvCxnSpPr>
          <p:spPr>
            <a:xfrm rot="16200000" flipH="1">
              <a:off x="1862040" y="2166840"/>
              <a:ext cx="450552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9"/>
            <p:cNvCxnSpPr/>
            <p:nvPr/>
          </p:nvCxnSpPr>
          <p:spPr>
            <a:xfrm rot="16200000" flipH="1">
              <a:off x="871440" y="2166840"/>
              <a:ext cx="450552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40"/>
            <p:cNvCxnSpPr/>
            <p:nvPr/>
          </p:nvCxnSpPr>
          <p:spPr>
            <a:xfrm rot="5400000">
              <a:off x="147540" y="2128740"/>
              <a:ext cx="4505521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41"/>
            <p:cNvCxnSpPr/>
            <p:nvPr/>
          </p:nvCxnSpPr>
          <p:spPr>
            <a:xfrm rot="5400000">
              <a:off x="1958878" y="1536602"/>
              <a:ext cx="4505521" cy="1412875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42"/>
            <p:cNvCxnSpPr/>
            <p:nvPr/>
          </p:nvCxnSpPr>
          <p:spPr>
            <a:xfrm rot="5400000">
              <a:off x="2548633" y="2091434"/>
              <a:ext cx="4505521" cy="303212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3"/>
            <p:cNvCxnSpPr/>
            <p:nvPr/>
          </p:nvCxnSpPr>
          <p:spPr>
            <a:xfrm rot="5400000">
              <a:off x="2776439" y="2166840"/>
              <a:ext cx="450552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4"/>
            <p:cNvCxnSpPr/>
            <p:nvPr/>
          </p:nvCxnSpPr>
          <p:spPr>
            <a:xfrm rot="5400000">
              <a:off x="1835053" y="2041427"/>
              <a:ext cx="4505521" cy="403225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5"/>
            <p:cNvCxnSpPr/>
            <p:nvPr/>
          </p:nvCxnSpPr>
          <p:spPr>
            <a:xfrm rot="16200000" flipH="1">
              <a:off x="1047653" y="2066827"/>
              <a:ext cx="4505521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6"/>
            <p:cNvCxnSpPr/>
            <p:nvPr/>
          </p:nvCxnSpPr>
          <p:spPr>
            <a:xfrm rot="16200000" flipH="1">
              <a:off x="1736628" y="2139852"/>
              <a:ext cx="4505521" cy="206375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7"/>
            <p:cNvCxnSpPr/>
            <p:nvPr/>
          </p:nvCxnSpPr>
          <p:spPr>
            <a:xfrm rot="16200000" flipH="1">
              <a:off x="1328640" y="2166840"/>
              <a:ext cx="450552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8"/>
            <p:cNvCxnSpPr/>
            <p:nvPr/>
          </p:nvCxnSpPr>
          <p:spPr>
            <a:xfrm rot="16200000" flipH="1">
              <a:off x="1557240" y="2166840"/>
              <a:ext cx="450552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9"/>
            <p:cNvCxnSpPr/>
            <p:nvPr/>
          </p:nvCxnSpPr>
          <p:spPr>
            <a:xfrm rot="16200000" flipH="1">
              <a:off x="3919439" y="2166840"/>
              <a:ext cx="4505521" cy="152400"/>
            </a:xfrm>
            <a:prstGeom prst="line">
              <a:avLst/>
            </a:prstGeom>
            <a:ln w="5715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50"/>
            <p:cNvCxnSpPr/>
            <p:nvPr/>
          </p:nvCxnSpPr>
          <p:spPr>
            <a:xfrm rot="16200000" flipH="1">
              <a:off x="3271739" y="2052540"/>
              <a:ext cx="450552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51"/>
            <p:cNvCxnSpPr/>
            <p:nvPr/>
          </p:nvCxnSpPr>
          <p:spPr>
            <a:xfrm rot="5400000">
              <a:off x="3881339" y="2052540"/>
              <a:ext cx="450552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52"/>
            <p:cNvCxnSpPr/>
            <p:nvPr/>
          </p:nvCxnSpPr>
          <p:spPr>
            <a:xfrm rot="5400000">
              <a:off x="3005039" y="2090640"/>
              <a:ext cx="4505521" cy="3048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3"/>
            <p:cNvCxnSpPr/>
            <p:nvPr/>
          </p:nvCxnSpPr>
          <p:spPr>
            <a:xfrm rot="16200000" flipH="1">
              <a:off x="2243039" y="2014440"/>
              <a:ext cx="4505521" cy="457200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4"/>
            <p:cNvCxnSpPr/>
            <p:nvPr/>
          </p:nvCxnSpPr>
          <p:spPr>
            <a:xfrm rot="16200000" flipH="1">
              <a:off x="3538439" y="2166840"/>
              <a:ext cx="450552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5"/>
            <p:cNvCxnSpPr/>
            <p:nvPr/>
          </p:nvCxnSpPr>
          <p:spPr>
            <a:xfrm rot="5400000">
              <a:off x="3822602" y="1536602"/>
              <a:ext cx="4505521" cy="1412875"/>
            </a:xfrm>
            <a:prstGeom prst="line">
              <a:avLst/>
            </a:prstGeom>
            <a:ln>
              <a:solidFill>
                <a:schemeClr val="accent1">
                  <a:alpha val="56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6"/>
            <p:cNvCxnSpPr/>
            <p:nvPr/>
          </p:nvCxnSpPr>
          <p:spPr>
            <a:xfrm rot="5400000">
              <a:off x="4225033" y="2091434"/>
              <a:ext cx="4505521" cy="303212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7"/>
            <p:cNvCxnSpPr/>
            <p:nvPr/>
          </p:nvCxnSpPr>
          <p:spPr>
            <a:xfrm rot="5400000">
              <a:off x="4071839" y="2090640"/>
              <a:ext cx="450552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8"/>
            <p:cNvCxnSpPr/>
            <p:nvPr/>
          </p:nvCxnSpPr>
          <p:spPr>
            <a:xfrm rot="5400000">
              <a:off x="3565427" y="2041427"/>
              <a:ext cx="4505521" cy="403225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9"/>
            <p:cNvCxnSpPr/>
            <p:nvPr/>
          </p:nvCxnSpPr>
          <p:spPr>
            <a:xfrm rot="16200000" flipH="1">
              <a:off x="3413027" y="2139852"/>
              <a:ext cx="4505521" cy="206375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60"/>
            <p:cNvCxnSpPr/>
            <p:nvPr/>
          </p:nvCxnSpPr>
          <p:spPr>
            <a:xfrm rot="16200000" flipH="1">
              <a:off x="2928839" y="2166840"/>
              <a:ext cx="4505521" cy="152400"/>
            </a:xfrm>
            <a:prstGeom prst="line">
              <a:avLst/>
            </a:prstGeom>
            <a:ln w="5715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61"/>
            <p:cNvCxnSpPr/>
            <p:nvPr/>
          </p:nvCxnSpPr>
          <p:spPr>
            <a:xfrm rot="16200000" flipH="1">
              <a:off x="3081239" y="2166840"/>
              <a:ext cx="450552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62"/>
            <p:cNvCxnSpPr/>
            <p:nvPr/>
          </p:nvCxnSpPr>
          <p:spPr>
            <a:xfrm rot="5400000">
              <a:off x="4643339" y="2128740"/>
              <a:ext cx="4505521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3"/>
            <p:cNvCxnSpPr/>
            <p:nvPr/>
          </p:nvCxnSpPr>
          <p:spPr>
            <a:xfrm rot="16200000" flipH="1">
              <a:off x="4643339" y="2128740"/>
              <a:ext cx="4505521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4"/>
            <p:cNvCxnSpPr/>
            <p:nvPr/>
          </p:nvCxnSpPr>
          <p:spPr>
            <a:xfrm rot="5400000">
              <a:off x="5215633" y="2242246"/>
              <a:ext cx="4505521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5"/>
            <p:cNvCxnSpPr/>
            <p:nvPr/>
          </p:nvCxnSpPr>
          <p:spPr>
            <a:xfrm rot="16200000" flipH="1">
              <a:off x="5062439" y="2014440"/>
              <a:ext cx="4505521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6"/>
            <p:cNvCxnSpPr/>
            <p:nvPr/>
          </p:nvCxnSpPr>
          <p:spPr>
            <a:xfrm rot="5400000">
              <a:off x="5176739" y="2052540"/>
              <a:ext cx="4505521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7"/>
            <p:cNvCxnSpPr/>
            <p:nvPr/>
          </p:nvCxnSpPr>
          <p:spPr>
            <a:xfrm rot="16200000" flipH="1">
              <a:off x="5748239" y="2014440"/>
              <a:ext cx="4505521" cy="457200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8"/>
            <p:cNvCxnSpPr/>
            <p:nvPr/>
          </p:nvCxnSpPr>
          <p:spPr>
            <a:xfrm rot="16200000" flipH="1">
              <a:off x="4910039" y="2166840"/>
              <a:ext cx="450552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9"/>
            <p:cNvCxnSpPr/>
            <p:nvPr/>
          </p:nvCxnSpPr>
          <p:spPr>
            <a:xfrm rot="5400000">
              <a:off x="4795739" y="2128740"/>
              <a:ext cx="4505521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70"/>
            <p:cNvCxnSpPr/>
            <p:nvPr/>
          </p:nvCxnSpPr>
          <p:spPr>
            <a:xfrm rot="16200000" flipH="1">
              <a:off x="5391052" y="2066827"/>
              <a:ext cx="4505521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71"/>
            <p:cNvCxnSpPr/>
            <p:nvPr/>
          </p:nvCxnSpPr>
          <p:spPr>
            <a:xfrm rot="16200000" flipH="1">
              <a:off x="5927627" y="2139852"/>
              <a:ext cx="4505521" cy="206375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72"/>
            <p:cNvCxnSpPr/>
            <p:nvPr/>
          </p:nvCxnSpPr>
          <p:spPr>
            <a:xfrm rot="16200000" flipH="1">
              <a:off x="5519639" y="2166840"/>
              <a:ext cx="450552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3"/>
            <p:cNvCxnSpPr/>
            <p:nvPr/>
          </p:nvCxnSpPr>
          <p:spPr>
            <a:xfrm rot="16200000" flipH="1">
              <a:off x="5748239" y="2166840"/>
              <a:ext cx="450552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74"/>
            <p:cNvCxnSpPr/>
            <p:nvPr/>
          </p:nvCxnSpPr>
          <p:spPr>
            <a:xfrm rot="16200000" flipH="1">
              <a:off x="6434039" y="2166840"/>
              <a:ext cx="450552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Connector 75"/>
            <p:cNvCxnSpPr/>
            <p:nvPr/>
          </p:nvCxnSpPr>
          <p:spPr>
            <a:xfrm rot="16200000" flipH="1">
              <a:off x="6243539" y="2052540"/>
              <a:ext cx="450552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Connector 76"/>
            <p:cNvCxnSpPr/>
            <p:nvPr/>
          </p:nvCxnSpPr>
          <p:spPr>
            <a:xfrm rot="5400000">
              <a:off x="6395939" y="2052540"/>
              <a:ext cx="450552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Connector 77"/>
            <p:cNvCxnSpPr/>
            <p:nvPr/>
          </p:nvCxnSpPr>
          <p:spPr>
            <a:xfrm rot="16200000" flipH="1">
              <a:off x="6053039" y="2166840"/>
              <a:ext cx="450552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Connector 78"/>
            <p:cNvCxnSpPr/>
            <p:nvPr/>
          </p:nvCxnSpPr>
          <p:spPr>
            <a:xfrm rot="5400000">
              <a:off x="6709412" y="2137412"/>
              <a:ext cx="4526277" cy="1905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Connector 79"/>
            <p:cNvCxnSpPr/>
            <p:nvPr/>
          </p:nvCxnSpPr>
          <p:spPr>
            <a:xfrm rot="5400000">
              <a:off x="6026052" y="2041427"/>
              <a:ext cx="4505521" cy="403225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Straight Connector 80"/>
            <p:cNvCxnSpPr/>
            <p:nvPr/>
          </p:nvCxnSpPr>
          <p:spPr>
            <a:xfrm rot="16200000" flipH="1">
              <a:off x="5927627" y="2139852"/>
              <a:ext cx="4505521" cy="206375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Straight Connector 81"/>
            <p:cNvCxnSpPr/>
            <p:nvPr/>
          </p:nvCxnSpPr>
          <p:spPr>
            <a:xfrm rot="5400000">
              <a:off x="6738840" y="2241452"/>
              <a:ext cx="4505521" cy="3175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Connector 82"/>
            <p:cNvCxnSpPr/>
            <p:nvPr/>
          </p:nvCxnSpPr>
          <p:spPr>
            <a:xfrm rot="5400000">
              <a:off x="3728939" y="2204940"/>
              <a:ext cx="4505521" cy="76200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Connector 83"/>
            <p:cNvCxnSpPr/>
            <p:nvPr/>
          </p:nvCxnSpPr>
          <p:spPr>
            <a:xfrm rot="16200000" flipH="1">
              <a:off x="4224239" y="2166840"/>
              <a:ext cx="4505521" cy="1524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Straight Connector 84"/>
            <p:cNvCxnSpPr/>
            <p:nvPr/>
          </p:nvCxnSpPr>
          <p:spPr>
            <a:xfrm rot="16200000" flipH="1">
              <a:off x="4414739" y="2052540"/>
              <a:ext cx="4505521" cy="381000"/>
            </a:xfrm>
            <a:prstGeom prst="line">
              <a:avLst/>
            </a:prstGeom>
            <a:ln w="19050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Connector 85"/>
            <p:cNvCxnSpPr/>
            <p:nvPr/>
          </p:nvCxnSpPr>
          <p:spPr>
            <a:xfrm rot="5400000">
              <a:off x="3309839" y="2090640"/>
              <a:ext cx="4505521" cy="3048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Straight Connector 86"/>
            <p:cNvCxnSpPr/>
            <p:nvPr/>
          </p:nvCxnSpPr>
          <p:spPr>
            <a:xfrm rot="16200000" flipH="1">
              <a:off x="4324252" y="2066827"/>
              <a:ext cx="4505521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Straight Connector 87"/>
            <p:cNvCxnSpPr/>
            <p:nvPr/>
          </p:nvCxnSpPr>
          <p:spPr>
            <a:xfrm rot="5400000">
              <a:off x="4948139" y="2052540"/>
              <a:ext cx="450552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Straight Connector 88"/>
            <p:cNvCxnSpPr/>
            <p:nvPr/>
          </p:nvCxnSpPr>
          <p:spPr>
            <a:xfrm rot="5400000">
              <a:off x="5405339" y="1747740"/>
              <a:ext cx="4505521" cy="990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Straight Connector 89"/>
            <p:cNvCxnSpPr/>
            <p:nvPr/>
          </p:nvCxnSpPr>
          <p:spPr>
            <a:xfrm rot="16200000" flipH="1">
              <a:off x="2547839" y="2014440"/>
              <a:ext cx="4505521" cy="457200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8" name="Rectangle 93"/>
          <p:cNvSpPr/>
          <p:nvPr/>
        </p:nvSpPr>
        <p:spPr>
          <a:xfrm>
            <a:off x="0" y="4311650"/>
            <a:ext cx="9144000" cy="1905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89" name="Straight Connector 95"/>
          <p:cNvCxnSpPr/>
          <p:nvPr/>
        </p:nvCxnSpPr>
        <p:spPr>
          <a:xfrm>
            <a:off x="0" y="4387850"/>
            <a:ext cx="914400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Straight Connector 96"/>
          <p:cNvCxnSpPr/>
          <p:nvPr/>
        </p:nvCxnSpPr>
        <p:spPr>
          <a:xfrm>
            <a:off x="0" y="6138863"/>
            <a:ext cx="9144000" cy="1587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621370"/>
            <a:ext cx="8305800" cy="414649"/>
          </a:xfrm>
        </p:spPr>
        <p:txBody>
          <a:bodyPr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5" name="Title 94"/>
          <p:cNvSpPr>
            <a:spLocks noGrp="1"/>
          </p:cNvSpPr>
          <p:nvPr>
            <p:ph type="title"/>
          </p:nvPr>
        </p:nvSpPr>
        <p:spPr>
          <a:xfrm>
            <a:off x="457200" y="4463568"/>
            <a:ext cx="83058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1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675E47"/>
                </a:solidFill>
              </a:defRPr>
            </a:lvl1pPr>
          </a:lstStyle>
          <a:p>
            <a:pPr>
              <a:defRPr/>
            </a:pPr>
            <a:fld id="{2C357CD5-5CE0-4847-A532-05842F5F6CF6}" type="datetimeFigureOut">
              <a:rPr lang="ru-RU"/>
              <a:pPr>
                <a:defRPr/>
              </a:pPr>
              <a:t>29.12.2012</a:t>
            </a:fld>
            <a:endParaRPr lang="ru-RU"/>
          </a:p>
        </p:txBody>
      </p:sp>
      <p:sp>
        <p:nvSpPr>
          <p:cNvPr id="92" name="Footer Placeholder 90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675E47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3" name="Slide Number Placeholder 9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675E47"/>
                </a:solidFill>
              </a:defRPr>
            </a:lvl1pPr>
          </a:lstStyle>
          <a:p>
            <a:pPr>
              <a:defRPr/>
            </a:pPr>
            <a:fld id="{508551FA-84E6-4C9F-A554-64927CAD99B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2EEC41-8638-4C81-9115-7CBB0E5E4977}" type="datetimeFigureOut">
              <a:rPr lang="ru-RU"/>
              <a:pPr>
                <a:defRPr/>
              </a:pPr>
              <a:t>29.12.2012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1FED42-3F34-4040-AB3D-F68E9F307F3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3" y="1535113"/>
            <a:ext cx="4040188" cy="639762"/>
          </a:xfrm>
        </p:spPr>
        <p:txBody>
          <a:bodyPr anchor="b"/>
          <a:lstStyle>
            <a:lvl1pPr marL="0" indent="0" algn="ctr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3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3" y="1535113"/>
            <a:ext cx="4041775" cy="639762"/>
          </a:xfrm>
        </p:spPr>
        <p:txBody>
          <a:bodyPr anchor="b"/>
          <a:lstStyle>
            <a:lvl1pPr marL="0" indent="0" algn="ctr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3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465611-EDEF-446A-8096-5268F73A8A9E}" type="datetimeFigureOut">
              <a:rPr lang="ru-RU"/>
              <a:pPr>
                <a:defRPr/>
              </a:pPr>
              <a:t>29.12.2012</a:t>
            </a:fld>
            <a:endParaRPr lang="ru-RU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6A9CB9-C65E-4B12-96EE-E8E7DD7C79D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96BDAA-AA3C-491F-91D8-59CBBEF83B84}" type="datetimeFigureOut">
              <a:rPr lang="ru-RU"/>
              <a:pPr>
                <a:defRPr/>
              </a:pPr>
              <a:t>29.12.2012</a:t>
            </a:fld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2768A3-A6C9-42A3-8CEA-CC2310D3E7F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C02BD5-81A4-47A3-894B-36DA33D26FEC}" type="datetimeFigureOut">
              <a:rPr lang="ru-RU"/>
              <a:pPr>
                <a:defRPr/>
              </a:pPr>
              <a:t>29.12.2012</a:t>
            </a:fld>
            <a:endParaRPr lang="ru-RU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9D6B45-17F5-49D3-A0F5-17CD4AAB21F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9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BB3010-E811-4BCD-8749-DBA5A713CC3A}" type="datetimeFigureOut">
              <a:rPr lang="ru-RU"/>
              <a:pPr>
                <a:defRPr/>
              </a:pPr>
              <a:t>29.12.2012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199FA8-9681-46F1-BEF9-3982A52E788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6"/>
          <p:cNvSpPr/>
          <p:nvPr/>
        </p:nvSpPr>
        <p:spPr>
          <a:xfrm>
            <a:off x="0" y="1563688"/>
            <a:ext cx="2762250" cy="3313112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6" name="Straight Connector 38"/>
          <p:cNvCxnSpPr/>
          <p:nvPr/>
        </p:nvCxnSpPr>
        <p:spPr>
          <a:xfrm rot="5400000">
            <a:off x="1127919" y="3221832"/>
            <a:ext cx="3017837" cy="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40"/>
          <p:cNvCxnSpPr/>
          <p:nvPr/>
        </p:nvCxnSpPr>
        <p:spPr>
          <a:xfrm>
            <a:off x="0" y="1712913"/>
            <a:ext cx="2651125" cy="1587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42"/>
          <p:cNvCxnSpPr/>
          <p:nvPr/>
        </p:nvCxnSpPr>
        <p:spPr>
          <a:xfrm>
            <a:off x="0" y="4733925"/>
            <a:ext cx="2651125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00400" y="273056"/>
            <a:ext cx="54864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901952"/>
            <a:ext cx="2377440" cy="1371600"/>
          </a:xfr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tabLst>
                <a:tab pos="3830638" algn="l"/>
              </a:tabLst>
              <a:defRPr lang="en-US" sz="2600" b="1" kern="1200" cap="none" spc="20" baseline="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400" y="3273552"/>
            <a:ext cx="2377440" cy="1371600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9BB992-2315-4783-B706-18AC6592F405}" type="datetimeFigureOut">
              <a:rPr lang="ru-RU"/>
              <a:pPr>
                <a:defRPr/>
              </a:pPr>
              <a:t>29.12.2012</a:t>
            </a:fld>
            <a:endParaRPr lang="ru-RU"/>
          </a:p>
        </p:txBody>
      </p:sp>
      <p:sp>
        <p:nvSpPr>
          <p:cNvPr id="10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8232DE-F6BC-49CF-8732-B69E7FF65FC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2"/>
          <p:cNvSpPr/>
          <p:nvPr/>
        </p:nvSpPr>
        <p:spPr>
          <a:xfrm>
            <a:off x="0" y="1563688"/>
            <a:ext cx="2762250" cy="3313112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6" name="Straight Connector 33"/>
          <p:cNvCxnSpPr/>
          <p:nvPr/>
        </p:nvCxnSpPr>
        <p:spPr>
          <a:xfrm rot="5400000">
            <a:off x="1127919" y="3221832"/>
            <a:ext cx="3017837" cy="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34"/>
          <p:cNvCxnSpPr/>
          <p:nvPr/>
        </p:nvCxnSpPr>
        <p:spPr>
          <a:xfrm>
            <a:off x="0" y="1712913"/>
            <a:ext cx="2651125" cy="1587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59"/>
          <p:cNvCxnSpPr/>
          <p:nvPr/>
        </p:nvCxnSpPr>
        <p:spPr>
          <a:xfrm>
            <a:off x="0" y="4733925"/>
            <a:ext cx="2651125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200400" y="381000"/>
            <a:ext cx="5562600" cy="5638800"/>
          </a:xfrm>
          <a:solidFill>
            <a:schemeClr val="bg2"/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5448" y="1905000"/>
            <a:ext cx="2377440" cy="1371600"/>
          </a:xfrm>
        </p:spPr>
        <p:txBody>
          <a:bodyPr/>
          <a:lstStyle>
            <a:lvl1pPr algn="l">
              <a:defRPr sz="2600" b="1" cap="none" spc="20" baseline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400" y="3276600"/>
            <a:ext cx="2377440" cy="1371600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9EAABA-FC97-4652-BD3C-A53AFFDE1285}" type="datetimeFigureOut">
              <a:rPr lang="ru-RU"/>
              <a:pPr>
                <a:defRPr/>
              </a:pPr>
              <a:t>29.12.2012</a:t>
            </a:fld>
            <a:endParaRPr lang="ru-RU"/>
          </a:p>
        </p:txBody>
      </p:sp>
      <p:sp>
        <p:nvSpPr>
          <p:cNvPr id="10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1E3DBF-BE8B-490E-9BFD-2A029489790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91D172-9414-482E-BE6A-FC0126DE334C}" type="datetimeFigureOut">
              <a:rPr lang="ru-RU"/>
              <a:pPr>
                <a:defRPr/>
              </a:pPr>
              <a:t>29.12.2012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254511-4F53-4F4B-9F2B-64C88BD1DD4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4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4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4FC5BE-A668-4FF5-A6A0-10311451E197}" type="datetimeFigureOut">
              <a:rPr lang="ru-RU"/>
              <a:pPr>
                <a:defRPr/>
              </a:pPr>
              <a:t>29.12.2012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D016BF-ADAA-47B0-B5DB-2940D7BA62E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94"/>
          <p:cNvGrpSpPr>
            <a:grpSpLocks/>
          </p:cNvGrpSpPr>
          <p:nvPr/>
        </p:nvGrpSpPr>
        <p:grpSpPr bwMode="auto">
          <a:xfrm>
            <a:off x="0" y="-30163"/>
            <a:ext cx="9067800" cy="6889751"/>
            <a:chOff x="0" y="-30477"/>
            <a:chExt cx="9067800" cy="6889273"/>
          </a:xfrm>
        </p:grpSpPr>
        <p:cxnSp>
          <p:nvCxnSpPr>
            <p:cNvPr id="5" name="Straight Connector 109"/>
            <p:cNvCxnSpPr/>
            <p:nvPr/>
          </p:nvCxnSpPr>
          <p:spPr>
            <a:xfrm rot="16200000" flipH="1">
              <a:off x="-1447562" y="3352246"/>
              <a:ext cx="6857524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Connector 176"/>
            <p:cNvCxnSpPr/>
            <p:nvPr/>
          </p:nvCxnSpPr>
          <p:spPr>
            <a:xfrm rot="16200000" flipH="1">
              <a:off x="-1638062" y="3237946"/>
              <a:ext cx="6857524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177"/>
            <p:cNvCxnSpPr/>
            <p:nvPr/>
          </p:nvCxnSpPr>
          <p:spPr>
            <a:xfrm rot="5400000">
              <a:off x="-1485662" y="3237946"/>
              <a:ext cx="6857524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180"/>
            <p:cNvCxnSpPr/>
            <p:nvPr/>
          </p:nvCxnSpPr>
          <p:spPr>
            <a:xfrm rot="5400000">
              <a:off x="-3238262" y="3314146"/>
              <a:ext cx="6857524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181"/>
            <p:cNvCxnSpPr/>
            <p:nvPr/>
          </p:nvCxnSpPr>
          <p:spPr>
            <a:xfrm rot="16200000" flipH="1">
              <a:off x="-3314462" y="3314146"/>
              <a:ext cx="6857524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182"/>
            <p:cNvCxnSpPr/>
            <p:nvPr/>
          </p:nvCxnSpPr>
          <p:spPr>
            <a:xfrm rot="16200000" flipH="1">
              <a:off x="-1371362" y="2971246"/>
              <a:ext cx="6857524" cy="9144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83"/>
            <p:cNvCxnSpPr/>
            <p:nvPr/>
          </p:nvCxnSpPr>
          <p:spPr>
            <a:xfrm rot="16200000" flipH="1">
              <a:off x="-2819162" y="3199846"/>
              <a:ext cx="6857524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84"/>
            <p:cNvCxnSpPr/>
            <p:nvPr/>
          </p:nvCxnSpPr>
          <p:spPr>
            <a:xfrm rot="5400000">
              <a:off x="-2704862" y="3237946"/>
              <a:ext cx="6857524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85"/>
            <p:cNvCxnSpPr/>
            <p:nvPr/>
          </p:nvCxnSpPr>
          <p:spPr>
            <a:xfrm rot="16200000" flipH="1">
              <a:off x="-2133362" y="3199846"/>
              <a:ext cx="6857524" cy="457200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86"/>
            <p:cNvCxnSpPr/>
            <p:nvPr/>
          </p:nvCxnSpPr>
          <p:spPr>
            <a:xfrm rot="16200000" flipH="1">
              <a:off x="-3123962" y="3276046"/>
              <a:ext cx="6857524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87"/>
            <p:cNvCxnSpPr/>
            <p:nvPr/>
          </p:nvCxnSpPr>
          <p:spPr>
            <a:xfrm rot="16200000" flipH="1">
              <a:off x="-1828562" y="3352246"/>
              <a:ext cx="6857524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88"/>
            <p:cNvCxnSpPr/>
            <p:nvPr/>
          </p:nvCxnSpPr>
          <p:spPr>
            <a:xfrm rot="16200000" flipH="1">
              <a:off x="-2819162" y="3352246"/>
              <a:ext cx="6857524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89"/>
            <p:cNvCxnSpPr/>
            <p:nvPr/>
          </p:nvCxnSpPr>
          <p:spPr>
            <a:xfrm rot="16200000" flipH="1">
              <a:off x="-2438162" y="3123646"/>
              <a:ext cx="6857524" cy="609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64"/>
            <p:cNvCxnSpPr/>
            <p:nvPr/>
          </p:nvCxnSpPr>
          <p:spPr>
            <a:xfrm rot="5400000">
              <a:off x="-1731724" y="2722008"/>
              <a:ext cx="6857524" cy="1412875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65"/>
            <p:cNvCxnSpPr/>
            <p:nvPr/>
          </p:nvCxnSpPr>
          <p:spPr>
            <a:xfrm rot="5400000">
              <a:off x="-1141968" y="3276840"/>
              <a:ext cx="6857524" cy="303212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68"/>
            <p:cNvCxnSpPr/>
            <p:nvPr/>
          </p:nvCxnSpPr>
          <p:spPr>
            <a:xfrm rot="5400000">
              <a:off x="-914162" y="3276046"/>
              <a:ext cx="6857524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172"/>
            <p:cNvCxnSpPr/>
            <p:nvPr/>
          </p:nvCxnSpPr>
          <p:spPr>
            <a:xfrm rot="5400000">
              <a:off x="-1855549" y="3226833"/>
              <a:ext cx="6857524" cy="403225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120"/>
            <p:cNvCxnSpPr/>
            <p:nvPr/>
          </p:nvCxnSpPr>
          <p:spPr>
            <a:xfrm rot="16200000" flipH="1">
              <a:off x="-2642949" y="3252233"/>
              <a:ext cx="6857524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144"/>
            <p:cNvCxnSpPr/>
            <p:nvPr/>
          </p:nvCxnSpPr>
          <p:spPr>
            <a:xfrm rot="16200000" flipH="1">
              <a:off x="-1953974" y="3325258"/>
              <a:ext cx="6857524" cy="206375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107"/>
            <p:cNvCxnSpPr/>
            <p:nvPr/>
          </p:nvCxnSpPr>
          <p:spPr>
            <a:xfrm rot="16200000" flipH="1">
              <a:off x="-2361962" y="3352246"/>
              <a:ext cx="6857524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08"/>
            <p:cNvCxnSpPr/>
            <p:nvPr/>
          </p:nvCxnSpPr>
          <p:spPr>
            <a:xfrm rot="16200000" flipH="1">
              <a:off x="-2133362" y="3352246"/>
              <a:ext cx="6857524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09"/>
            <p:cNvCxnSpPr/>
            <p:nvPr/>
          </p:nvCxnSpPr>
          <p:spPr>
            <a:xfrm rot="16200000" flipH="1">
              <a:off x="1067038" y="3352246"/>
              <a:ext cx="6857524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10"/>
            <p:cNvCxnSpPr/>
            <p:nvPr/>
          </p:nvCxnSpPr>
          <p:spPr>
            <a:xfrm rot="16200000" flipH="1">
              <a:off x="876538" y="3237946"/>
              <a:ext cx="6857524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11"/>
            <p:cNvCxnSpPr/>
            <p:nvPr/>
          </p:nvCxnSpPr>
          <p:spPr>
            <a:xfrm rot="5400000">
              <a:off x="1028938" y="3237946"/>
              <a:ext cx="6857524" cy="3810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12"/>
            <p:cNvCxnSpPr/>
            <p:nvPr/>
          </p:nvCxnSpPr>
          <p:spPr>
            <a:xfrm rot="5400000">
              <a:off x="-723662" y="3314146"/>
              <a:ext cx="6857524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13"/>
            <p:cNvCxnSpPr/>
            <p:nvPr/>
          </p:nvCxnSpPr>
          <p:spPr>
            <a:xfrm rot="16200000" flipH="1">
              <a:off x="-799862" y="3314146"/>
              <a:ext cx="6857524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214"/>
            <p:cNvCxnSpPr/>
            <p:nvPr/>
          </p:nvCxnSpPr>
          <p:spPr>
            <a:xfrm rot="5400000">
              <a:off x="-152161" y="3428446"/>
              <a:ext cx="6857524" cy="3175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215"/>
            <p:cNvCxnSpPr/>
            <p:nvPr/>
          </p:nvCxnSpPr>
          <p:spPr>
            <a:xfrm rot="16200000" flipH="1">
              <a:off x="-304562" y="3199846"/>
              <a:ext cx="6857524" cy="4572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216"/>
            <p:cNvCxnSpPr/>
            <p:nvPr/>
          </p:nvCxnSpPr>
          <p:spPr>
            <a:xfrm rot="5400000">
              <a:off x="-190262" y="3237946"/>
              <a:ext cx="6857524" cy="38100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217"/>
            <p:cNvCxnSpPr/>
            <p:nvPr/>
          </p:nvCxnSpPr>
          <p:spPr>
            <a:xfrm rot="16200000" flipH="1">
              <a:off x="381238" y="3199846"/>
              <a:ext cx="6857524" cy="457200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218"/>
            <p:cNvCxnSpPr/>
            <p:nvPr/>
          </p:nvCxnSpPr>
          <p:spPr>
            <a:xfrm rot="16200000" flipH="1">
              <a:off x="-609362" y="3276046"/>
              <a:ext cx="6857524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219"/>
            <p:cNvCxnSpPr/>
            <p:nvPr/>
          </p:nvCxnSpPr>
          <p:spPr>
            <a:xfrm rot="16200000" flipH="1">
              <a:off x="686038" y="3352246"/>
              <a:ext cx="6857524" cy="15240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220"/>
            <p:cNvCxnSpPr/>
            <p:nvPr/>
          </p:nvCxnSpPr>
          <p:spPr>
            <a:xfrm rot="16200000" flipH="1">
              <a:off x="-304562" y="3352246"/>
              <a:ext cx="6857524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221"/>
            <p:cNvCxnSpPr/>
            <p:nvPr/>
          </p:nvCxnSpPr>
          <p:spPr>
            <a:xfrm rot="5400000">
              <a:off x="-1028462" y="3314146"/>
              <a:ext cx="6857524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222"/>
            <p:cNvCxnSpPr/>
            <p:nvPr/>
          </p:nvCxnSpPr>
          <p:spPr>
            <a:xfrm rot="5400000">
              <a:off x="782876" y="2722008"/>
              <a:ext cx="6857524" cy="1412875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223"/>
            <p:cNvCxnSpPr/>
            <p:nvPr/>
          </p:nvCxnSpPr>
          <p:spPr>
            <a:xfrm rot="5400000">
              <a:off x="1372632" y="3276840"/>
              <a:ext cx="6857524" cy="303212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224"/>
            <p:cNvCxnSpPr/>
            <p:nvPr/>
          </p:nvCxnSpPr>
          <p:spPr>
            <a:xfrm rot="5400000">
              <a:off x="1600438" y="3352246"/>
              <a:ext cx="6857524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225"/>
            <p:cNvCxnSpPr/>
            <p:nvPr/>
          </p:nvCxnSpPr>
          <p:spPr>
            <a:xfrm rot="5400000">
              <a:off x="659051" y="3226833"/>
              <a:ext cx="6857524" cy="403225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226"/>
            <p:cNvCxnSpPr/>
            <p:nvPr/>
          </p:nvCxnSpPr>
          <p:spPr>
            <a:xfrm rot="16200000" flipH="1">
              <a:off x="-128349" y="3252233"/>
              <a:ext cx="6857524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227"/>
            <p:cNvCxnSpPr/>
            <p:nvPr/>
          </p:nvCxnSpPr>
          <p:spPr>
            <a:xfrm rot="16200000" flipH="1">
              <a:off x="560626" y="3325258"/>
              <a:ext cx="6857524" cy="206375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228"/>
            <p:cNvCxnSpPr/>
            <p:nvPr/>
          </p:nvCxnSpPr>
          <p:spPr>
            <a:xfrm rot="16200000" flipH="1">
              <a:off x="152638" y="3352246"/>
              <a:ext cx="6857524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229"/>
            <p:cNvCxnSpPr/>
            <p:nvPr/>
          </p:nvCxnSpPr>
          <p:spPr>
            <a:xfrm rot="16200000" flipH="1">
              <a:off x="381238" y="3352246"/>
              <a:ext cx="6857524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236"/>
            <p:cNvCxnSpPr/>
            <p:nvPr/>
          </p:nvCxnSpPr>
          <p:spPr>
            <a:xfrm rot="16200000" flipH="1">
              <a:off x="2743438" y="3352246"/>
              <a:ext cx="6857524" cy="15240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237"/>
            <p:cNvCxnSpPr/>
            <p:nvPr/>
          </p:nvCxnSpPr>
          <p:spPr>
            <a:xfrm rot="16200000" flipH="1">
              <a:off x="2095738" y="3237946"/>
              <a:ext cx="6857524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238"/>
            <p:cNvCxnSpPr/>
            <p:nvPr/>
          </p:nvCxnSpPr>
          <p:spPr>
            <a:xfrm rot="5400000">
              <a:off x="2705338" y="3237946"/>
              <a:ext cx="6857524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239"/>
            <p:cNvCxnSpPr/>
            <p:nvPr/>
          </p:nvCxnSpPr>
          <p:spPr>
            <a:xfrm rot="5400000">
              <a:off x="1829038" y="3276046"/>
              <a:ext cx="6857524" cy="3048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240"/>
            <p:cNvCxnSpPr/>
            <p:nvPr/>
          </p:nvCxnSpPr>
          <p:spPr>
            <a:xfrm rot="16200000" flipH="1">
              <a:off x="1067038" y="3199846"/>
              <a:ext cx="6857524" cy="457200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241"/>
            <p:cNvCxnSpPr/>
            <p:nvPr/>
          </p:nvCxnSpPr>
          <p:spPr>
            <a:xfrm rot="16200000" flipH="1">
              <a:off x="2362438" y="3352246"/>
              <a:ext cx="6857524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242"/>
            <p:cNvCxnSpPr/>
            <p:nvPr/>
          </p:nvCxnSpPr>
          <p:spPr>
            <a:xfrm rot="5400000">
              <a:off x="2646601" y="2722008"/>
              <a:ext cx="6857524" cy="1412875"/>
            </a:xfrm>
            <a:prstGeom prst="line">
              <a:avLst/>
            </a:prstGeom>
            <a:ln>
              <a:solidFill>
                <a:schemeClr val="accent1">
                  <a:alpha val="56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243"/>
            <p:cNvCxnSpPr/>
            <p:nvPr/>
          </p:nvCxnSpPr>
          <p:spPr>
            <a:xfrm rot="5400000">
              <a:off x="3049032" y="3276840"/>
              <a:ext cx="6857524" cy="303212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244"/>
            <p:cNvCxnSpPr/>
            <p:nvPr/>
          </p:nvCxnSpPr>
          <p:spPr>
            <a:xfrm rot="5400000">
              <a:off x="2895838" y="3276046"/>
              <a:ext cx="6857524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245"/>
            <p:cNvCxnSpPr/>
            <p:nvPr/>
          </p:nvCxnSpPr>
          <p:spPr>
            <a:xfrm rot="5400000">
              <a:off x="2389426" y="3226833"/>
              <a:ext cx="6857524" cy="403225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246"/>
            <p:cNvCxnSpPr/>
            <p:nvPr/>
          </p:nvCxnSpPr>
          <p:spPr>
            <a:xfrm rot="16200000" flipH="1">
              <a:off x="2237026" y="3325258"/>
              <a:ext cx="6857524" cy="206375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247"/>
            <p:cNvCxnSpPr/>
            <p:nvPr/>
          </p:nvCxnSpPr>
          <p:spPr>
            <a:xfrm rot="16200000" flipH="1">
              <a:off x="1752838" y="3352246"/>
              <a:ext cx="6857524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248"/>
            <p:cNvCxnSpPr/>
            <p:nvPr/>
          </p:nvCxnSpPr>
          <p:spPr>
            <a:xfrm rot="16200000" flipH="1">
              <a:off x="1981438" y="3352246"/>
              <a:ext cx="6857524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249"/>
            <p:cNvCxnSpPr/>
            <p:nvPr/>
          </p:nvCxnSpPr>
          <p:spPr>
            <a:xfrm rot="5400000">
              <a:off x="3467338" y="3314146"/>
              <a:ext cx="6857524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250"/>
            <p:cNvCxnSpPr/>
            <p:nvPr/>
          </p:nvCxnSpPr>
          <p:spPr>
            <a:xfrm rot="16200000" flipH="1">
              <a:off x="3467338" y="3314146"/>
              <a:ext cx="6857524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251"/>
            <p:cNvCxnSpPr/>
            <p:nvPr/>
          </p:nvCxnSpPr>
          <p:spPr>
            <a:xfrm rot="5400000">
              <a:off x="4038839" y="3428446"/>
              <a:ext cx="6857524" cy="3175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252"/>
            <p:cNvCxnSpPr/>
            <p:nvPr/>
          </p:nvCxnSpPr>
          <p:spPr>
            <a:xfrm rot="16200000" flipH="1">
              <a:off x="3886438" y="3199846"/>
              <a:ext cx="6857524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253"/>
            <p:cNvCxnSpPr/>
            <p:nvPr/>
          </p:nvCxnSpPr>
          <p:spPr>
            <a:xfrm rot="5400000">
              <a:off x="4000738" y="3237946"/>
              <a:ext cx="6857524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254"/>
            <p:cNvCxnSpPr/>
            <p:nvPr/>
          </p:nvCxnSpPr>
          <p:spPr>
            <a:xfrm rot="16200000" flipH="1">
              <a:off x="4572238" y="3199846"/>
              <a:ext cx="6857524" cy="457200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256"/>
            <p:cNvCxnSpPr/>
            <p:nvPr/>
          </p:nvCxnSpPr>
          <p:spPr>
            <a:xfrm rot="16200000" flipH="1">
              <a:off x="3734038" y="3352246"/>
              <a:ext cx="6857524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257"/>
            <p:cNvCxnSpPr/>
            <p:nvPr/>
          </p:nvCxnSpPr>
          <p:spPr>
            <a:xfrm rot="5400000">
              <a:off x="3619738" y="3314146"/>
              <a:ext cx="6857524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258"/>
            <p:cNvCxnSpPr/>
            <p:nvPr/>
          </p:nvCxnSpPr>
          <p:spPr>
            <a:xfrm rot="16200000" flipH="1">
              <a:off x="4215051" y="3252233"/>
              <a:ext cx="6857524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259"/>
            <p:cNvCxnSpPr/>
            <p:nvPr/>
          </p:nvCxnSpPr>
          <p:spPr>
            <a:xfrm rot="16200000" flipH="1">
              <a:off x="4751626" y="3325258"/>
              <a:ext cx="6857524" cy="206375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260"/>
            <p:cNvCxnSpPr/>
            <p:nvPr/>
          </p:nvCxnSpPr>
          <p:spPr>
            <a:xfrm rot="16200000" flipH="1">
              <a:off x="4343638" y="3352246"/>
              <a:ext cx="6857524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261"/>
            <p:cNvCxnSpPr/>
            <p:nvPr/>
          </p:nvCxnSpPr>
          <p:spPr>
            <a:xfrm rot="16200000" flipH="1">
              <a:off x="4572238" y="3352246"/>
              <a:ext cx="6857524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263"/>
            <p:cNvCxnSpPr/>
            <p:nvPr/>
          </p:nvCxnSpPr>
          <p:spPr>
            <a:xfrm rot="16200000" flipH="1">
              <a:off x="5258038" y="3352246"/>
              <a:ext cx="6857524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Connector 264"/>
            <p:cNvCxnSpPr/>
            <p:nvPr/>
          </p:nvCxnSpPr>
          <p:spPr>
            <a:xfrm rot="16200000" flipH="1">
              <a:off x="5067538" y="3237946"/>
              <a:ext cx="6857524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Connector 265"/>
            <p:cNvCxnSpPr/>
            <p:nvPr/>
          </p:nvCxnSpPr>
          <p:spPr>
            <a:xfrm rot="5400000">
              <a:off x="5219938" y="3237946"/>
              <a:ext cx="6857524" cy="38100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Connector 266"/>
            <p:cNvCxnSpPr/>
            <p:nvPr/>
          </p:nvCxnSpPr>
          <p:spPr>
            <a:xfrm rot="16200000" flipH="1">
              <a:off x="4877038" y="3352246"/>
              <a:ext cx="6857524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Connector 267"/>
            <p:cNvCxnSpPr/>
            <p:nvPr/>
          </p:nvCxnSpPr>
          <p:spPr>
            <a:xfrm rot="5400000">
              <a:off x="5528707" y="3318116"/>
              <a:ext cx="6887685" cy="1905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Connector 269"/>
            <p:cNvCxnSpPr/>
            <p:nvPr/>
          </p:nvCxnSpPr>
          <p:spPr>
            <a:xfrm rot="5400000">
              <a:off x="4850051" y="3226833"/>
              <a:ext cx="6857524" cy="403225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Straight Connector 270"/>
            <p:cNvCxnSpPr/>
            <p:nvPr/>
          </p:nvCxnSpPr>
          <p:spPr>
            <a:xfrm rot="16200000" flipH="1">
              <a:off x="4751626" y="3325258"/>
              <a:ext cx="6857524" cy="206375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Straight Connector 277"/>
            <p:cNvCxnSpPr/>
            <p:nvPr/>
          </p:nvCxnSpPr>
          <p:spPr>
            <a:xfrm rot="5400000">
              <a:off x="5562839" y="3428446"/>
              <a:ext cx="6857524" cy="3175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Connector 282"/>
            <p:cNvCxnSpPr/>
            <p:nvPr/>
          </p:nvCxnSpPr>
          <p:spPr>
            <a:xfrm rot="5400000">
              <a:off x="2552938" y="3390346"/>
              <a:ext cx="6857524" cy="76200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Connector 288"/>
            <p:cNvCxnSpPr/>
            <p:nvPr/>
          </p:nvCxnSpPr>
          <p:spPr>
            <a:xfrm rot="16200000" flipH="1">
              <a:off x="3048238" y="3352246"/>
              <a:ext cx="6857524" cy="1524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Straight Connector 291"/>
            <p:cNvCxnSpPr/>
            <p:nvPr/>
          </p:nvCxnSpPr>
          <p:spPr>
            <a:xfrm rot="16200000" flipH="1">
              <a:off x="3238738" y="3237946"/>
              <a:ext cx="6857524" cy="381000"/>
            </a:xfrm>
            <a:prstGeom prst="line">
              <a:avLst/>
            </a:prstGeom>
            <a:ln w="19050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Connector 293"/>
            <p:cNvCxnSpPr/>
            <p:nvPr/>
          </p:nvCxnSpPr>
          <p:spPr>
            <a:xfrm rot="5400000">
              <a:off x="2133838" y="3276046"/>
              <a:ext cx="6857524" cy="3048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Straight Connector 297"/>
            <p:cNvCxnSpPr/>
            <p:nvPr/>
          </p:nvCxnSpPr>
          <p:spPr>
            <a:xfrm rot="16200000" flipH="1">
              <a:off x="3148251" y="3252233"/>
              <a:ext cx="6857524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Straight Connector 298"/>
            <p:cNvCxnSpPr/>
            <p:nvPr/>
          </p:nvCxnSpPr>
          <p:spPr>
            <a:xfrm rot="5400000">
              <a:off x="3772138" y="3237946"/>
              <a:ext cx="6857524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Straight Connector 301"/>
            <p:cNvCxnSpPr/>
            <p:nvPr/>
          </p:nvCxnSpPr>
          <p:spPr>
            <a:xfrm rot="5400000">
              <a:off x="4229338" y="2933146"/>
              <a:ext cx="6857524" cy="990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Straight Connector 306"/>
            <p:cNvCxnSpPr/>
            <p:nvPr/>
          </p:nvCxnSpPr>
          <p:spPr>
            <a:xfrm rot="16200000" flipH="1">
              <a:off x="1371044" y="3200640"/>
              <a:ext cx="6859112" cy="457200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8" name="Rectangle 112"/>
          <p:cNvSpPr/>
          <p:nvPr/>
        </p:nvSpPr>
        <p:spPr>
          <a:xfrm>
            <a:off x="0" y="1905000"/>
            <a:ext cx="4953000" cy="31242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89" name="Group 93"/>
          <p:cNvGrpSpPr>
            <a:grpSpLocks/>
          </p:cNvGrpSpPr>
          <p:nvPr/>
        </p:nvGrpSpPr>
        <p:grpSpPr bwMode="auto">
          <a:xfrm>
            <a:off x="0" y="2057400"/>
            <a:ext cx="4802188" cy="2820988"/>
            <a:chOff x="0" y="2057400"/>
            <a:chExt cx="4801394" cy="2820988"/>
          </a:xfrm>
        </p:grpSpPr>
        <p:cxnSp>
          <p:nvCxnSpPr>
            <p:cNvPr id="90" name="Straight Connector 116"/>
            <p:cNvCxnSpPr/>
            <p:nvPr/>
          </p:nvCxnSpPr>
          <p:spPr>
            <a:xfrm>
              <a:off x="0" y="2057400"/>
              <a:ext cx="4799806" cy="1588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1" name="Straight Connector 117"/>
            <p:cNvCxnSpPr/>
            <p:nvPr/>
          </p:nvCxnSpPr>
          <p:spPr>
            <a:xfrm>
              <a:off x="0" y="4876800"/>
              <a:ext cx="4799806" cy="1588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2" name="Straight Connector 119"/>
            <p:cNvCxnSpPr/>
            <p:nvPr/>
          </p:nvCxnSpPr>
          <p:spPr>
            <a:xfrm rot="5400000">
              <a:off x="3391694" y="3467100"/>
              <a:ext cx="2817812" cy="1588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2130429"/>
            <a:ext cx="4419600" cy="1600327"/>
          </a:xfrm>
        </p:spPr>
        <p:txBody>
          <a:bodyPr/>
          <a:lstStyle>
            <a:lvl1pPr algn="l">
              <a:defRPr sz="3600" b="1" cap="none" spc="40" baseline="0">
                <a:ln w="1333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" y="3733800"/>
            <a:ext cx="4419600" cy="1066800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9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58399A-F8C8-4A53-8964-685893DCEE9E}" type="datetimeFigureOut">
              <a:rPr lang="ru-RU"/>
              <a:pPr>
                <a:defRPr/>
              </a:pPr>
              <a:t>29.12.2012</a:t>
            </a:fld>
            <a:endParaRPr lang="ru-RU"/>
          </a:p>
        </p:txBody>
      </p:sp>
      <p:sp>
        <p:nvSpPr>
          <p:cNvPr id="9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D18D2B-2461-4B1C-BFF3-0505BE6C1E6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B85226-A391-4F26-8CEA-CC9FA6A00ACE}" type="datetimeFigureOut">
              <a:rPr lang="ru-RU"/>
              <a:pPr>
                <a:defRPr/>
              </a:pPr>
              <a:t>29.12.2012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161824-EBE2-4984-801E-B692AD75410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92"/>
          <p:cNvGrpSpPr>
            <a:grpSpLocks/>
          </p:cNvGrpSpPr>
          <p:nvPr/>
        </p:nvGrpSpPr>
        <p:grpSpPr bwMode="auto">
          <a:xfrm>
            <a:off x="0" y="-30163"/>
            <a:ext cx="9067800" cy="4846638"/>
            <a:chOff x="1" y="-30477"/>
            <a:chExt cx="9067799" cy="4526277"/>
          </a:xfrm>
        </p:grpSpPr>
        <p:cxnSp>
          <p:nvCxnSpPr>
            <p:cNvPr id="5" name="Straight Connector 7"/>
            <p:cNvCxnSpPr/>
            <p:nvPr/>
          </p:nvCxnSpPr>
          <p:spPr>
            <a:xfrm rot="16200000" flipH="1">
              <a:off x="-271560" y="2166840"/>
              <a:ext cx="450552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Connector 8"/>
            <p:cNvCxnSpPr/>
            <p:nvPr/>
          </p:nvCxnSpPr>
          <p:spPr>
            <a:xfrm rot="16200000" flipH="1">
              <a:off x="-462060" y="2052540"/>
              <a:ext cx="450552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9"/>
            <p:cNvCxnSpPr/>
            <p:nvPr/>
          </p:nvCxnSpPr>
          <p:spPr>
            <a:xfrm rot="5400000">
              <a:off x="-309660" y="2052540"/>
              <a:ext cx="450552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10"/>
            <p:cNvCxnSpPr/>
            <p:nvPr/>
          </p:nvCxnSpPr>
          <p:spPr>
            <a:xfrm rot="5400000">
              <a:off x="-2062260" y="2128740"/>
              <a:ext cx="4505521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11"/>
            <p:cNvCxnSpPr/>
            <p:nvPr/>
          </p:nvCxnSpPr>
          <p:spPr>
            <a:xfrm rot="16200000" flipH="1">
              <a:off x="-2138460" y="2128740"/>
              <a:ext cx="4505521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12"/>
            <p:cNvCxnSpPr/>
            <p:nvPr/>
          </p:nvCxnSpPr>
          <p:spPr>
            <a:xfrm rot="16200000" flipH="1">
              <a:off x="-195360" y="1785840"/>
              <a:ext cx="4505521" cy="9144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3"/>
            <p:cNvCxnSpPr/>
            <p:nvPr/>
          </p:nvCxnSpPr>
          <p:spPr>
            <a:xfrm rot="16200000" flipH="1">
              <a:off x="-1643160" y="2014440"/>
              <a:ext cx="4505521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4"/>
            <p:cNvCxnSpPr/>
            <p:nvPr/>
          </p:nvCxnSpPr>
          <p:spPr>
            <a:xfrm rot="5400000">
              <a:off x="-1528860" y="2052540"/>
              <a:ext cx="4505521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5"/>
            <p:cNvCxnSpPr/>
            <p:nvPr/>
          </p:nvCxnSpPr>
          <p:spPr>
            <a:xfrm rot="16200000" flipH="1">
              <a:off x="-957360" y="2014440"/>
              <a:ext cx="4505521" cy="457200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6"/>
            <p:cNvCxnSpPr/>
            <p:nvPr/>
          </p:nvCxnSpPr>
          <p:spPr>
            <a:xfrm rot="16200000" flipH="1">
              <a:off x="-1947960" y="2090640"/>
              <a:ext cx="450552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7"/>
            <p:cNvCxnSpPr/>
            <p:nvPr/>
          </p:nvCxnSpPr>
          <p:spPr>
            <a:xfrm rot="16200000" flipH="1">
              <a:off x="-652560" y="2166840"/>
              <a:ext cx="4505521" cy="152400"/>
            </a:xfrm>
            <a:prstGeom prst="line">
              <a:avLst/>
            </a:prstGeom>
            <a:ln w="5715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8"/>
            <p:cNvCxnSpPr/>
            <p:nvPr/>
          </p:nvCxnSpPr>
          <p:spPr>
            <a:xfrm rot="16200000" flipH="1">
              <a:off x="-1643160" y="2166840"/>
              <a:ext cx="450552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9"/>
            <p:cNvCxnSpPr/>
            <p:nvPr/>
          </p:nvCxnSpPr>
          <p:spPr>
            <a:xfrm rot="16200000" flipH="1">
              <a:off x="-1790370" y="2019629"/>
              <a:ext cx="4495143" cy="4572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20"/>
            <p:cNvCxnSpPr/>
            <p:nvPr/>
          </p:nvCxnSpPr>
          <p:spPr>
            <a:xfrm rot="5400000">
              <a:off x="-555722" y="1536602"/>
              <a:ext cx="4505521" cy="1412875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21"/>
            <p:cNvCxnSpPr/>
            <p:nvPr/>
          </p:nvCxnSpPr>
          <p:spPr>
            <a:xfrm rot="5400000">
              <a:off x="34034" y="2091434"/>
              <a:ext cx="4505521" cy="303212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22"/>
            <p:cNvCxnSpPr/>
            <p:nvPr/>
          </p:nvCxnSpPr>
          <p:spPr>
            <a:xfrm rot="5400000">
              <a:off x="261840" y="2090640"/>
              <a:ext cx="450552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3"/>
            <p:cNvCxnSpPr/>
            <p:nvPr/>
          </p:nvCxnSpPr>
          <p:spPr>
            <a:xfrm rot="5400000">
              <a:off x="-679547" y="2041427"/>
              <a:ext cx="4505521" cy="403225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4"/>
            <p:cNvCxnSpPr/>
            <p:nvPr/>
          </p:nvCxnSpPr>
          <p:spPr>
            <a:xfrm rot="16200000" flipH="1">
              <a:off x="-1466947" y="2066827"/>
              <a:ext cx="4505521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5"/>
            <p:cNvCxnSpPr/>
            <p:nvPr/>
          </p:nvCxnSpPr>
          <p:spPr>
            <a:xfrm rot="16200000" flipH="1">
              <a:off x="-777972" y="2139852"/>
              <a:ext cx="4505521" cy="206375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6"/>
            <p:cNvCxnSpPr/>
            <p:nvPr/>
          </p:nvCxnSpPr>
          <p:spPr>
            <a:xfrm rot="16200000" flipH="1">
              <a:off x="-1185960" y="2166840"/>
              <a:ext cx="450552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7"/>
            <p:cNvCxnSpPr/>
            <p:nvPr/>
          </p:nvCxnSpPr>
          <p:spPr>
            <a:xfrm rot="16200000" flipH="1">
              <a:off x="-957360" y="2166840"/>
              <a:ext cx="450552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8"/>
            <p:cNvCxnSpPr/>
            <p:nvPr/>
          </p:nvCxnSpPr>
          <p:spPr>
            <a:xfrm rot="16200000" flipH="1">
              <a:off x="2243039" y="2166840"/>
              <a:ext cx="450552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9"/>
            <p:cNvCxnSpPr/>
            <p:nvPr/>
          </p:nvCxnSpPr>
          <p:spPr>
            <a:xfrm rot="16200000" flipH="1">
              <a:off x="2052539" y="2052540"/>
              <a:ext cx="450552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30"/>
            <p:cNvCxnSpPr/>
            <p:nvPr/>
          </p:nvCxnSpPr>
          <p:spPr>
            <a:xfrm rot="5400000">
              <a:off x="2204939" y="2052540"/>
              <a:ext cx="4505521" cy="3810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31"/>
            <p:cNvCxnSpPr/>
            <p:nvPr/>
          </p:nvCxnSpPr>
          <p:spPr>
            <a:xfrm rot="5400000">
              <a:off x="452340" y="2128740"/>
              <a:ext cx="4505521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32"/>
            <p:cNvCxnSpPr/>
            <p:nvPr/>
          </p:nvCxnSpPr>
          <p:spPr>
            <a:xfrm rot="16200000" flipH="1">
              <a:off x="376140" y="2128740"/>
              <a:ext cx="4505521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3"/>
            <p:cNvCxnSpPr/>
            <p:nvPr/>
          </p:nvCxnSpPr>
          <p:spPr>
            <a:xfrm rot="5400000">
              <a:off x="1024634" y="2242246"/>
              <a:ext cx="4505521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4"/>
            <p:cNvCxnSpPr/>
            <p:nvPr/>
          </p:nvCxnSpPr>
          <p:spPr>
            <a:xfrm rot="16200000" flipH="1">
              <a:off x="871440" y="2014440"/>
              <a:ext cx="4505521" cy="4572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5"/>
            <p:cNvCxnSpPr/>
            <p:nvPr/>
          </p:nvCxnSpPr>
          <p:spPr>
            <a:xfrm rot="5400000">
              <a:off x="985740" y="2052540"/>
              <a:ext cx="4505521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6"/>
            <p:cNvCxnSpPr/>
            <p:nvPr/>
          </p:nvCxnSpPr>
          <p:spPr>
            <a:xfrm rot="16200000" flipH="1">
              <a:off x="1557240" y="2014440"/>
              <a:ext cx="4505521" cy="457200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7"/>
            <p:cNvCxnSpPr/>
            <p:nvPr/>
          </p:nvCxnSpPr>
          <p:spPr>
            <a:xfrm rot="16200000" flipH="1">
              <a:off x="566640" y="2090640"/>
              <a:ext cx="450552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8"/>
            <p:cNvCxnSpPr/>
            <p:nvPr/>
          </p:nvCxnSpPr>
          <p:spPr>
            <a:xfrm rot="16200000" flipH="1">
              <a:off x="1862040" y="2166840"/>
              <a:ext cx="450552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9"/>
            <p:cNvCxnSpPr/>
            <p:nvPr/>
          </p:nvCxnSpPr>
          <p:spPr>
            <a:xfrm rot="16200000" flipH="1">
              <a:off x="871440" y="2166840"/>
              <a:ext cx="450552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40"/>
            <p:cNvCxnSpPr/>
            <p:nvPr/>
          </p:nvCxnSpPr>
          <p:spPr>
            <a:xfrm rot="5400000">
              <a:off x="147540" y="2128740"/>
              <a:ext cx="4505521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41"/>
            <p:cNvCxnSpPr/>
            <p:nvPr/>
          </p:nvCxnSpPr>
          <p:spPr>
            <a:xfrm rot="5400000">
              <a:off x="1958878" y="1536602"/>
              <a:ext cx="4505521" cy="1412875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42"/>
            <p:cNvCxnSpPr/>
            <p:nvPr/>
          </p:nvCxnSpPr>
          <p:spPr>
            <a:xfrm rot="5400000">
              <a:off x="2548633" y="2091434"/>
              <a:ext cx="4505521" cy="303212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3"/>
            <p:cNvCxnSpPr/>
            <p:nvPr/>
          </p:nvCxnSpPr>
          <p:spPr>
            <a:xfrm rot="5400000">
              <a:off x="2776439" y="2166840"/>
              <a:ext cx="450552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4"/>
            <p:cNvCxnSpPr/>
            <p:nvPr/>
          </p:nvCxnSpPr>
          <p:spPr>
            <a:xfrm rot="5400000">
              <a:off x="1835053" y="2041427"/>
              <a:ext cx="4505521" cy="403225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5"/>
            <p:cNvCxnSpPr/>
            <p:nvPr/>
          </p:nvCxnSpPr>
          <p:spPr>
            <a:xfrm rot="16200000" flipH="1">
              <a:off x="1047653" y="2066827"/>
              <a:ext cx="4505521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6"/>
            <p:cNvCxnSpPr/>
            <p:nvPr/>
          </p:nvCxnSpPr>
          <p:spPr>
            <a:xfrm rot="16200000" flipH="1">
              <a:off x="1736628" y="2139852"/>
              <a:ext cx="4505521" cy="206375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7"/>
            <p:cNvCxnSpPr/>
            <p:nvPr/>
          </p:nvCxnSpPr>
          <p:spPr>
            <a:xfrm rot="16200000" flipH="1">
              <a:off x="1328640" y="2166840"/>
              <a:ext cx="450552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8"/>
            <p:cNvCxnSpPr/>
            <p:nvPr/>
          </p:nvCxnSpPr>
          <p:spPr>
            <a:xfrm rot="16200000" flipH="1">
              <a:off x="1557240" y="2166840"/>
              <a:ext cx="450552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9"/>
            <p:cNvCxnSpPr/>
            <p:nvPr/>
          </p:nvCxnSpPr>
          <p:spPr>
            <a:xfrm rot="16200000" flipH="1">
              <a:off x="3919439" y="2166840"/>
              <a:ext cx="4505521" cy="152400"/>
            </a:xfrm>
            <a:prstGeom prst="line">
              <a:avLst/>
            </a:prstGeom>
            <a:ln w="5715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50"/>
            <p:cNvCxnSpPr/>
            <p:nvPr/>
          </p:nvCxnSpPr>
          <p:spPr>
            <a:xfrm rot="16200000" flipH="1">
              <a:off x="3271739" y="2052540"/>
              <a:ext cx="450552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51"/>
            <p:cNvCxnSpPr/>
            <p:nvPr/>
          </p:nvCxnSpPr>
          <p:spPr>
            <a:xfrm rot="5400000">
              <a:off x="3881339" y="2052540"/>
              <a:ext cx="450552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52"/>
            <p:cNvCxnSpPr/>
            <p:nvPr/>
          </p:nvCxnSpPr>
          <p:spPr>
            <a:xfrm rot="5400000">
              <a:off x="3005039" y="2090640"/>
              <a:ext cx="4505521" cy="3048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3"/>
            <p:cNvCxnSpPr/>
            <p:nvPr/>
          </p:nvCxnSpPr>
          <p:spPr>
            <a:xfrm rot="16200000" flipH="1">
              <a:off x="2243039" y="2014440"/>
              <a:ext cx="4505521" cy="457200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4"/>
            <p:cNvCxnSpPr/>
            <p:nvPr/>
          </p:nvCxnSpPr>
          <p:spPr>
            <a:xfrm rot="16200000" flipH="1">
              <a:off x="3538439" y="2166840"/>
              <a:ext cx="450552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5"/>
            <p:cNvCxnSpPr/>
            <p:nvPr/>
          </p:nvCxnSpPr>
          <p:spPr>
            <a:xfrm rot="5400000">
              <a:off x="3822602" y="1536602"/>
              <a:ext cx="4505521" cy="1412875"/>
            </a:xfrm>
            <a:prstGeom prst="line">
              <a:avLst/>
            </a:prstGeom>
            <a:ln>
              <a:solidFill>
                <a:schemeClr val="accent1">
                  <a:alpha val="56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6"/>
            <p:cNvCxnSpPr/>
            <p:nvPr/>
          </p:nvCxnSpPr>
          <p:spPr>
            <a:xfrm rot="5400000">
              <a:off x="4225033" y="2091434"/>
              <a:ext cx="4505521" cy="303212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7"/>
            <p:cNvCxnSpPr/>
            <p:nvPr/>
          </p:nvCxnSpPr>
          <p:spPr>
            <a:xfrm rot="5400000">
              <a:off x="4071839" y="2090640"/>
              <a:ext cx="450552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8"/>
            <p:cNvCxnSpPr/>
            <p:nvPr/>
          </p:nvCxnSpPr>
          <p:spPr>
            <a:xfrm rot="5400000">
              <a:off x="3565427" y="2041427"/>
              <a:ext cx="4505521" cy="403225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9"/>
            <p:cNvCxnSpPr/>
            <p:nvPr/>
          </p:nvCxnSpPr>
          <p:spPr>
            <a:xfrm rot="16200000" flipH="1">
              <a:off x="3413027" y="2139852"/>
              <a:ext cx="4505521" cy="206375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60"/>
            <p:cNvCxnSpPr/>
            <p:nvPr/>
          </p:nvCxnSpPr>
          <p:spPr>
            <a:xfrm rot="16200000" flipH="1">
              <a:off x="2928839" y="2166840"/>
              <a:ext cx="4505521" cy="152400"/>
            </a:xfrm>
            <a:prstGeom prst="line">
              <a:avLst/>
            </a:prstGeom>
            <a:ln w="5715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61"/>
            <p:cNvCxnSpPr/>
            <p:nvPr/>
          </p:nvCxnSpPr>
          <p:spPr>
            <a:xfrm rot="16200000" flipH="1">
              <a:off x="3081239" y="2166840"/>
              <a:ext cx="450552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62"/>
            <p:cNvCxnSpPr/>
            <p:nvPr/>
          </p:nvCxnSpPr>
          <p:spPr>
            <a:xfrm rot="5400000">
              <a:off x="4643339" y="2128740"/>
              <a:ext cx="4505521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3"/>
            <p:cNvCxnSpPr/>
            <p:nvPr/>
          </p:nvCxnSpPr>
          <p:spPr>
            <a:xfrm rot="16200000" flipH="1">
              <a:off x="4643339" y="2128740"/>
              <a:ext cx="4505521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4"/>
            <p:cNvCxnSpPr/>
            <p:nvPr/>
          </p:nvCxnSpPr>
          <p:spPr>
            <a:xfrm rot="5400000">
              <a:off x="5215633" y="2242246"/>
              <a:ext cx="4505521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5"/>
            <p:cNvCxnSpPr/>
            <p:nvPr/>
          </p:nvCxnSpPr>
          <p:spPr>
            <a:xfrm rot="16200000" flipH="1">
              <a:off x="5062439" y="2014440"/>
              <a:ext cx="4505521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6"/>
            <p:cNvCxnSpPr/>
            <p:nvPr/>
          </p:nvCxnSpPr>
          <p:spPr>
            <a:xfrm rot="5400000">
              <a:off x="5176739" y="2052540"/>
              <a:ext cx="4505521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7"/>
            <p:cNvCxnSpPr/>
            <p:nvPr/>
          </p:nvCxnSpPr>
          <p:spPr>
            <a:xfrm rot="16200000" flipH="1">
              <a:off x="5748239" y="2014440"/>
              <a:ext cx="4505521" cy="457200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8"/>
            <p:cNvCxnSpPr/>
            <p:nvPr/>
          </p:nvCxnSpPr>
          <p:spPr>
            <a:xfrm rot="16200000" flipH="1">
              <a:off x="4910039" y="2166840"/>
              <a:ext cx="450552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9"/>
            <p:cNvCxnSpPr/>
            <p:nvPr/>
          </p:nvCxnSpPr>
          <p:spPr>
            <a:xfrm rot="5400000">
              <a:off x="4795739" y="2128740"/>
              <a:ext cx="4505521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70"/>
            <p:cNvCxnSpPr/>
            <p:nvPr/>
          </p:nvCxnSpPr>
          <p:spPr>
            <a:xfrm rot="16200000" flipH="1">
              <a:off x="5391052" y="2066827"/>
              <a:ext cx="4505521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71"/>
            <p:cNvCxnSpPr/>
            <p:nvPr/>
          </p:nvCxnSpPr>
          <p:spPr>
            <a:xfrm rot="16200000" flipH="1">
              <a:off x="5927627" y="2139852"/>
              <a:ext cx="4505521" cy="206375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72"/>
            <p:cNvCxnSpPr/>
            <p:nvPr/>
          </p:nvCxnSpPr>
          <p:spPr>
            <a:xfrm rot="16200000" flipH="1">
              <a:off x="5519639" y="2166840"/>
              <a:ext cx="450552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3"/>
            <p:cNvCxnSpPr/>
            <p:nvPr/>
          </p:nvCxnSpPr>
          <p:spPr>
            <a:xfrm rot="16200000" flipH="1">
              <a:off x="5748239" y="2166840"/>
              <a:ext cx="450552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74"/>
            <p:cNvCxnSpPr/>
            <p:nvPr/>
          </p:nvCxnSpPr>
          <p:spPr>
            <a:xfrm rot="16200000" flipH="1">
              <a:off x="6434039" y="2166840"/>
              <a:ext cx="450552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Connector 75"/>
            <p:cNvCxnSpPr/>
            <p:nvPr/>
          </p:nvCxnSpPr>
          <p:spPr>
            <a:xfrm rot="16200000" flipH="1">
              <a:off x="6243539" y="2052540"/>
              <a:ext cx="450552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Connector 76"/>
            <p:cNvCxnSpPr/>
            <p:nvPr/>
          </p:nvCxnSpPr>
          <p:spPr>
            <a:xfrm rot="5400000">
              <a:off x="6395939" y="2052540"/>
              <a:ext cx="450552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Connector 77"/>
            <p:cNvCxnSpPr/>
            <p:nvPr/>
          </p:nvCxnSpPr>
          <p:spPr>
            <a:xfrm rot="16200000" flipH="1">
              <a:off x="6053039" y="2166840"/>
              <a:ext cx="450552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Connector 78"/>
            <p:cNvCxnSpPr/>
            <p:nvPr/>
          </p:nvCxnSpPr>
          <p:spPr>
            <a:xfrm rot="5400000">
              <a:off x="6709412" y="2137412"/>
              <a:ext cx="4526277" cy="1905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Connector 79"/>
            <p:cNvCxnSpPr/>
            <p:nvPr/>
          </p:nvCxnSpPr>
          <p:spPr>
            <a:xfrm rot="5400000">
              <a:off x="6026052" y="2041427"/>
              <a:ext cx="4505521" cy="403225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Straight Connector 80"/>
            <p:cNvCxnSpPr/>
            <p:nvPr/>
          </p:nvCxnSpPr>
          <p:spPr>
            <a:xfrm rot="16200000" flipH="1">
              <a:off x="5927627" y="2139852"/>
              <a:ext cx="4505521" cy="206375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Straight Connector 81"/>
            <p:cNvCxnSpPr/>
            <p:nvPr/>
          </p:nvCxnSpPr>
          <p:spPr>
            <a:xfrm rot="5400000">
              <a:off x="6738840" y="2241452"/>
              <a:ext cx="4505521" cy="3175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Connector 82"/>
            <p:cNvCxnSpPr/>
            <p:nvPr/>
          </p:nvCxnSpPr>
          <p:spPr>
            <a:xfrm rot="5400000">
              <a:off x="3728939" y="2204940"/>
              <a:ext cx="4505521" cy="76200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Connector 83"/>
            <p:cNvCxnSpPr/>
            <p:nvPr/>
          </p:nvCxnSpPr>
          <p:spPr>
            <a:xfrm rot="16200000" flipH="1">
              <a:off x="4224239" y="2166840"/>
              <a:ext cx="4505521" cy="1524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Straight Connector 84"/>
            <p:cNvCxnSpPr/>
            <p:nvPr/>
          </p:nvCxnSpPr>
          <p:spPr>
            <a:xfrm rot="16200000" flipH="1">
              <a:off x="4414739" y="2052540"/>
              <a:ext cx="4505521" cy="381000"/>
            </a:xfrm>
            <a:prstGeom prst="line">
              <a:avLst/>
            </a:prstGeom>
            <a:ln w="19050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Connector 85"/>
            <p:cNvCxnSpPr/>
            <p:nvPr/>
          </p:nvCxnSpPr>
          <p:spPr>
            <a:xfrm rot="5400000">
              <a:off x="3309839" y="2090640"/>
              <a:ext cx="4505521" cy="3048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Straight Connector 86"/>
            <p:cNvCxnSpPr/>
            <p:nvPr/>
          </p:nvCxnSpPr>
          <p:spPr>
            <a:xfrm rot="16200000" flipH="1">
              <a:off x="4324252" y="2066827"/>
              <a:ext cx="4505521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Straight Connector 87"/>
            <p:cNvCxnSpPr/>
            <p:nvPr/>
          </p:nvCxnSpPr>
          <p:spPr>
            <a:xfrm rot="5400000">
              <a:off x="4948139" y="2052540"/>
              <a:ext cx="450552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Straight Connector 88"/>
            <p:cNvCxnSpPr/>
            <p:nvPr/>
          </p:nvCxnSpPr>
          <p:spPr>
            <a:xfrm rot="5400000">
              <a:off x="5405339" y="1747740"/>
              <a:ext cx="4505521" cy="990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Straight Connector 89"/>
            <p:cNvCxnSpPr/>
            <p:nvPr/>
          </p:nvCxnSpPr>
          <p:spPr>
            <a:xfrm rot="16200000" flipH="1">
              <a:off x="2547839" y="2014440"/>
              <a:ext cx="4505521" cy="457200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8" name="Rectangle 93"/>
          <p:cNvSpPr/>
          <p:nvPr/>
        </p:nvSpPr>
        <p:spPr>
          <a:xfrm>
            <a:off x="0" y="4311650"/>
            <a:ext cx="9144000" cy="1905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89" name="Straight Connector 95"/>
          <p:cNvCxnSpPr/>
          <p:nvPr/>
        </p:nvCxnSpPr>
        <p:spPr>
          <a:xfrm>
            <a:off x="0" y="4387850"/>
            <a:ext cx="914400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Straight Connector 96"/>
          <p:cNvCxnSpPr/>
          <p:nvPr/>
        </p:nvCxnSpPr>
        <p:spPr>
          <a:xfrm>
            <a:off x="0" y="6138863"/>
            <a:ext cx="9144000" cy="1587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621368"/>
            <a:ext cx="8305800" cy="414649"/>
          </a:xfrm>
        </p:spPr>
        <p:txBody>
          <a:bodyPr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5" name="Title 94"/>
          <p:cNvSpPr>
            <a:spLocks noGrp="1"/>
          </p:cNvSpPr>
          <p:nvPr>
            <p:ph type="title"/>
          </p:nvPr>
        </p:nvSpPr>
        <p:spPr>
          <a:xfrm>
            <a:off x="457200" y="4463568"/>
            <a:ext cx="83058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1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675E47"/>
                </a:solidFill>
              </a:defRPr>
            </a:lvl1pPr>
          </a:lstStyle>
          <a:p>
            <a:pPr>
              <a:defRPr/>
            </a:pPr>
            <a:fld id="{1626ACB7-5008-4026-97E6-1B7443819CD4}" type="datetimeFigureOut">
              <a:rPr lang="ru-RU"/>
              <a:pPr>
                <a:defRPr/>
              </a:pPr>
              <a:t>29.12.2012</a:t>
            </a:fld>
            <a:endParaRPr lang="ru-RU"/>
          </a:p>
        </p:txBody>
      </p:sp>
      <p:sp>
        <p:nvSpPr>
          <p:cNvPr id="92" name="Footer Placeholder 90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675E47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3" name="Slide Number Placeholder 9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675E47"/>
                </a:solidFill>
              </a:defRPr>
            </a:lvl1pPr>
          </a:lstStyle>
          <a:p>
            <a:pPr>
              <a:defRPr/>
            </a:pPr>
            <a:fld id="{D36D5B42-A6ED-4946-8AD0-4E130EB4E66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4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4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11D0CD-7F1C-40C6-AA83-14475CB43106}" type="datetimeFigureOut">
              <a:rPr lang="ru-RU"/>
              <a:pPr>
                <a:defRPr/>
              </a:pPr>
              <a:t>29.12.2012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037E58-D803-4163-9814-709438C443C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3" y="1535113"/>
            <a:ext cx="4040188" cy="639762"/>
          </a:xfrm>
        </p:spPr>
        <p:txBody>
          <a:bodyPr anchor="b"/>
          <a:lstStyle>
            <a:lvl1pPr marL="0" indent="0" algn="ctr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3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0" y="1535113"/>
            <a:ext cx="4041775" cy="639762"/>
          </a:xfrm>
        </p:spPr>
        <p:txBody>
          <a:bodyPr anchor="b"/>
          <a:lstStyle>
            <a:lvl1pPr marL="0" indent="0" algn="ctr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0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9B0847-4DD9-4C68-9342-54A99D000538}" type="datetimeFigureOut">
              <a:rPr lang="ru-RU"/>
              <a:pPr>
                <a:defRPr/>
              </a:pPr>
              <a:t>29.12.2012</a:t>
            </a:fld>
            <a:endParaRPr lang="ru-RU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A9FA31-A65D-46F1-9098-353B4527A2E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562F10-8962-49F2-A684-1DA2E392953C}" type="datetimeFigureOut">
              <a:rPr lang="ru-RU"/>
              <a:pPr>
                <a:defRPr/>
              </a:pPr>
              <a:t>29.12.2012</a:t>
            </a:fld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2A5BDB-2F06-4685-9E05-C2930A4D772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D6FFF5-6F82-4960-BA4D-5DBD8D13A0B8}" type="datetimeFigureOut">
              <a:rPr lang="ru-RU"/>
              <a:pPr>
                <a:defRPr/>
              </a:pPr>
              <a:t>29.12.2012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041AC5-D8CA-4E41-B942-38869417793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F680B0-7633-40EA-A6B7-AF83419C5150}" type="datetimeFigureOut">
              <a:rPr lang="ru-RU"/>
              <a:pPr>
                <a:defRPr/>
              </a:pPr>
              <a:t>29.12.2012</a:t>
            </a:fld>
            <a:endParaRPr lang="ru-RU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9AB997-EC46-44CD-9A91-89BCD2ABA59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6"/>
          <p:cNvSpPr/>
          <p:nvPr/>
        </p:nvSpPr>
        <p:spPr>
          <a:xfrm>
            <a:off x="0" y="1563688"/>
            <a:ext cx="2762250" cy="3313112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6" name="Straight Connector 38"/>
          <p:cNvCxnSpPr/>
          <p:nvPr/>
        </p:nvCxnSpPr>
        <p:spPr>
          <a:xfrm rot="5400000">
            <a:off x="1127919" y="3221832"/>
            <a:ext cx="3017837" cy="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40"/>
          <p:cNvCxnSpPr/>
          <p:nvPr/>
        </p:nvCxnSpPr>
        <p:spPr>
          <a:xfrm>
            <a:off x="0" y="1712913"/>
            <a:ext cx="2651125" cy="1587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42"/>
          <p:cNvCxnSpPr/>
          <p:nvPr/>
        </p:nvCxnSpPr>
        <p:spPr>
          <a:xfrm>
            <a:off x="0" y="4733925"/>
            <a:ext cx="2651125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00400" y="273054"/>
            <a:ext cx="54864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901952"/>
            <a:ext cx="2377440" cy="1371600"/>
          </a:xfr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tabLst>
                <a:tab pos="3830638" algn="l"/>
              </a:tabLst>
              <a:defRPr lang="en-US" sz="2600" b="1" kern="1200" cap="none" spc="20" baseline="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400" y="3273552"/>
            <a:ext cx="2377440" cy="1371600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F0887D-0DD1-424E-A8E9-48E8D58DA452}" type="datetimeFigureOut">
              <a:rPr lang="ru-RU"/>
              <a:pPr>
                <a:defRPr/>
              </a:pPr>
              <a:t>29.12.2012</a:t>
            </a:fld>
            <a:endParaRPr lang="ru-RU"/>
          </a:p>
        </p:txBody>
      </p:sp>
      <p:sp>
        <p:nvSpPr>
          <p:cNvPr id="10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8F86E6-7603-4A85-AE8F-3371C9CB0CD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2"/>
          <p:cNvSpPr/>
          <p:nvPr/>
        </p:nvSpPr>
        <p:spPr>
          <a:xfrm>
            <a:off x="0" y="1563688"/>
            <a:ext cx="2762250" cy="3313112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6" name="Straight Connector 33"/>
          <p:cNvCxnSpPr/>
          <p:nvPr/>
        </p:nvCxnSpPr>
        <p:spPr>
          <a:xfrm rot="5400000">
            <a:off x="1127919" y="3221832"/>
            <a:ext cx="3017837" cy="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34"/>
          <p:cNvCxnSpPr/>
          <p:nvPr/>
        </p:nvCxnSpPr>
        <p:spPr>
          <a:xfrm>
            <a:off x="0" y="1712913"/>
            <a:ext cx="2651125" cy="1587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59"/>
          <p:cNvCxnSpPr/>
          <p:nvPr/>
        </p:nvCxnSpPr>
        <p:spPr>
          <a:xfrm>
            <a:off x="0" y="4733925"/>
            <a:ext cx="2651125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200400" y="381000"/>
            <a:ext cx="5562600" cy="5638800"/>
          </a:xfrm>
          <a:solidFill>
            <a:schemeClr val="bg2"/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5448" y="1905000"/>
            <a:ext cx="2377440" cy="1371600"/>
          </a:xfrm>
        </p:spPr>
        <p:txBody>
          <a:bodyPr/>
          <a:lstStyle>
            <a:lvl1pPr algn="l">
              <a:defRPr sz="2600" b="1" cap="none" spc="20" baseline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400" y="3276600"/>
            <a:ext cx="2377440" cy="1371600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370F0A-B372-4A39-9417-75C83F1BD81D}" type="datetimeFigureOut">
              <a:rPr lang="ru-RU"/>
              <a:pPr>
                <a:defRPr/>
              </a:pPr>
              <a:t>29.12.2012</a:t>
            </a:fld>
            <a:endParaRPr lang="ru-RU"/>
          </a:p>
        </p:txBody>
      </p:sp>
      <p:sp>
        <p:nvSpPr>
          <p:cNvPr id="10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665E63-5B72-44D7-968E-800485B6542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86FB9F-7CD3-4586-9F12-B49421C90A1E}" type="datetimeFigureOut">
              <a:rPr lang="ru-RU"/>
              <a:pPr>
                <a:defRPr/>
              </a:pPr>
              <a:t>29.12.2012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2AD438-346B-45F5-BF7F-A69A057D8B1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2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3A6B19-8F7C-43C8-9D0C-871E2F16DB73}" type="datetimeFigureOut">
              <a:rPr lang="ru-RU"/>
              <a:pPr>
                <a:defRPr/>
              </a:pPr>
              <a:t>29.12.2012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DCE095-E830-4C7C-82FB-69467A55481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94"/>
          <p:cNvGrpSpPr>
            <a:grpSpLocks/>
          </p:cNvGrpSpPr>
          <p:nvPr/>
        </p:nvGrpSpPr>
        <p:grpSpPr bwMode="auto">
          <a:xfrm>
            <a:off x="0" y="-30163"/>
            <a:ext cx="9067800" cy="6889751"/>
            <a:chOff x="0" y="-30477"/>
            <a:chExt cx="9067800" cy="6889273"/>
          </a:xfrm>
        </p:grpSpPr>
        <p:cxnSp>
          <p:nvCxnSpPr>
            <p:cNvPr id="5" name="Straight Connector 109"/>
            <p:cNvCxnSpPr/>
            <p:nvPr/>
          </p:nvCxnSpPr>
          <p:spPr>
            <a:xfrm rot="16200000" flipH="1">
              <a:off x="-1447562" y="3352246"/>
              <a:ext cx="6857524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Connector 176"/>
            <p:cNvCxnSpPr/>
            <p:nvPr/>
          </p:nvCxnSpPr>
          <p:spPr>
            <a:xfrm rot="16200000" flipH="1">
              <a:off x="-1638062" y="3237946"/>
              <a:ext cx="6857524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177"/>
            <p:cNvCxnSpPr/>
            <p:nvPr/>
          </p:nvCxnSpPr>
          <p:spPr>
            <a:xfrm rot="5400000">
              <a:off x="-1485662" y="3237946"/>
              <a:ext cx="6857524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180"/>
            <p:cNvCxnSpPr/>
            <p:nvPr/>
          </p:nvCxnSpPr>
          <p:spPr>
            <a:xfrm rot="5400000">
              <a:off x="-3238262" y="3314146"/>
              <a:ext cx="6857524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181"/>
            <p:cNvCxnSpPr/>
            <p:nvPr/>
          </p:nvCxnSpPr>
          <p:spPr>
            <a:xfrm rot="16200000" flipH="1">
              <a:off x="-3314462" y="3314146"/>
              <a:ext cx="6857524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182"/>
            <p:cNvCxnSpPr/>
            <p:nvPr/>
          </p:nvCxnSpPr>
          <p:spPr>
            <a:xfrm rot="16200000" flipH="1">
              <a:off x="-1371362" y="2971246"/>
              <a:ext cx="6857524" cy="9144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83"/>
            <p:cNvCxnSpPr/>
            <p:nvPr/>
          </p:nvCxnSpPr>
          <p:spPr>
            <a:xfrm rot="16200000" flipH="1">
              <a:off x="-2819162" y="3199846"/>
              <a:ext cx="6857524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84"/>
            <p:cNvCxnSpPr/>
            <p:nvPr/>
          </p:nvCxnSpPr>
          <p:spPr>
            <a:xfrm rot="5400000">
              <a:off x="-2704862" y="3237946"/>
              <a:ext cx="6857524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85"/>
            <p:cNvCxnSpPr/>
            <p:nvPr/>
          </p:nvCxnSpPr>
          <p:spPr>
            <a:xfrm rot="16200000" flipH="1">
              <a:off x="-2133362" y="3199846"/>
              <a:ext cx="6857524" cy="457200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86"/>
            <p:cNvCxnSpPr/>
            <p:nvPr/>
          </p:nvCxnSpPr>
          <p:spPr>
            <a:xfrm rot="16200000" flipH="1">
              <a:off x="-3123962" y="3276046"/>
              <a:ext cx="6857524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87"/>
            <p:cNvCxnSpPr/>
            <p:nvPr/>
          </p:nvCxnSpPr>
          <p:spPr>
            <a:xfrm rot="16200000" flipH="1">
              <a:off x="-1828562" y="3352246"/>
              <a:ext cx="6857524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88"/>
            <p:cNvCxnSpPr/>
            <p:nvPr/>
          </p:nvCxnSpPr>
          <p:spPr>
            <a:xfrm rot="16200000" flipH="1">
              <a:off x="-2819162" y="3352246"/>
              <a:ext cx="6857524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89"/>
            <p:cNvCxnSpPr/>
            <p:nvPr/>
          </p:nvCxnSpPr>
          <p:spPr>
            <a:xfrm rot="16200000" flipH="1">
              <a:off x="-2438162" y="3123646"/>
              <a:ext cx="6857524" cy="609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64"/>
            <p:cNvCxnSpPr/>
            <p:nvPr/>
          </p:nvCxnSpPr>
          <p:spPr>
            <a:xfrm rot="5400000">
              <a:off x="-1731724" y="2722008"/>
              <a:ext cx="6857524" cy="1412875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65"/>
            <p:cNvCxnSpPr/>
            <p:nvPr/>
          </p:nvCxnSpPr>
          <p:spPr>
            <a:xfrm rot="5400000">
              <a:off x="-1141968" y="3276840"/>
              <a:ext cx="6857524" cy="303212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68"/>
            <p:cNvCxnSpPr/>
            <p:nvPr/>
          </p:nvCxnSpPr>
          <p:spPr>
            <a:xfrm rot="5400000">
              <a:off x="-914162" y="3276046"/>
              <a:ext cx="6857524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172"/>
            <p:cNvCxnSpPr/>
            <p:nvPr/>
          </p:nvCxnSpPr>
          <p:spPr>
            <a:xfrm rot="5400000">
              <a:off x="-1855549" y="3226833"/>
              <a:ext cx="6857524" cy="403225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120"/>
            <p:cNvCxnSpPr/>
            <p:nvPr/>
          </p:nvCxnSpPr>
          <p:spPr>
            <a:xfrm rot="16200000" flipH="1">
              <a:off x="-2642949" y="3252233"/>
              <a:ext cx="6857524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144"/>
            <p:cNvCxnSpPr/>
            <p:nvPr/>
          </p:nvCxnSpPr>
          <p:spPr>
            <a:xfrm rot="16200000" flipH="1">
              <a:off x="-1953974" y="3325258"/>
              <a:ext cx="6857524" cy="206375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107"/>
            <p:cNvCxnSpPr/>
            <p:nvPr/>
          </p:nvCxnSpPr>
          <p:spPr>
            <a:xfrm rot="16200000" flipH="1">
              <a:off x="-2361962" y="3352246"/>
              <a:ext cx="6857524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08"/>
            <p:cNvCxnSpPr/>
            <p:nvPr/>
          </p:nvCxnSpPr>
          <p:spPr>
            <a:xfrm rot="16200000" flipH="1">
              <a:off x="-2133362" y="3352246"/>
              <a:ext cx="6857524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09"/>
            <p:cNvCxnSpPr/>
            <p:nvPr/>
          </p:nvCxnSpPr>
          <p:spPr>
            <a:xfrm rot="16200000" flipH="1">
              <a:off x="1067038" y="3352246"/>
              <a:ext cx="6857524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10"/>
            <p:cNvCxnSpPr/>
            <p:nvPr/>
          </p:nvCxnSpPr>
          <p:spPr>
            <a:xfrm rot="16200000" flipH="1">
              <a:off x="876538" y="3237946"/>
              <a:ext cx="6857524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11"/>
            <p:cNvCxnSpPr/>
            <p:nvPr/>
          </p:nvCxnSpPr>
          <p:spPr>
            <a:xfrm rot="5400000">
              <a:off x="1028938" y="3237946"/>
              <a:ext cx="6857524" cy="3810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12"/>
            <p:cNvCxnSpPr/>
            <p:nvPr/>
          </p:nvCxnSpPr>
          <p:spPr>
            <a:xfrm rot="5400000">
              <a:off x="-723662" y="3314146"/>
              <a:ext cx="6857524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13"/>
            <p:cNvCxnSpPr/>
            <p:nvPr/>
          </p:nvCxnSpPr>
          <p:spPr>
            <a:xfrm rot="16200000" flipH="1">
              <a:off x="-799862" y="3314146"/>
              <a:ext cx="6857524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214"/>
            <p:cNvCxnSpPr/>
            <p:nvPr/>
          </p:nvCxnSpPr>
          <p:spPr>
            <a:xfrm rot="5400000">
              <a:off x="-152161" y="3428446"/>
              <a:ext cx="6857524" cy="3175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215"/>
            <p:cNvCxnSpPr/>
            <p:nvPr/>
          </p:nvCxnSpPr>
          <p:spPr>
            <a:xfrm rot="16200000" flipH="1">
              <a:off x="-304562" y="3199846"/>
              <a:ext cx="6857524" cy="4572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216"/>
            <p:cNvCxnSpPr/>
            <p:nvPr/>
          </p:nvCxnSpPr>
          <p:spPr>
            <a:xfrm rot="5400000">
              <a:off x="-190262" y="3237946"/>
              <a:ext cx="6857524" cy="38100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217"/>
            <p:cNvCxnSpPr/>
            <p:nvPr/>
          </p:nvCxnSpPr>
          <p:spPr>
            <a:xfrm rot="16200000" flipH="1">
              <a:off x="381238" y="3199846"/>
              <a:ext cx="6857524" cy="457200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218"/>
            <p:cNvCxnSpPr/>
            <p:nvPr/>
          </p:nvCxnSpPr>
          <p:spPr>
            <a:xfrm rot="16200000" flipH="1">
              <a:off x="-609362" y="3276046"/>
              <a:ext cx="6857524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219"/>
            <p:cNvCxnSpPr/>
            <p:nvPr/>
          </p:nvCxnSpPr>
          <p:spPr>
            <a:xfrm rot="16200000" flipH="1">
              <a:off x="686038" y="3352246"/>
              <a:ext cx="6857524" cy="15240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220"/>
            <p:cNvCxnSpPr/>
            <p:nvPr/>
          </p:nvCxnSpPr>
          <p:spPr>
            <a:xfrm rot="16200000" flipH="1">
              <a:off x="-304562" y="3352246"/>
              <a:ext cx="6857524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221"/>
            <p:cNvCxnSpPr/>
            <p:nvPr/>
          </p:nvCxnSpPr>
          <p:spPr>
            <a:xfrm rot="5400000">
              <a:off x="-1028462" y="3314146"/>
              <a:ext cx="6857524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222"/>
            <p:cNvCxnSpPr/>
            <p:nvPr/>
          </p:nvCxnSpPr>
          <p:spPr>
            <a:xfrm rot="5400000">
              <a:off x="782876" y="2722008"/>
              <a:ext cx="6857524" cy="1412875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223"/>
            <p:cNvCxnSpPr/>
            <p:nvPr/>
          </p:nvCxnSpPr>
          <p:spPr>
            <a:xfrm rot="5400000">
              <a:off x="1372632" y="3276840"/>
              <a:ext cx="6857524" cy="303212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224"/>
            <p:cNvCxnSpPr/>
            <p:nvPr/>
          </p:nvCxnSpPr>
          <p:spPr>
            <a:xfrm rot="5400000">
              <a:off x="1600438" y="3352246"/>
              <a:ext cx="6857524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225"/>
            <p:cNvCxnSpPr/>
            <p:nvPr/>
          </p:nvCxnSpPr>
          <p:spPr>
            <a:xfrm rot="5400000">
              <a:off x="659051" y="3226833"/>
              <a:ext cx="6857524" cy="403225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226"/>
            <p:cNvCxnSpPr/>
            <p:nvPr/>
          </p:nvCxnSpPr>
          <p:spPr>
            <a:xfrm rot="16200000" flipH="1">
              <a:off x="-128349" y="3252233"/>
              <a:ext cx="6857524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227"/>
            <p:cNvCxnSpPr/>
            <p:nvPr/>
          </p:nvCxnSpPr>
          <p:spPr>
            <a:xfrm rot="16200000" flipH="1">
              <a:off x="560626" y="3325258"/>
              <a:ext cx="6857524" cy="206375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228"/>
            <p:cNvCxnSpPr/>
            <p:nvPr/>
          </p:nvCxnSpPr>
          <p:spPr>
            <a:xfrm rot="16200000" flipH="1">
              <a:off x="152638" y="3352246"/>
              <a:ext cx="6857524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229"/>
            <p:cNvCxnSpPr/>
            <p:nvPr/>
          </p:nvCxnSpPr>
          <p:spPr>
            <a:xfrm rot="16200000" flipH="1">
              <a:off x="381238" y="3352246"/>
              <a:ext cx="6857524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236"/>
            <p:cNvCxnSpPr/>
            <p:nvPr/>
          </p:nvCxnSpPr>
          <p:spPr>
            <a:xfrm rot="16200000" flipH="1">
              <a:off x="2743438" y="3352246"/>
              <a:ext cx="6857524" cy="15240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237"/>
            <p:cNvCxnSpPr/>
            <p:nvPr/>
          </p:nvCxnSpPr>
          <p:spPr>
            <a:xfrm rot="16200000" flipH="1">
              <a:off x="2095738" y="3237946"/>
              <a:ext cx="6857524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238"/>
            <p:cNvCxnSpPr/>
            <p:nvPr/>
          </p:nvCxnSpPr>
          <p:spPr>
            <a:xfrm rot="5400000">
              <a:off x="2705338" y="3237946"/>
              <a:ext cx="6857524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239"/>
            <p:cNvCxnSpPr/>
            <p:nvPr/>
          </p:nvCxnSpPr>
          <p:spPr>
            <a:xfrm rot="5400000">
              <a:off x="1829038" y="3276046"/>
              <a:ext cx="6857524" cy="3048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240"/>
            <p:cNvCxnSpPr/>
            <p:nvPr/>
          </p:nvCxnSpPr>
          <p:spPr>
            <a:xfrm rot="16200000" flipH="1">
              <a:off x="1067038" y="3199846"/>
              <a:ext cx="6857524" cy="457200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241"/>
            <p:cNvCxnSpPr/>
            <p:nvPr/>
          </p:nvCxnSpPr>
          <p:spPr>
            <a:xfrm rot="16200000" flipH="1">
              <a:off x="2362438" y="3352246"/>
              <a:ext cx="6857524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242"/>
            <p:cNvCxnSpPr/>
            <p:nvPr/>
          </p:nvCxnSpPr>
          <p:spPr>
            <a:xfrm rot="5400000">
              <a:off x="2646601" y="2722008"/>
              <a:ext cx="6857524" cy="1412875"/>
            </a:xfrm>
            <a:prstGeom prst="line">
              <a:avLst/>
            </a:prstGeom>
            <a:ln>
              <a:solidFill>
                <a:schemeClr val="accent1">
                  <a:alpha val="56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243"/>
            <p:cNvCxnSpPr/>
            <p:nvPr/>
          </p:nvCxnSpPr>
          <p:spPr>
            <a:xfrm rot="5400000">
              <a:off x="3049032" y="3276840"/>
              <a:ext cx="6857524" cy="303212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244"/>
            <p:cNvCxnSpPr/>
            <p:nvPr/>
          </p:nvCxnSpPr>
          <p:spPr>
            <a:xfrm rot="5400000">
              <a:off x="2895838" y="3276046"/>
              <a:ext cx="6857524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245"/>
            <p:cNvCxnSpPr/>
            <p:nvPr/>
          </p:nvCxnSpPr>
          <p:spPr>
            <a:xfrm rot="5400000">
              <a:off x="2389426" y="3226833"/>
              <a:ext cx="6857524" cy="403225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246"/>
            <p:cNvCxnSpPr/>
            <p:nvPr/>
          </p:nvCxnSpPr>
          <p:spPr>
            <a:xfrm rot="16200000" flipH="1">
              <a:off x="2237026" y="3325258"/>
              <a:ext cx="6857524" cy="206375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247"/>
            <p:cNvCxnSpPr/>
            <p:nvPr/>
          </p:nvCxnSpPr>
          <p:spPr>
            <a:xfrm rot="16200000" flipH="1">
              <a:off x="1752838" y="3352246"/>
              <a:ext cx="6857524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248"/>
            <p:cNvCxnSpPr/>
            <p:nvPr/>
          </p:nvCxnSpPr>
          <p:spPr>
            <a:xfrm rot="16200000" flipH="1">
              <a:off x="1981438" y="3352246"/>
              <a:ext cx="6857524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249"/>
            <p:cNvCxnSpPr/>
            <p:nvPr/>
          </p:nvCxnSpPr>
          <p:spPr>
            <a:xfrm rot="5400000">
              <a:off x="3467338" y="3314146"/>
              <a:ext cx="6857524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250"/>
            <p:cNvCxnSpPr/>
            <p:nvPr/>
          </p:nvCxnSpPr>
          <p:spPr>
            <a:xfrm rot="16200000" flipH="1">
              <a:off x="3467338" y="3314146"/>
              <a:ext cx="6857524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251"/>
            <p:cNvCxnSpPr/>
            <p:nvPr/>
          </p:nvCxnSpPr>
          <p:spPr>
            <a:xfrm rot="5400000">
              <a:off x="4038839" y="3428446"/>
              <a:ext cx="6857524" cy="3175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252"/>
            <p:cNvCxnSpPr/>
            <p:nvPr/>
          </p:nvCxnSpPr>
          <p:spPr>
            <a:xfrm rot="16200000" flipH="1">
              <a:off x="3886438" y="3199846"/>
              <a:ext cx="6857524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253"/>
            <p:cNvCxnSpPr/>
            <p:nvPr/>
          </p:nvCxnSpPr>
          <p:spPr>
            <a:xfrm rot="5400000">
              <a:off x="4000738" y="3237946"/>
              <a:ext cx="6857524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254"/>
            <p:cNvCxnSpPr/>
            <p:nvPr/>
          </p:nvCxnSpPr>
          <p:spPr>
            <a:xfrm rot="16200000" flipH="1">
              <a:off x="4572238" y="3199846"/>
              <a:ext cx="6857524" cy="457200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256"/>
            <p:cNvCxnSpPr/>
            <p:nvPr/>
          </p:nvCxnSpPr>
          <p:spPr>
            <a:xfrm rot="16200000" flipH="1">
              <a:off x="3734038" y="3352246"/>
              <a:ext cx="6857524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257"/>
            <p:cNvCxnSpPr/>
            <p:nvPr/>
          </p:nvCxnSpPr>
          <p:spPr>
            <a:xfrm rot="5400000">
              <a:off x="3619738" y="3314146"/>
              <a:ext cx="6857524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258"/>
            <p:cNvCxnSpPr/>
            <p:nvPr/>
          </p:nvCxnSpPr>
          <p:spPr>
            <a:xfrm rot="16200000" flipH="1">
              <a:off x="4215051" y="3252233"/>
              <a:ext cx="6857524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259"/>
            <p:cNvCxnSpPr/>
            <p:nvPr/>
          </p:nvCxnSpPr>
          <p:spPr>
            <a:xfrm rot="16200000" flipH="1">
              <a:off x="4751626" y="3325258"/>
              <a:ext cx="6857524" cy="206375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260"/>
            <p:cNvCxnSpPr/>
            <p:nvPr/>
          </p:nvCxnSpPr>
          <p:spPr>
            <a:xfrm rot="16200000" flipH="1">
              <a:off x="4343638" y="3352246"/>
              <a:ext cx="6857524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261"/>
            <p:cNvCxnSpPr/>
            <p:nvPr/>
          </p:nvCxnSpPr>
          <p:spPr>
            <a:xfrm rot="16200000" flipH="1">
              <a:off x="4572238" y="3352246"/>
              <a:ext cx="6857524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263"/>
            <p:cNvCxnSpPr/>
            <p:nvPr/>
          </p:nvCxnSpPr>
          <p:spPr>
            <a:xfrm rot="16200000" flipH="1">
              <a:off x="5258038" y="3352246"/>
              <a:ext cx="6857524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Connector 264"/>
            <p:cNvCxnSpPr/>
            <p:nvPr/>
          </p:nvCxnSpPr>
          <p:spPr>
            <a:xfrm rot="16200000" flipH="1">
              <a:off x="5067538" y="3237946"/>
              <a:ext cx="6857524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Connector 265"/>
            <p:cNvCxnSpPr/>
            <p:nvPr/>
          </p:nvCxnSpPr>
          <p:spPr>
            <a:xfrm rot="5400000">
              <a:off x="5219938" y="3237946"/>
              <a:ext cx="6857524" cy="38100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Connector 266"/>
            <p:cNvCxnSpPr/>
            <p:nvPr/>
          </p:nvCxnSpPr>
          <p:spPr>
            <a:xfrm rot="16200000" flipH="1">
              <a:off x="4877038" y="3352246"/>
              <a:ext cx="6857524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Connector 267"/>
            <p:cNvCxnSpPr/>
            <p:nvPr/>
          </p:nvCxnSpPr>
          <p:spPr>
            <a:xfrm rot="5400000">
              <a:off x="5528707" y="3318116"/>
              <a:ext cx="6887685" cy="1905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Connector 269"/>
            <p:cNvCxnSpPr/>
            <p:nvPr/>
          </p:nvCxnSpPr>
          <p:spPr>
            <a:xfrm rot="5400000">
              <a:off x="4850051" y="3226833"/>
              <a:ext cx="6857524" cy="403225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Straight Connector 270"/>
            <p:cNvCxnSpPr/>
            <p:nvPr/>
          </p:nvCxnSpPr>
          <p:spPr>
            <a:xfrm rot="16200000" flipH="1">
              <a:off x="4751626" y="3325258"/>
              <a:ext cx="6857524" cy="206375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Straight Connector 277"/>
            <p:cNvCxnSpPr/>
            <p:nvPr/>
          </p:nvCxnSpPr>
          <p:spPr>
            <a:xfrm rot="5400000">
              <a:off x="5562839" y="3428446"/>
              <a:ext cx="6857524" cy="3175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Connector 282"/>
            <p:cNvCxnSpPr/>
            <p:nvPr/>
          </p:nvCxnSpPr>
          <p:spPr>
            <a:xfrm rot="5400000">
              <a:off x="2552938" y="3390346"/>
              <a:ext cx="6857524" cy="76200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Connector 288"/>
            <p:cNvCxnSpPr/>
            <p:nvPr/>
          </p:nvCxnSpPr>
          <p:spPr>
            <a:xfrm rot="16200000" flipH="1">
              <a:off x="3048238" y="3352246"/>
              <a:ext cx="6857524" cy="1524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Straight Connector 291"/>
            <p:cNvCxnSpPr/>
            <p:nvPr/>
          </p:nvCxnSpPr>
          <p:spPr>
            <a:xfrm rot="16200000" flipH="1">
              <a:off x="3238738" y="3237946"/>
              <a:ext cx="6857524" cy="381000"/>
            </a:xfrm>
            <a:prstGeom prst="line">
              <a:avLst/>
            </a:prstGeom>
            <a:ln w="19050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Connector 293"/>
            <p:cNvCxnSpPr/>
            <p:nvPr/>
          </p:nvCxnSpPr>
          <p:spPr>
            <a:xfrm rot="5400000">
              <a:off x="2133838" y="3276046"/>
              <a:ext cx="6857524" cy="3048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Straight Connector 297"/>
            <p:cNvCxnSpPr/>
            <p:nvPr/>
          </p:nvCxnSpPr>
          <p:spPr>
            <a:xfrm rot="16200000" flipH="1">
              <a:off x="3148251" y="3252233"/>
              <a:ext cx="6857524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Straight Connector 298"/>
            <p:cNvCxnSpPr/>
            <p:nvPr/>
          </p:nvCxnSpPr>
          <p:spPr>
            <a:xfrm rot="5400000">
              <a:off x="3772138" y="3237946"/>
              <a:ext cx="6857524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Straight Connector 301"/>
            <p:cNvCxnSpPr/>
            <p:nvPr/>
          </p:nvCxnSpPr>
          <p:spPr>
            <a:xfrm rot="5400000">
              <a:off x="4229338" y="2933146"/>
              <a:ext cx="6857524" cy="990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Straight Connector 306"/>
            <p:cNvCxnSpPr/>
            <p:nvPr/>
          </p:nvCxnSpPr>
          <p:spPr>
            <a:xfrm rot="16200000" flipH="1">
              <a:off x="1371044" y="3200640"/>
              <a:ext cx="6859112" cy="457200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8" name="Rectangle 112"/>
          <p:cNvSpPr/>
          <p:nvPr/>
        </p:nvSpPr>
        <p:spPr>
          <a:xfrm>
            <a:off x="0" y="1905000"/>
            <a:ext cx="4953000" cy="31242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89" name="Group 93"/>
          <p:cNvGrpSpPr>
            <a:grpSpLocks/>
          </p:cNvGrpSpPr>
          <p:nvPr/>
        </p:nvGrpSpPr>
        <p:grpSpPr bwMode="auto">
          <a:xfrm>
            <a:off x="0" y="2057400"/>
            <a:ext cx="4802188" cy="2820988"/>
            <a:chOff x="0" y="2057400"/>
            <a:chExt cx="4801394" cy="2820988"/>
          </a:xfrm>
        </p:grpSpPr>
        <p:cxnSp>
          <p:nvCxnSpPr>
            <p:cNvPr id="90" name="Straight Connector 116"/>
            <p:cNvCxnSpPr/>
            <p:nvPr/>
          </p:nvCxnSpPr>
          <p:spPr>
            <a:xfrm>
              <a:off x="0" y="2057400"/>
              <a:ext cx="4799806" cy="1588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1" name="Straight Connector 117"/>
            <p:cNvCxnSpPr/>
            <p:nvPr/>
          </p:nvCxnSpPr>
          <p:spPr>
            <a:xfrm>
              <a:off x="0" y="4876800"/>
              <a:ext cx="4799806" cy="1588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2" name="Straight Connector 119"/>
            <p:cNvCxnSpPr/>
            <p:nvPr/>
          </p:nvCxnSpPr>
          <p:spPr>
            <a:xfrm rot="5400000">
              <a:off x="3391694" y="3467100"/>
              <a:ext cx="2817812" cy="1588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2130426"/>
            <a:ext cx="4419600" cy="1600327"/>
          </a:xfrm>
        </p:spPr>
        <p:txBody>
          <a:bodyPr/>
          <a:lstStyle>
            <a:lvl1pPr algn="l">
              <a:defRPr sz="3600" b="1" cap="none" spc="40" baseline="0">
                <a:ln w="1333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" y="3733800"/>
            <a:ext cx="4419600" cy="1066800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9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AE00B4-5836-40B6-AA95-F8A62F56B9A7}" type="datetimeFigureOut">
              <a:rPr lang="ru-RU"/>
              <a:pPr>
                <a:defRPr/>
              </a:pPr>
              <a:t>29.12.2012</a:t>
            </a:fld>
            <a:endParaRPr lang="ru-RU"/>
          </a:p>
        </p:txBody>
      </p:sp>
      <p:sp>
        <p:nvSpPr>
          <p:cNvPr id="9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5DFD7C-7BF7-47B5-851F-5BE2CB909C2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4524CB-5E39-4CC1-B4B4-CE92DA3F2A6E}" type="datetimeFigureOut">
              <a:rPr lang="ru-RU"/>
              <a:pPr>
                <a:defRPr/>
              </a:pPr>
              <a:t>29.12.2012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81F428-AD6F-4890-ABF3-302DE9E0E95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92"/>
          <p:cNvGrpSpPr>
            <a:grpSpLocks/>
          </p:cNvGrpSpPr>
          <p:nvPr/>
        </p:nvGrpSpPr>
        <p:grpSpPr bwMode="auto">
          <a:xfrm>
            <a:off x="0" y="-30163"/>
            <a:ext cx="9067800" cy="4846638"/>
            <a:chOff x="1" y="-30477"/>
            <a:chExt cx="9067799" cy="4526277"/>
          </a:xfrm>
        </p:grpSpPr>
        <p:cxnSp>
          <p:nvCxnSpPr>
            <p:cNvPr id="5" name="Straight Connector 7"/>
            <p:cNvCxnSpPr/>
            <p:nvPr/>
          </p:nvCxnSpPr>
          <p:spPr>
            <a:xfrm rot="16200000" flipH="1">
              <a:off x="-271560" y="2166840"/>
              <a:ext cx="450552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Connector 8"/>
            <p:cNvCxnSpPr/>
            <p:nvPr/>
          </p:nvCxnSpPr>
          <p:spPr>
            <a:xfrm rot="16200000" flipH="1">
              <a:off x="-462060" y="2052540"/>
              <a:ext cx="450552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9"/>
            <p:cNvCxnSpPr/>
            <p:nvPr/>
          </p:nvCxnSpPr>
          <p:spPr>
            <a:xfrm rot="5400000">
              <a:off x="-309660" y="2052540"/>
              <a:ext cx="450552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10"/>
            <p:cNvCxnSpPr/>
            <p:nvPr/>
          </p:nvCxnSpPr>
          <p:spPr>
            <a:xfrm rot="5400000">
              <a:off x="-2062260" y="2128740"/>
              <a:ext cx="4505521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11"/>
            <p:cNvCxnSpPr/>
            <p:nvPr/>
          </p:nvCxnSpPr>
          <p:spPr>
            <a:xfrm rot="16200000" flipH="1">
              <a:off x="-2138460" y="2128740"/>
              <a:ext cx="4505521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12"/>
            <p:cNvCxnSpPr/>
            <p:nvPr/>
          </p:nvCxnSpPr>
          <p:spPr>
            <a:xfrm rot="16200000" flipH="1">
              <a:off x="-195360" y="1785840"/>
              <a:ext cx="4505521" cy="9144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3"/>
            <p:cNvCxnSpPr/>
            <p:nvPr/>
          </p:nvCxnSpPr>
          <p:spPr>
            <a:xfrm rot="16200000" flipH="1">
              <a:off x="-1643160" y="2014440"/>
              <a:ext cx="4505521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4"/>
            <p:cNvCxnSpPr/>
            <p:nvPr/>
          </p:nvCxnSpPr>
          <p:spPr>
            <a:xfrm rot="5400000">
              <a:off x="-1528860" y="2052540"/>
              <a:ext cx="4505521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5"/>
            <p:cNvCxnSpPr/>
            <p:nvPr/>
          </p:nvCxnSpPr>
          <p:spPr>
            <a:xfrm rot="16200000" flipH="1">
              <a:off x="-957360" y="2014440"/>
              <a:ext cx="4505521" cy="457200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6"/>
            <p:cNvCxnSpPr/>
            <p:nvPr/>
          </p:nvCxnSpPr>
          <p:spPr>
            <a:xfrm rot="16200000" flipH="1">
              <a:off x="-1947960" y="2090640"/>
              <a:ext cx="450552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7"/>
            <p:cNvCxnSpPr/>
            <p:nvPr/>
          </p:nvCxnSpPr>
          <p:spPr>
            <a:xfrm rot="16200000" flipH="1">
              <a:off x="-652560" y="2166840"/>
              <a:ext cx="4505521" cy="152400"/>
            </a:xfrm>
            <a:prstGeom prst="line">
              <a:avLst/>
            </a:prstGeom>
            <a:ln w="5715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8"/>
            <p:cNvCxnSpPr/>
            <p:nvPr/>
          </p:nvCxnSpPr>
          <p:spPr>
            <a:xfrm rot="16200000" flipH="1">
              <a:off x="-1643160" y="2166840"/>
              <a:ext cx="450552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9"/>
            <p:cNvCxnSpPr/>
            <p:nvPr/>
          </p:nvCxnSpPr>
          <p:spPr>
            <a:xfrm rot="16200000" flipH="1">
              <a:off x="-1790370" y="2019629"/>
              <a:ext cx="4495143" cy="4572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20"/>
            <p:cNvCxnSpPr/>
            <p:nvPr/>
          </p:nvCxnSpPr>
          <p:spPr>
            <a:xfrm rot="5400000">
              <a:off x="-555722" y="1536602"/>
              <a:ext cx="4505521" cy="1412875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21"/>
            <p:cNvCxnSpPr/>
            <p:nvPr/>
          </p:nvCxnSpPr>
          <p:spPr>
            <a:xfrm rot="5400000">
              <a:off x="34034" y="2091434"/>
              <a:ext cx="4505521" cy="303212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22"/>
            <p:cNvCxnSpPr/>
            <p:nvPr/>
          </p:nvCxnSpPr>
          <p:spPr>
            <a:xfrm rot="5400000">
              <a:off x="261840" y="2090640"/>
              <a:ext cx="450552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3"/>
            <p:cNvCxnSpPr/>
            <p:nvPr/>
          </p:nvCxnSpPr>
          <p:spPr>
            <a:xfrm rot="5400000">
              <a:off x="-679547" y="2041427"/>
              <a:ext cx="4505521" cy="403225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4"/>
            <p:cNvCxnSpPr/>
            <p:nvPr/>
          </p:nvCxnSpPr>
          <p:spPr>
            <a:xfrm rot="16200000" flipH="1">
              <a:off x="-1466947" y="2066827"/>
              <a:ext cx="4505521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5"/>
            <p:cNvCxnSpPr/>
            <p:nvPr/>
          </p:nvCxnSpPr>
          <p:spPr>
            <a:xfrm rot="16200000" flipH="1">
              <a:off x="-777972" y="2139852"/>
              <a:ext cx="4505521" cy="206375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6"/>
            <p:cNvCxnSpPr/>
            <p:nvPr/>
          </p:nvCxnSpPr>
          <p:spPr>
            <a:xfrm rot="16200000" flipH="1">
              <a:off x="-1185960" y="2166840"/>
              <a:ext cx="450552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7"/>
            <p:cNvCxnSpPr/>
            <p:nvPr/>
          </p:nvCxnSpPr>
          <p:spPr>
            <a:xfrm rot="16200000" flipH="1">
              <a:off x="-957360" y="2166840"/>
              <a:ext cx="450552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8"/>
            <p:cNvCxnSpPr/>
            <p:nvPr/>
          </p:nvCxnSpPr>
          <p:spPr>
            <a:xfrm rot="16200000" flipH="1">
              <a:off x="2243039" y="2166840"/>
              <a:ext cx="450552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9"/>
            <p:cNvCxnSpPr/>
            <p:nvPr/>
          </p:nvCxnSpPr>
          <p:spPr>
            <a:xfrm rot="16200000" flipH="1">
              <a:off x="2052539" y="2052540"/>
              <a:ext cx="450552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30"/>
            <p:cNvCxnSpPr/>
            <p:nvPr/>
          </p:nvCxnSpPr>
          <p:spPr>
            <a:xfrm rot="5400000">
              <a:off x="2204939" y="2052540"/>
              <a:ext cx="4505521" cy="3810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31"/>
            <p:cNvCxnSpPr/>
            <p:nvPr/>
          </p:nvCxnSpPr>
          <p:spPr>
            <a:xfrm rot="5400000">
              <a:off x="452340" y="2128740"/>
              <a:ext cx="4505521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32"/>
            <p:cNvCxnSpPr/>
            <p:nvPr/>
          </p:nvCxnSpPr>
          <p:spPr>
            <a:xfrm rot="16200000" flipH="1">
              <a:off x="376140" y="2128740"/>
              <a:ext cx="4505521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3"/>
            <p:cNvCxnSpPr/>
            <p:nvPr/>
          </p:nvCxnSpPr>
          <p:spPr>
            <a:xfrm rot="5400000">
              <a:off x="1024634" y="2242246"/>
              <a:ext cx="4505521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4"/>
            <p:cNvCxnSpPr/>
            <p:nvPr/>
          </p:nvCxnSpPr>
          <p:spPr>
            <a:xfrm rot="16200000" flipH="1">
              <a:off x="871440" y="2014440"/>
              <a:ext cx="4505521" cy="4572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5"/>
            <p:cNvCxnSpPr/>
            <p:nvPr/>
          </p:nvCxnSpPr>
          <p:spPr>
            <a:xfrm rot="5400000">
              <a:off x="985740" y="2052540"/>
              <a:ext cx="4505521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6"/>
            <p:cNvCxnSpPr/>
            <p:nvPr/>
          </p:nvCxnSpPr>
          <p:spPr>
            <a:xfrm rot="16200000" flipH="1">
              <a:off x="1557240" y="2014440"/>
              <a:ext cx="4505521" cy="457200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7"/>
            <p:cNvCxnSpPr/>
            <p:nvPr/>
          </p:nvCxnSpPr>
          <p:spPr>
            <a:xfrm rot="16200000" flipH="1">
              <a:off x="566640" y="2090640"/>
              <a:ext cx="450552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8"/>
            <p:cNvCxnSpPr/>
            <p:nvPr/>
          </p:nvCxnSpPr>
          <p:spPr>
            <a:xfrm rot="16200000" flipH="1">
              <a:off x="1862040" y="2166840"/>
              <a:ext cx="450552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9"/>
            <p:cNvCxnSpPr/>
            <p:nvPr/>
          </p:nvCxnSpPr>
          <p:spPr>
            <a:xfrm rot="16200000" flipH="1">
              <a:off x="871440" y="2166840"/>
              <a:ext cx="450552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40"/>
            <p:cNvCxnSpPr/>
            <p:nvPr/>
          </p:nvCxnSpPr>
          <p:spPr>
            <a:xfrm rot="5400000">
              <a:off x="147540" y="2128740"/>
              <a:ext cx="4505521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41"/>
            <p:cNvCxnSpPr/>
            <p:nvPr/>
          </p:nvCxnSpPr>
          <p:spPr>
            <a:xfrm rot="5400000">
              <a:off x="1958878" y="1536602"/>
              <a:ext cx="4505521" cy="1412875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42"/>
            <p:cNvCxnSpPr/>
            <p:nvPr/>
          </p:nvCxnSpPr>
          <p:spPr>
            <a:xfrm rot="5400000">
              <a:off x="2548633" y="2091434"/>
              <a:ext cx="4505521" cy="303212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3"/>
            <p:cNvCxnSpPr/>
            <p:nvPr/>
          </p:nvCxnSpPr>
          <p:spPr>
            <a:xfrm rot="5400000">
              <a:off x="2776439" y="2166840"/>
              <a:ext cx="450552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4"/>
            <p:cNvCxnSpPr/>
            <p:nvPr/>
          </p:nvCxnSpPr>
          <p:spPr>
            <a:xfrm rot="5400000">
              <a:off x="1835053" y="2041427"/>
              <a:ext cx="4505521" cy="403225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5"/>
            <p:cNvCxnSpPr/>
            <p:nvPr/>
          </p:nvCxnSpPr>
          <p:spPr>
            <a:xfrm rot="16200000" flipH="1">
              <a:off x="1047653" y="2066827"/>
              <a:ext cx="4505521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6"/>
            <p:cNvCxnSpPr/>
            <p:nvPr/>
          </p:nvCxnSpPr>
          <p:spPr>
            <a:xfrm rot="16200000" flipH="1">
              <a:off x="1736628" y="2139852"/>
              <a:ext cx="4505521" cy="206375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7"/>
            <p:cNvCxnSpPr/>
            <p:nvPr/>
          </p:nvCxnSpPr>
          <p:spPr>
            <a:xfrm rot="16200000" flipH="1">
              <a:off x="1328640" y="2166840"/>
              <a:ext cx="450552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8"/>
            <p:cNvCxnSpPr/>
            <p:nvPr/>
          </p:nvCxnSpPr>
          <p:spPr>
            <a:xfrm rot="16200000" flipH="1">
              <a:off x="1557240" y="2166840"/>
              <a:ext cx="450552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9"/>
            <p:cNvCxnSpPr/>
            <p:nvPr/>
          </p:nvCxnSpPr>
          <p:spPr>
            <a:xfrm rot="16200000" flipH="1">
              <a:off x="3919439" y="2166840"/>
              <a:ext cx="4505521" cy="152400"/>
            </a:xfrm>
            <a:prstGeom prst="line">
              <a:avLst/>
            </a:prstGeom>
            <a:ln w="5715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50"/>
            <p:cNvCxnSpPr/>
            <p:nvPr/>
          </p:nvCxnSpPr>
          <p:spPr>
            <a:xfrm rot="16200000" flipH="1">
              <a:off x="3271739" y="2052540"/>
              <a:ext cx="450552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51"/>
            <p:cNvCxnSpPr/>
            <p:nvPr/>
          </p:nvCxnSpPr>
          <p:spPr>
            <a:xfrm rot="5400000">
              <a:off x="3881339" y="2052540"/>
              <a:ext cx="450552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52"/>
            <p:cNvCxnSpPr/>
            <p:nvPr/>
          </p:nvCxnSpPr>
          <p:spPr>
            <a:xfrm rot="5400000">
              <a:off x="3005039" y="2090640"/>
              <a:ext cx="4505521" cy="3048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3"/>
            <p:cNvCxnSpPr/>
            <p:nvPr/>
          </p:nvCxnSpPr>
          <p:spPr>
            <a:xfrm rot="16200000" flipH="1">
              <a:off x="2243039" y="2014440"/>
              <a:ext cx="4505521" cy="457200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4"/>
            <p:cNvCxnSpPr/>
            <p:nvPr/>
          </p:nvCxnSpPr>
          <p:spPr>
            <a:xfrm rot="16200000" flipH="1">
              <a:off x="3538439" y="2166840"/>
              <a:ext cx="450552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5"/>
            <p:cNvCxnSpPr/>
            <p:nvPr/>
          </p:nvCxnSpPr>
          <p:spPr>
            <a:xfrm rot="5400000">
              <a:off x="3822602" y="1536602"/>
              <a:ext cx="4505521" cy="1412875"/>
            </a:xfrm>
            <a:prstGeom prst="line">
              <a:avLst/>
            </a:prstGeom>
            <a:ln>
              <a:solidFill>
                <a:schemeClr val="accent1">
                  <a:alpha val="56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6"/>
            <p:cNvCxnSpPr/>
            <p:nvPr/>
          </p:nvCxnSpPr>
          <p:spPr>
            <a:xfrm rot="5400000">
              <a:off x="4225033" y="2091434"/>
              <a:ext cx="4505521" cy="303212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7"/>
            <p:cNvCxnSpPr/>
            <p:nvPr/>
          </p:nvCxnSpPr>
          <p:spPr>
            <a:xfrm rot="5400000">
              <a:off x="4071839" y="2090640"/>
              <a:ext cx="450552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8"/>
            <p:cNvCxnSpPr/>
            <p:nvPr/>
          </p:nvCxnSpPr>
          <p:spPr>
            <a:xfrm rot="5400000">
              <a:off x="3565427" y="2041427"/>
              <a:ext cx="4505521" cy="403225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9"/>
            <p:cNvCxnSpPr/>
            <p:nvPr/>
          </p:nvCxnSpPr>
          <p:spPr>
            <a:xfrm rot="16200000" flipH="1">
              <a:off x="3413027" y="2139852"/>
              <a:ext cx="4505521" cy="206375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60"/>
            <p:cNvCxnSpPr/>
            <p:nvPr/>
          </p:nvCxnSpPr>
          <p:spPr>
            <a:xfrm rot="16200000" flipH="1">
              <a:off x="2928839" y="2166840"/>
              <a:ext cx="4505521" cy="152400"/>
            </a:xfrm>
            <a:prstGeom prst="line">
              <a:avLst/>
            </a:prstGeom>
            <a:ln w="5715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61"/>
            <p:cNvCxnSpPr/>
            <p:nvPr/>
          </p:nvCxnSpPr>
          <p:spPr>
            <a:xfrm rot="16200000" flipH="1">
              <a:off x="3081239" y="2166840"/>
              <a:ext cx="450552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62"/>
            <p:cNvCxnSpPr/>
            <p:nvPr/>
          </p:nvCxnSpPr>
          <p:spPr>
            <a:xfrm rot="5400000">
              <a:off x="4643339" y="2128740"/>
              <a:ext cx="4505521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3"/>
            <p:cNvCxnSpPr/>
            <p:nvPr/>
          </p:nvCxnSpPr>
          <p:spPr>
            <a:xfrm rot="16200000" flipH="1">
              <a:off x="4643339" y="2128740"/>
              <a:ext cx="4505521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4"/>
            <p:cNvCxnSpPr/>
            <p:nvPr/>
          </p:nvCxnSpPr>
          <p:spPr>
            <a:xfrm rot="5400000">
              <a:off x="5215633" y="2242246"/>
              <a:ext cx="4505521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5"/>
            <p:cNvCxnSpPr/>
            <p:nvPr/>
          </p:nvCxnSpPr>
          <p:spPr>
            <a:xfrm rot="16200000" flipH="1">
              <a:off x="5062439" y="2014440"/>
              <a:ext cx="4505521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6"/>
            <p:cNvCxnSpPr/>
            <p:nvPr/>
          </p:nvCxnSpPr>
          <p:spPr>
            <a:xfrm rot="5400000">
              <a:off x="5176739" y="2052540"/>
              <a:ext cx="4505521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7"/>
            <p:cNvCxnSpPr/>
            <p:nvPr/>
          </p:nvCxnSpPr>
          <p:spPr>
            <a:xfrm rot="16200000" flipH="1">
              <a:off x="5748239" y="2014440"/>
              <a:ext cx="4505521" cy="457200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8"/>
            <p:cNvCxnSpPr/>
            <p:nvPr/>
          </p:nvCxnSpPr>
          <p:spPr>
            <a:xfrm rot="16200000" flipH="1">
              <a:off x="4910039" y="2166840"/>
              <a:ext cx="450552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9"/>
            <p:cNvCxnSpPr/>
            <p:nvPr/>
          </p:nvCxnSpPr>
          <p:spPr>
            <a:xfrm rot="5400000">
              <a:off x="4795739" y="2128740"/>
              <a:ext cx="4505521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70"/>
            <p:cNvCxnSpPr/>
            <p:nvPr/>
          </p:nvCxnSpPr>
          <p:spPr>
            <a:xfrm rot="16200000" flipH="1">
              <a:off x="5391052" y="2066827"/>
              <a:ext cx="4505521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71"/>
            <p:cNvCxnSpPr/>
            <p:nvPr/>
          </p:nvCxnSpPr>
          <p:spPr>
            <a:xfrm rot="16200000" flipH="1">
              <a:off x="5927627" y="2139852"/>
              <a:ext cx="4505521" cy="206375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72"/>
            <p:cNvCxnSpPr/>
            <p:nvPr/>
          </p:nvCxnSpPr>
          <p:spPr>
            <a:xfrm rot="16200000" flipH="1">
              <a:off x="5519639" y="2166840"/>
              <a:ext cx="450552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3"/>
            <p:cNvCxnSpPr/>
            <p:nvPr/>
          </p:nvCxnSpPr>
          <p:spPr>
            <a:xfrm rot="16200000" flipH="1">
              <a:off x="5748239" y="2166840"/>
              <a:ext cx="450552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74"/>
            <p:cNvCxnSpPr/>
            <p:nvPr/>
          </p:nvCxnSpPr>
          <p:spPr>
            <a:xfrm rot="16200000" flipH="1">
              <a:off x="6434039" y="2166840"/>
              <a:ext cx="450552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Connector 75"/>
            <p:cNvCxnSpPr/>
            <p:nvPr/>
          </p:nvCxnSpPr>
          <p:spPr>
            <a:xfrm rot="16200000" flipH="1">
              <a:off x="6243539" y="2052540"/>
              <a:ext cx="450552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Connector 76"/>
            <p:cNvCxnSpPr/>
            <p:nvPr/>
          </p:nvCxnSpPr>
          <p:spPr>
            <a:xfrm rot="5400000">
              <a:off x="6395939" y="2052540"/>
              <a:ext cx="450552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Connector 77"/>
            <p:cNvCxnSpPr/>
            <p:nvPr/>
          </p:nvCxnSpPr>
          <p:spPr>
            <a:xfrm rot="16200000" flipH="1">
              <a:off x="6053039" y="2166840"/>
              <a:ext cx="450552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Connector 78"/>
            <p:cNvCxnSpPr/>
            <p:nvPr/>
          </p:nvCxnSpPr>
          <p:spPr>
            <a:xfrm rot="5400000">
              <a:off x="6709412" y="2137412"/>
              <a:ext cx="4526277" cy="1905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Connector 79"/>
            <p:cNvCxnSpPr/>
            <p:nvPr/>
          </p:nvCxnSpPr>
          <p:spPr>
            <a:xfrm rot="5400000">
              <a:off x="6026052" y="2041427"/>
              <a:ext cx="4505521" cy="403225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Straight Connector 80"/>
            <p:cNvCxnSpPr/>
            <p:nvPr/>
          </p:nvCxnSpPr>
          <p:spPr>
            <a:xfrm rot="16200000" flipH="1">
              <a:off x="5927627" y="2139852"/>
              <a:ext cx="4505521" cy="206375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Straight Connector 81"/>
            <p:cNvCxnSpPr/>
            <p:nvPr/>
          </p:nvCxnSpPr>
          <p:spPr>
            <a:xfrm rot="5400000">
              <a:off x="6738840" y="2241452"/>
              <a:ext cx="4505521" cy="3175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Connector 82"/>
            <p:cNvCxnSpPr/>
            <p:nvPr/>
          </p:nvCxnSpPr>
          <p:spPr>
            <a:xfrm rot="5400000">
              <a:off x="3728939" y="2204940"/>
              <a:ext cx="4505521" cy="76200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Connector 83"/>
            <p:cNvCxnSpPr/>
            <p:nvPr/>
          </p:nvCxnSpPr>
          <p:spPr>
            <a:xfrm rot="16200000" flipH="1">
              <a:off x="4224239" y="2166840"/>
              <a:ext cx="4505521" cy="1524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Straight Connector 84"/>
            <p:cNvCxnSpPr/>
            <p:nvPr/>
          </p:nvCxnSpPr>
          <p:spPr>
            <a:xfrm rot="16200000" flipH="1">
              <a:off x="4414739" y="2052540"/>
              <a:ext cx="4505521" cy="381000"/>
            </a:xfrm>
            <a:prstGeom prst="line">
              <a:avLst/>
            </a:prstGeom>
            <a:ln w="19050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Connector 85"/>
            <p:cNvCxnSpPr/>
            <p:nvPr/>
          </p:nvCxnSpPr>
          <p:spPr>
            <a:xfrm rot="5400000">
              <a:off x="3309839" y="2090640"/>
              <a:ext cx="4505521" cy="3048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Straight Connector 86"/>
            <p:cNvCxnSpPr/>
            <p:nvPr/>
          </p:nvCxnSpPr>
          <p:spPr>
            <a:xfrm rot="16200000" flipH="1">
              <a:off x="4324252" y="2066827"/>
              <a:ext cx="4505521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Straight Connector 87"/>
            <p:cNvCxnSpPr/>
            <p:nvPr/>
          </p:nvCxnSpPr>
          <p:spPr>
            <a:xfrm rot="5400000">
              <a:off x="4948139" y="2052540"/>
              <a:ext cx="450552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Straight Connector 88"/>
            <p:cNvCxnSpPr/>
            <p:nvPr/>
          </p:nvCxnSpPr>
          <p:spPr>
            <a:xfrm rot="5400000">
              <a:off x="5405339" y="1747740"/>
              <a:ext cx="4505521" cy="990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Straight Connector 89"/>
            <p:cNvCxnSpPr/>
            <p:nvPr/>
          </p:nvCxnSpPr>
          <p:spPr>
            <a:xfrm rot="16200000" flipH="1">
              <a:off x="2547839" y="2014440"/>
              <a:ext cx="4505521" cy="457200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8" name="Rectangle 93"/>
          <p:cNvSpPr/>
          <p:nvPr/>
        </p:nvSpPr>
        <p:spPr>
          <a:xfrm>
            <a:off x="0" y="4311650"/>
            <a:ext cx="9144000" cy="1905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89" name="Straight Connector 95"/>
          <p:cNvCxnSpPr/>
          <p:nvPr/>
        </p:nvCxnSpPr>
        <p:spPr>
          <a:xfrm>
            <a:off x="0" y="4387850"/>
            <a:ext cx="914400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Straight Connector 96"/>
          <p:cNvCxnSpPr/>
          <p:nvPr/>
        </p:nvCxnSpPr>
        <p:spPr>
          <a:xfrm>
            <a:off x="0" y="6138863"/>
            <a:ext cx="9144000" cy="1587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621365"/>
            <a:ext cx="8305800" cy="414649"/>
          </a:xfrm>
        </p:spPr>
        <p:txBody>
          <a:bodyPr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5" name="Title 94"/>
          <p:cNvSpPr>
            <a:spLocks noGrp="1"/>
          </p:cNvSpPr>
          <p:nvPr>
            <p:ph type="title"/>
          </p:nvPr>
        </p:nvSpPr>
        <p:spPr>
          <a:xfrm>
            <a:off x="457200" y="4463568"/>
            <a:ext cx="83058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1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675E47"/>
                </a:solidFill>
              </a:defRPr>
            </a:lvl1pPr>
          </a:lstStyle>
          <a:p>
            <a:pPr>
              <a:defRPr/>
            </a:pPr>
            <a:fld id="{0DB224BB-CA33-455A-8296-760B19F21A35}" type="datetimeFigureOut">
              <a:rPr lang="ru-RU"/>
              <a:pPr>
                <a:defRPr/>
              </a:pPr>
              <a:t>29.12.2012</a:t>
            </a:fld>
            <a:endParaRPr lang="ru-RU"/>
          </a:p>
        </p:txBody>
      </p:sp>
      <p:sp>
        <p:nvSpPr>
          <p:cNvPr id="92" name="Footer Placeholder 90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675E47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3" name="Slide Number Placeholder 9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675E47"/>
                </a:solidFill>
              </a:defRPr>
            </a:lvl1pPr>
          </a:lstStyle>
          <a:p>
            <a:pPr>
              <a:defRPr/>
            </a:pPr>
            <a:fld id="{B77FD4DE-E491-4248-A44F-E768917AA44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3BBFF1-0E5E-437A-94A9-74585E988528}" type="datetimeFigureOut">
              <a:rPr lang="ru-RU"/>
              <a:pPr>
                <a:defRPr/>
              </a:pPr>
              <a:t>29.12.2012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BD0AEA-6A73-4F8C-ABB9-14D4D7E4792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1" y="1535113"/>
            <a:ext cx="4040188" cy="639762"/>
          </a:xfrm>
        </p:spPr>
        <p:txBody>
          <a:bodyPr anchor="b"/>
          <a:lstStyle>
            <a:lvl1pPr marL="0" indent="0" algn="ctr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1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 algn="ctr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55E730-CC1B-4C95-9F0D-F61EBF1E4496}" type="datetimeFigureOut">
              <a:rPr lang="ru-RU"/>
              <a:pPr>
                <a:defRPr/>
              </a:pPr>
              <a:t>29.12.2012</a:t>
            </a:fld>
            <a:endParaRPr lang="ru-RU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31A240-2239-41E8-86C0-26E0146A5FF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3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3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33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33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4EA3D1-9196-4A61-A6FC-2AA65DFD07C9}" type="datetimeFigureOut">
              <a:rPr lang="ru-RU"/>
              <a:pPr>
                <a:defRPr/>
              </a:pPr>
              <a:t>29.12.2012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61F8D2-E85A-4E52-B209-9265187E2B8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6464C9-BFF7-4681-8A98-9AE7B977A3BA}" type="datetimeFigureOut">
              <a:rPr lang="ru-RU"/>
              <a:pPr>
                <a:defRPr/>
              </a:pPr>
              <a:t>29.12.2012</a:t>
            </a:fld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67EBD2-2844-48F1-B161-0623C396348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75E050-C820-40E4-81A5-7D052D5241AF}" type="datetimeFigureOut">
              <a:rPr lang="ru-RU"/>
              <a:pPr>
                <a:defRPr/>
              </a:pPr>
              <a:t>29.12.2012</a:t>
            </a:fld>
            <a:endParaRPr lang="ru-RU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1A5E73-8184-4C8C-B508-FDDB08C660A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6"/>
          <p:cNvSpPr/>
          <p:nvPr/>
        </p:nvSpPr>
        <p:spPr>
          <a:xfrm>
            <a:off x="0" y="1563688"/>
            <a:ext cx="2762250" cy="3313112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6" name="Straight Connector 38"/>
          <p:cNvCxnSpPr/>
          <p:nvPr/>
        </p:nvCxnSpPr>
        <p:spPr>
          <a:xfrm rot="5400000">
            <a:off x="1127919" y="3221832"/>
            <a:ext cx="3017837" cy="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40"/>
          <p:cNvCxnSpPr/>
          <p:nvPr/>
        </p:nvCxnSpPr>
        <p:spPr>
          <a:xfrm>
            <a:off x="0" y="1712913"/>
            <a:ext cx="2651125" cy="1587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42"/>
          <p:cNvCxnSpPr/>
          <p:nvPr/>
        </p:nvCxnSpPr>
        <p:spPr>
          <a:xfrm>
            <a:off x="0" y="4733925"/>
            <a:ext cx="2651125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00400" y="273051"/>
            <a:ext cx="54864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901952"/>
            <a:ext cx="2377440" cy="1371600"/>
          </a:xfr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tabLst>
                <a:tab pos="3830638" algn="l"/>
              </a:tabLst>
              <a:defRPr lang="en-US" sz="2600" b="1" kern="1200" cap="none" spc="20" baseline="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400" y="3273552"/>
            <a:ext cx="2377440" cy="1371600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0DC50F-0CF0-4976-AC9B-4984B6206CB7}" type="datetimeFigureOut">
              <a:rPr lang="ru-RU"/>
              <a:pPr>
                <a:defRPr/>
              </a:pPr>
              <a:t>29.12.2012</a:t>
            </a:fld>
            <a:endParaRPr lang="ru-RU"/>
          </a:p>
        </p:txBody>
      </p:sp>
      <p:sp>
        <p:nvSpPr>
          <p:cNvPr id="10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EB1180-0807-402F-BE7C-7B7985C16B5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2"/>
          <p:cNvSpPr/>
          <p:nvPr/>
        </p:nvSpPr>
        <p:spPr>
          <a:xfrm>
            <a:off x="0" y="1563688"/>
            <a:ext cx="2762250" cy="3313112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6" name="Straight Connector 33"/>
          <p:cNvCxnSpPr/>
          <p:nvPr/>
        </p:nvCxnSpPr>
        <p:spPr>
          <a:xfrm rot="5400000">
            <a:off x="1127919" y="3221832"/>
            <a:ext cx="3017837" cy="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34"/>
          <p:cNvCxnSpPr/>
          <p:nvPr/>
        </p:nvCxnSpPr>
        <p:spPr>
          <a:xfrm>
            <a:off x="0" y="1712913"/>
            <a:ext cx="2651125" cy="1587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59"/>
          <p:cNvCxnSpPr/>
          <p:nvPr/>
        </p:nvCxnSpPr>
        <p:spPr>
          <a:xfrm>
            <a:off x="0" y="4733925"/>
            <a:ext cx="2651125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200400" y="381000"/>
            <a:ext cx="5562600" cy="5638800"/>
          </a:xfrm>
          <a:solidFill>
            <a:schemeClr val="bg2"/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5448" y="1905000"/>
            <a:ext cx="2377440" cy="1371600"/>
          </a:xfrm>
        </p:spPr>
        <p:txBody>
          <a:bodyPr/>
          <a:lstStyle>
            <a:lvl1pPr algn="l">
              <a:defRPr sz="2600" b="1" cap="none" spc="20" baseline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400" y="3276600"/>
            <a:ext cx="2377440" cy="1371600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60AC69-0B2E-495E-88FB-C5B782E94892}" type="datetimeFigureOut">
              <a:rPr lang="ru-RU"/>
              <a:pPr>
                <a:defRPr/>
              </a:pPr>
              <a:t>29.12.2012</a:t>
            </a:fld>
            <a:endParaRPr lang="ru-RU"/>
          </a:p>
        </p:txBody>
      </p:sp>
      <p:sp>
        <p:nvSpPr>
          <p:cNvPr id="10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166CB8-20E3-4FDE-A12F-071403674F2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4C371B-271A-4934-AA7E-AC60ADE6F1A1}" type="datetimeFigureOut">
              <a:rPr lang="ru-RU"/>
              <a:pPr>
                <a:defRPr/>
              </a:pPr>
              <a:t>29.12.2012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009042-89D0-4EBB-8FD9-3EA8F2D72F8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C68F1E-5EE9-4189-B26C-78850C99B944}" type="datetimeFigureOut">
              <a:rPr lang="ru-RU"/>
              <a:pPr>
                <a:defRPr/>
              </a:pPr>
              <a:t>29.12.2012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BD9C20-1A5B-4B87-B795-D456BF01DE8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6F7FFF-F08B-436F-BA38-F88CD3602112}" type="datetimeFigureOut">
              <a:rPr lang="ru-RU"/>
              <a:pPr>
                <a:defRPr/>
              </a:pPr>
              <a:t>29.12.2012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6EFC5E-7717-49D2-93C3-252D05A2931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AB7B1B-BB91-49E9-BCA2-E55D631E3B4E}" type="datetimeFigureOut">
              <a:rPr lang="ru-RU"/>
              <a:pPr>
                <a:defRPr/>
              </a:pPr>
              <a:t>29.12.2012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B2E6F3-EAC6-48B9-B215-3A7F89391A7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8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7" y="273056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8" y="1435106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25B092-0CBE-4D09-A740-1D34705ED767}" type="datetimeFigureOut">
              <a:rPr lang="ru-RU"/>
              <a:pPr>
                <a:defRPr/>
              </a:pPr>
              <a:t>29.12.2012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5B6E00-6DCE-4975-936F-ED096F5FDAD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85950B-8E71-4534-AB28-B5DBF70BD635}" type="datetimeFigureOut">
              <a:rPr lang="ru-RU"/>
              <a:pPr>
                <a:defRPr/>
              </a:pPr>
              <a:t>29.12.2012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AD7C49-2CD8-493D-B9F2-581C1CB5605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1BE76035-C50B-4998-A9DC-3A833C7661C6}" type="datetimeFigureOut">
              <a:rPr lang="ru-RU"/>
              <a:pPr>
                <a:defRPr/>
              </a:pPr>
              <a:t>29.12.2012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FF1A782D-E121-4413-BD68-88CB7ACFBF8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3" r:id="rId1"/>
    <p:sldLayoutId id="2147483722" r:id="rId2"/>
    <p:sldLayoutId id="2147483721" r:id="rId3"/>
    <p:sldLayoutId id="2147483720" r:id="rId4"/>
    <p:sldLayoutId id="2147483719" r:id="rId5"/>
    <p:sldLayoutId id="2147483718" r:id="rId6"/>
    <p:sldLayoutId id="2147483717" r:id="rId7"/>
    <p:sldLayoutId id="2147483716" r:id="rId8"/>
    <p:sldLayoutId id="2147483715" r:id="rId9"/>
    <p:sldLayoutId id="2147483714" r:id="rId10"/>
    <p:sldLayoutId id="2147483713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Rectangle 189"/>
          <p:cNvSpPr/>
          <p:nvPr/>
        </p:nvSpPr>
        <p:spPr>
          <a:xfrm>
            <a:off x="149225" y="136525"/>
            <a:ext cx="8869363" cy="6584950"/>
          </a:xfrm>
          <a:prstGeom prst="rect">
            <a:avLst/>
          </a:prstGeom>
          <a:noFill/>
          <a:ln w="19050" cmpd="sng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3316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1190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rgbClr val="DFDCB7"/>
                </a:solidFill>
                <a:latin typeface="+mn-lt"/>
              </a:defRPr>
            </a:lvl1pPr>
          </a:lstStyle>
          <a:p>
            <a:pPr>
              <a:defRPr/>
            </a:pPr>
            <a:fld id="{45D2BC6C-CCC3-460F-8118-3AD8B2ECCF36}" type="datetimeFigureOut">
              <a:rPr lang="ru-RU"/>
              <a:pPr>
                <a:defRPr/>
              </a:pPr>
              <a:t>29.12.2012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30513" y="6311900"/>
            <a:ext cx="34829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rgbClr val="DFDCB7"/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1190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rgbClr val="DFDCB7"/>
                </a:solidFill>
                <a:latin typeface="+mn-lt"/>
              </a:defRPr>
            </a:lvl1pPr>
          </a:lstStyle>
          <a:p>
            <a:pPr>
              <a:defRPr/>
            </a:pPr>
            <a:fld id="{9628D134-087A-491E-877C-BFAEEFA44C6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52" r:id="rId1"/>
    <p:sldLayoutId id="2147483730" r:id="rId2"/>
    <p:sldLayoutId id="2147483753" r:id="rId3"/>
    <p:sldLayoutId id="2147483729" r:id="rId4"/>
    <p:sldLayoutId id="2147483728" r:id="rId5"/>
    <p:sldLayoutId id="2147483727" r:id="rId6"/>
    <p:sldLayoutId id="2147483726" r:id="rId7"/>
    <p:sldLayoutId id="2147483754" r:id="rId8"/>
    <p:sldLayoutId id="2147483755" r:id="rId9"/>
    <p:sldLayoutId id="2147483725" r:id="rId10"/>
    <p:sldLayoutId id="2147483724" r:id="rId11"/>
  </p:sldLayoutIdLst>
  <p:txStyles>
    <p:titleStyle>
      <a:lvl1pPr algn="l" rtl="0" fontAlgn="base">
        <a:spcBef>
          <a:spcPct val="0"/>
        </a:spcBef>
        <a:spcAft>
          <a:spcPct val="0"/>
        </a:spcAft>
        <a:tabLst>
          <a:tab pos="3830638" algn="l"/>
        </a:tabLst>
        <a:defRPr sz="3600" b="1" kern="1200" spc="50">
          <a:ln w="13335" cmpd="sng">
            <a:solidFill>
              <a:schemeClr val="accent1">
                <a:lumMod val="50000"/>
              </a:schemeClr>
            </a:solidFill>
            <a:prstDash val="solid"/>
          </a:ln>
          <a:solidFill>
            <a:srgbClr val="FEFEFE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tabLst>
          <a:tab pos="3830638" algn="l"/>
        </a:tabLst>
        <a:defRPr sz="3600" b="1">
          <a:solidFill>
            <a:srgbClr val="FEFEFE"/>
          </a:solidFill>
          <a:latin typeface="Calibri" pitchFamily="34" charset="0"/>
        </a:defRPr>
      </a:lvl2pPr>
      <a:lvl3pPr algn="l" rtl="0" fontAlgn="base">
        <a:spcBef>
          <a:spcPct val="0"/>
        </a:spcBef>
        <a:spcAft>
          <a:spcPct val="0"/>
        </a:spcAft>
        <a:tabLst>
          <a:tab pos="3830638" algn="l"/>
        </a:tabLst>
        <a:defRPr sz="3600" b="1">
          <a:solidFill>
            <a:srgbClr val="FEFEFE"/>
          </a:solidFill>
          <a:latin typeface="Calibri" pitchFamily="34" charset="0"/>
        </a:defRPr>
      </a:lvl3pPr>
      <a:lvl4pPr algn="l" rtl="0" fontAlgn="base">
        <a:spcBef>
          <a:spcPct val="0"/>
        </a:spcBef>
        <a:spcAft>
          <a:spcPct val="0"/>
        </a:spcAft>
        <a:tabLst>
          <a:tab pos="3830638" algn="l"/>
        </a:tabLst>
        <a:defRPr sz="3600" b="1">
          <a:solidFill>
            <a:srgbClr val="FEFEFE"/>
          </a:solidFill>
          <a:latin typeface="Calibri" pitchFamily="34" charset="0"/>
        </a:defRPr>
      </a:lvl4pPr>
      <a:lvl5pPr algn="l" rtl="0" fontAlgn="base">
        <a:spcBef>
          <a:spcPct val="0"/>
        </a:spcBef>
        <a:spcAft>
          <a:spcPct val="0"/>
        </a:spcAft>
        <a:tabLst>
          <a:tab pos="3830638" algn="l"/>
        </a:tabLst>
        <a:defRPr sz="3600" b="1">
          <a:solidFill>
            <a:srgbClr val="FEFEFE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tabLst>
          <a:tab pos="3830638" algn="l"/>
        </a:tabLst>
        <a:defRPr sz="3600" b="1">
          <a:solidFill>
            <a:srgbClr val="FEFEFE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tabLst>
          <a:tab pos="3830638" algn="l"/>
        </a:tabLst>
        <a:defRPr sz="3600" b="1">
          <a:solidFill>
            <a:srgbClr val="FEFEFE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tabLst>
          <a:tab pos="3830638" algn="l"/>
        </a:tabLst>
        <a:defRPr sz="3600" b="1">
          <a:solidFill>
            <a:srgbClr val="FEFEFE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tabLst>
          <a:tab pos="3830638" algn="l"/>
        </a:tabLst>
        <a:defRPr sz="3600" b="1">
          <a:solidFill>
            <a:srgbClr val="FEFEFE"/>
          </a:solidFill>
          <a:latin typeface="Calibri" pitchFamily="34" charset="0"/>
        </a:defRPr>
      </a:lvl9pPr>
    </p:titleStyle>
    <p:bodyStyle>
      <a:lvl1pPr marL="273050" indent="-273050" algn="l" rtl="0" fontAlgn="base">
        <a:spcBef>
          <a:spcPct val="20000"/>
        </a:spcBef>
        <a:spcAft>
          <a:spcPct val="0"/>
        </a:spcAft>
        <a:buClr>
          <a:srgbClr val="CBC9B0"/>
        </a:buClr>
        <a:buFont typeface="Arial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47688" indent="-182563" algn="l" rtl="0" fontAlgn="base">
        <a:spcBef>
          <a:spcPct val="20000"/>
        </a:spcBef>
        <a:spcAft>
          <a:spcPct val="0"/>
        </a:spcAft>
        <a:buClr>
          <a:srgbClr val="CBC9B0"/>
        </a:buClr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Font typeface="Arial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87450" indent="-228600" algn="l" rtl="0" fontAlgn="base">
        <a:spcBef>
          <a:spcPct val="20000"/>
        </a:spcBef>
        <a:spcAft>
          <a:spcPct val="0"/>
        </a:spcAft>
        <a:buClr>
          <a:srgbClr val="D2CB6C"/>
        </a:buClr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228600" algn="l" rtl="0" fontAlgn="base">
        <a:spcBef>
          <a:spcPct val="20000"/>
        </a:spcBef>
        <a:spcAft>
          <a:spcPct val="0"/>
        </a:spcAft>
        <a:buClr>
          <a:srgbClr val="95A39D"/>
        </a:buClr>
        <a:buFont typeface="Arial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691640" indent="-18288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6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4884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spcBef>
          <a:spcPct val="20000"/>
        </a:spcBef>
        <a:buClr>
          <a:schemeClr val="accent6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Rectangle 189"/>
          <p:cNvSpPr/>
          <p:nvPr/>
        </p:nvSpPr>
        <p:spPr>
          <a:xfrm>
            <a:off x="149225" y="136525"/>
            <a:ext cx="8869363" cy="6584950"/>
          </a:xfrm>
          <a:prstGeom prst="rect">
            <a:avLst/>
          </a:prstGeom>
          <a:noFill/>
          <a:ln w="19050" cmpd="sng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5604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1190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rgbClr val="DFDCB7"/>
                </a:solidFill>
                <a:latin typeface="+mn-lt"/>
              </a:defRPr>
            </a:lvl1pPr>
          </a:lstStyle>
          <a:p>
            <a:pPr>
              <a:defRPr/>
            </a:pPr>
            <a:fld id="{82E788E2-9C15-4DB1-A24B-E89D40E5D489}" type="datetimeFigureOut">
              <a:rPr lang="ru-RU"/>
              <a:pPr>
                <a:defRPr/>
              </a:pPr>
              <a:t>29.12.2012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30513" y="6311900"/>
            <a:ext cx="34829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rgbClr val="DFDCB7"/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1190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rgbClr val="DFDCB7"/>
                </a:solidFill>
                <a:latin typeface="+mn-lt"/>
              </a:defRPr>
            </a:lvl1pPr>
          </a:lstStyle>
          <a:p>
            <a:pPr>
              <a:defRPr/>
            </a:pPr>
            <a:fld id="{37047C4A-1B06-4EB6-93E5-BD538A5E5EB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56" r:id="rId1"/>
    <p:sldLayoutId id="2147483737" r:id="rId2"/>
    <p:sldLayoutId id="2147483757" r:id="rId3"/>
    <p:sldLayoutId id="2147483736" r:id="rId4"/>
    <p:sldLayoutId id="2147483735" r:id="rId5"/>
    <p:sldLayoutId id="2147483734" r:id="rId6"/>
    <p:sldLayoutId id="2147483733" r:id="rId7"/>
    <p:sldLayoutId id="2147483758" r:id="rId8"/>
    <p:sldLayoutId id="2147483759" r:id="rId9"/>
    <p:sldLayoutId id="2147483732" r:id="rId10"/>
    <p:sldLayoutId id="2147483731" r:id="rId11"/>
  </p:sldLayoutIdLst>
  <p:txStyles>
    <p:titleStyle>
      <a:lvl1pPr algn="l" rtl="0" fontAlgn="base">
        <a:spcBef>
          <a:spcPct val="0"/>
        </a:spcBef>
        <a:spcAft>
          <a:spcPct val="0"/>
        </a:spcAft>
        <a:tabLst>
          <a:tab pos="3830638" algn="l"/>
        </a:tabLst>
        <a:defRPr sz="3600" b="1" kern="1200" spc="50">
          <a:ln w="13335" cmpd="sng">
            <a:solidFill>
              <a:schemeClr val="accent1">
                <a:lumMod val="50000"/>
              </a:schemeClr>
            </a:solidFill>
            <a:prstDash val="solid"/>
          </a:ln>
          <a:solidFill>
            <a:srgbClr val="FEFEFE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tabLst>
          <a:tab pos="3830638" algn="l"/>
        </a:tabLst>
        <a:defRPr sz="3600" b="1">
          <a:solidFill>
            <a:srgbClr val="FEFEFE"/>
          </a:solidFill>
          <a:latin typeface="Calibri" pitchFamily="34" charset="0"/>
        </a:defRPr>
      </a:lvl2pPr>
      <a:lvl3pPr algn="l" rtl="0" fontAlgn="base">
        <a:spcBef>
          <a:spcPct val="0"/>
        </a:spcBef>
        <a:spcAft>
          <a:spcPct val="0"/>
        </a:spcAft>
        <a:tabLst>
          <a:tab pos="3830638" algn="l"/>
        </a:tabLst>
        <a:defRPr sz="3600" b="1">
          <a:solidFill>
            <a:srgbClr val="FEFEFE"/>
          </a:solidFill>
          <a:latin typeface="Calibri" pitchFamily="34" charset="0"/>
        </a:defRPr>
      </a:lvl3pPr>
      <a:lvl4pPr algn="l" rtl="0" fontAlgn="base">
        <a:spcBef>
          <a:spcPct val="0"/>
        </a:spcBef>
        <a:spcAft>
          <a:spcPct val="0"/>
        </a:spcAft>
        <a:tabLst>
          <a:tab pos="3830638" algn="l"/>
        </a:tabLst>
        <a:defRPr sz="3600" b="1">
          <a:solidFill>
            <a:srgbClr val="FEFEFE"/>
          </a:solidFill>
          <a:latin typeface="Calibri" pitchFamily="34" charset="0"/>
        </a:defRPr>
      </a:lvl4pPr>
      <a:lvl5pPr algn="l" rtl="0" fontAlgn="base">
        <a:spcBef>
          <a:spcPct val="0"/>
        </a:spcBef>
        <a:spcAft>
          <a:spcPct val="0"/>
        </a:spcAft>
        <a:tabLst>
          <a:tab pos="3830638" algn="l"/>
        </a:tabLst>
        <a:defRPr sz="3600" b="1">
          <a:solidFill>
            <a:srgbClr val="FEFEFE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tabLst>
          <a:tab pos="3830638" algn="l"/>
        </a:tabLst>
        <a:defRPr sz="3600" b="1">
          <a:solidFill>
            <a:srgbClr val="FEFEFE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tabLst>
          <a:tab pos="3830638" algn="l"/>
        </a:tabLst>
        <a:defRPr sz="3600" b="1">
          <a:solidFill>
            <a:srgbClr val="FEFEFE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tabLst>
          <a:tab pos="3830638" algn="l"/>
        </a:tabLst>
        <a:defRPr sz="3600" b="1">
          <a:solidFill>
            <a:srgbClr val="FEFEFE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tabLst>
          <a:tab pos="3830638" algn="l"/>
        </a:tabLst>
        <a:defRPr sz="3600" b="1">
          <a:solidFill>
            <a:srgbClr val="FEFEFE"/>
          </a:solidFill>
          <a:latin typeface="Calibri" pitchFamily="34" charset="0"/>
        </a:defRPr>
      </a:lvl9pPr>
    </p:titleStyle>
    <p:bodyStyle>
      <a:lvl1pPr marL="273050" indent="-273050" algn="l" rtl="0" fontAlgn="base">
        <a:spcBef>
          <a:spcPct val="20000"/>
        </a:spcBef>
        <a:spcAft>
          <a:spcPct val="0"/>
        </a:spcAft>
        <a:buClr>
          <a:srgbClr val="CBC9B0"/>
        </a:buClr>
        <a:buFont typeface="Arial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47688" indent="-182563" algn="l" rtl="0" fontAlgn="base">
        <a:spcBef>
          <a:spcPct val="20000"/>
        </a:spcBef>
        <a:spcAft>
          <a:spcPct val="0"/>
        </a:spcAft>
        <a:buClr>
          <a:srgbClr val="CBC9B0"/>
        </a:buClr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Font typeface="Arial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87450" indent="-228600" algn="l" rtl="0" fontAlgn="base">
        <a:spcBef>
          <a:spcPct val="20000"/>
        </a:spcBef>
        <a:spcAft>
          <a:spcPct val="0"/>
        </a:spcAft>
        <a:buClr>
          <a:srgbClr val="D2CB6C"/>
        </a:buClr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228600" algn="l" rtl="0" fontAlgn="base">
        <a:spcBef>
          <a:spcPct val="20000"/>
        </a:spcBef>
        <a:spcAft>
          <a:spcPct val="0"/>
        </a:spcAft>
        <a:buClr>
          <a:srgbClr val="95A39D"/>
        </a:buClr>
        <a:buFont typeface="Arial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691640" indent="-18288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6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4884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spcBef>
          <a:spcPct val="20000"/>
        </a:spcBef>
        <a:buClr>
          <a:schemeClr val="accent6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Rectangle 189"/>
          <p:cNvSpPr/>
          <p:nvPr/>
        </p:nvSpPr>
        <p:spPr>
          <a:xfrm>
            <a:off x="149225" y="136525"/>
            <a:ext cx="8869363" cy="6584950"/>
          </a:xfrm>
          <a:prstGeom prst="rect">
            <a:avLst/>
          </a:prstGeom>
          <a:noFill/>
          <a:ln w="19050" cmpd="sng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7892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1190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rgbClr val="DFDCB7"/>
                </a:solidFill>
                <a:latin typeface="+mn-lt"/>
              </a:defRPr>
            </a:lvl1pPr>
          </a:lstStyle>
          <a:p>
            <a:pPr>
              <a:defRPr/>
            </a:pPr>
            <a:fld id="{31545005-1316-4286-B248-078CAC19755C}" type="datetimeFigureOut">
              <a:rPr lang="ru-RU"/>
              <a:pPr>
                <a:defRPr/>
              </a:pPr>
              <a:t>29.12.2012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30513" y="6311900"/>
            <a:ext cx="34829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rgbClr val="DFDCB7"/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1190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rgbClr val="DFDCB7"/>
                </a:solidFill>
                <a:latin typeface="+mn-lt"/>
              </a:defRPr>
            </a:lvl1pPr>
          </a:lstStyle>
          <a:p>
            <a:pPr>
              <a:defRPr/>
            </a:pPr>
            <a:fld id="{0F1D17BC-2BFF-431E-A670-CD3487A23FA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60" r:id="rId1"/>
    <p:sldLayoutId id="2147483744" r:id="rId2"/>
    <p:sldLayoutId id="2147483761" r:id="rId3"/>
    <p:sldLayoutId id="2147483743" r:id="rId4"/>
    <p:sldLayoutId id="2147483742" r:id="rId5"/>
    <p:sldLayoutId id="2147483741" r:id="rId6"/>
    <p:sldLayoutId id="2147483740" r:id="rId7"/>
    <p:sldLayoutId id="2147483762" r:id="rId8"/>
    <p:sldLayoutId id="2147483763" r:id="rId9"/>
    <p:sldLayoutId id="2147483739" r:id="rId10"/>
    <p:sldLayoutId id="2147483738" r:id="rId11"/>
  </p:sldLayoutIdLst>
  <p:txStyles>
    <p:titleStyle>
      <a:lvl1pPr algn="l" rtl="0" fontAlgn="base">
        <a:spcBef>
          <a:spcPct val="0"/>
        </a:spcBef>
        <a:spcAft>
          <a:spcPct val="0"/>
        </a:spcAft>
        <a:tabLst>
          <a:tab pos="3830638" algn="l"/>
        </a:tabLst>
        <a:defRPr sz="3600" b="1" kern="1200" spc="50">
          <a:ln w="13335" cmpd="sng">
            <a:solidFill>
              <a:schemeClr val="accent1">
                <a:lumMod val="50000"/>
              </a:schemeClr>
            </a:solidFill>
            <a:prstDash val="solid"/>
          </a:ln>
          <a:solidFill>
            <a:srgbClr val="FEFEFE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tabLst>
          <a:tab pos="3830638" algn="l"/>
        </a:tabLst>
        <a:defRPr sz="3600" b="1">
          <a:solidFill>
            <a:srgbClr val="FEFEFE"/>
          </a:solidFill>
          <a:latin typeface="Calibri" pitchFamily="34" charset="0"/>
        </a:defRPr>
      </a:lvl2pPr>
      <a:lvl3pPr algn="l" rtl="0" fontAlgn="base">
        <a:spcBef>
          <a:spcPct val="0"/>
        </a:spcBef>
        <a:spcAft>
          <a:spcPct val="0"/>
        </a:spcAft>
        <a:tabLst>
          <a:tab pos="3830638" algn="l"/>
        </a:tabLst>
        <a:defRPr sz="3600" b="1">
          <a:solidFill>
            <a:srgbClr val="FEFEFE"/>
          </a:solidFill>
          <a:latin typeface="Calibri" pitchFamily="34" charset="0"/>
        </a:defRPr>
      </a:lvl3pPr>
      <a:lvl4pPr algn="l" rtl="0" fontAlgn="base">
        <a:spcBef>
          <a:spcPct val="0"/>
        </a:spcBef>
        <a:spcAft>
          <a:spcPct val="0"/>
        </a:spcAft>
        <a:tabLst>
          <a:tab pos="3830638" algn="l"/>
        </a:tabLst>
        <a:defRPr sz="3600" b="1">
          <a:solidFill>
            <a:srgbClr val="FEFEFE"/>
          </a:solidFill>
          <a:latin typeface="Calibri" pitchFamily="34" charset="0"/>
        </a:defRPr>
      </a:lvl4pPr>
      <a:lvl5pPr algn="l" rtl="0" fontAlgn="base">
        <a:spcBef>
          <a:spcPct val="0"/>
        </a:spcBef>
        <a:spcAft>
          <a:spcPct val="0"/>
        </a:spcAft>
        <a:tabLst>
          <a:tab pos="3830638" algn="l"/>
        </a:tabLst>
        <a:defRPr sz="3600" b="1">
          <a:solidFill>
            <a:srgbClr val="FEFEFE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tabLst>
          <a:tab pos="3830638" algn="l"/>
        </a:tabLst>
        <a:defRPr sz="3600" b="1">
          <a:solidFill>
            <a:srgbClr val="FEFEFE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tabLst>
          <a:tab pos="3830638" algn="l"/>
        </a:tabLst>
        <a:defRPr sz="3600" b="1">
          <a:solidFill>
            <a:srgbClr val="FEFEFE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tabLst>
          <a:tab pos="3830638" algn="l"/>
        </a:tabLst>
        <a:defRPr sz="3600" b="1">
          <a:solidFill>
            <a:srgbClr val="FEFEFE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tabLst>
          <a:tab pos="3830638" algn="l"/>
        </a:tabLst>
        <a:defRPr sz="3600" b="1">
          <a:solidFill>
            <a:srgbClr val="FEFEFE"/>
          </a:solidFill>
          <a:latin typeface="Calibri" pitchFamily="34" charset="0"/>
        </a:defRPr>
      </a:lvl9pPr>
    </p:titleStyle>
    <p:bodyStyle>
      <a:lvl1pPr marL="273050" indent="-273050" algn="l" rtl="0" fontAlgn="base">
        <a:spcBef>
          <a:spcPct val="20000"/>
        </a:spcBef>
        <a:spcAft>
          <a:spcPct val="0"/>
        </a:spcAft>
        <a:buClr>
          <a:srgbClr val="CBC9B0"/>
        </a:buClr>
        <a:buFont typeface="Arial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47688" indent="-182563" algn="l" rtl="0" fontAlgn="base">
        <a:spcBef>
          <a:spcPct val="20000"/>
        </a:spcBef>
        <a:spcAft>
          <a:spcPct val="0"/>
        </a:spcAft>
        <a:buClr>
          <a:srgbClr val="CBC9B0"/>
        </a:buClr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Font typeface="Arial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87450" indent="-228600" algn="l" rtl="0" fontAlgn="base">
        <a:spcBef>
          <a:spcPct val="20000"/>
        </a:spcBef>
        <a:spcAft>
          <a:spcPct val="0"/>
        </a:spcAft>
        <a:buClr>
          <a:srgbClr val="D2CB6C"/>
        </a:buClr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228600" algn="l" rtl="0" fontAlgn="base">
        <a:spcBef>
          <a:spcPct val="20000"/>
        </a:spcBef>
        <a:spcAft>
          <a:spcPct val="0"/>
        </a:spcAft>
        <a:buClr>
          <a:srgbClr val="95A39D"/>
        </a:buClr>
        <a:buFont typeface="Arial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691640" indent="-18288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6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4884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spcBef>
          <a:spcPct val="20000"/>
        </a:spcBef>
        <a:buClr>
          <a:schemeClr val="accent6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Rectangle 189"/>
          <p:cNvSpPr/>
          <p:nvPr/>
        </p:nvSpPr>
        <p:spPr>
          <a:xfrm>
            <a:off x="149225" y="136525"/>
            <a:ext cx="8869363" cy="6584950"/>
          </a:xfrm>
          <a:prstGeom prst="rect">
            <a:avLst/>
          </a:prstGeom>
          <a:noFill/>
          <a:ln w="19050" cmpd="sng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50180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1190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rgbClr val="DFDCB7"/>
                </a:solidFill>
                <a:latin typeface="+mn-lt"/>
              </a:defRPr>
            </a:lvl1pPr>
          </a:lstStyle>
          <a:p>
            <a:pPr>
              <a:defRPr/>
            </a:pPr>
            <a:fld id="{88C4CD69-DB1C-41FE-964C-ED3DB412F41F}" type="datetimeFigureOut">
              <a:rPr lang="ru-RU"/>
              <a:pPr>
                <a:defRPr/>
              </a:pPr>
              <a:t>29.12.2012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30513" y="6311900"/>
            <a:ext cx="34829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rgbClr val="DFDCB7"/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1190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rgbClr val="DFDCB7"/>
                </a:solidFill>
                <a:latin typeface="+mn-lt"/>
              </a:defRPr>
            </a:lvl1pPr>
          </a:lstStyle>
          <a:p>
            <a:pPr>
              <a:defRPr/>
            </a:pPr>
            <a:fld id="{043E4933-D510-4733-BE95-01D7AAC5556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64" r:id="rId1"/>
    <p:sldLayoutId id="2147483751" r:id="rId2"/>
    <p:sldLayoutId id="2147483765" r:id="rId3"/>
    <p:sldLayoutId id="2147483750" r:id="rId4"/>
    <p:sldLayoutId id="2147483749" r:id="rId5"/>
    <p:sldLayoutId id="2147483748" r:id="rId6"/>
    <p:sldLayoutId id="2147483747" r:id="rId7"/>
    <p:sldLayoutId id="2147483766" r:id="rId8"/>
    <p:sldLayoutId id="2147483767" r:id="rId9"/>
    <p:sldLayoutId id="2147483746" r:id="rId10"/>
    <p:sldLayoutId id="2147483745" r:id="rId11"/>
  </p:sldLayoutIdLst>
  <p:txStyles>
    <p:titleStyle>
      <a:lvl1pPr algn="l" rtl="0" fontAlgn="base">
        <a:spcBef>
          <a:spcPct val="0"/>
        </a:spcBef>
        <a:spcAft>
          <a:spcPct val="0"/>
        </a:spcAft>
        <a:tabLst>
          <a:tab pos="3830638" algn="l"/>
        </a:tabLst>
        <a:defRPr sz="3600" b="1" kern="1200" spc="50">
          <a:ln w="13335" cmpd="sng">
            <a:solidFill>
              <a:schemeClr val="accent1">
                <a:lumMod val="50000"/>
              </a:schemeClr>
            </a:solidFill>
            <a:prstDash val="solid"/>
          </a:ln>
          <a:solidFill>
            <a:srgbClr val="FEFEFE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tabLst>
          <a:tab pos="3830638" algn="l"/>
        </a:tabLst>
        <a:defRPr sz="3600" b="1">
          <a:solidFill>
            <a:srgbClr val="FEFEFE"/>
          </a:solidFill>
          <a:latin typeface="Calibri" pitchFamily="34" charset="0"/>
        </a:defRPr>
      </a:lvl2pPr>
      <a:lvl3pPr algn="l" rtl="0" fontAlgn="base">
        <a:spcBef>
          <a:spcPct val="0"/>
        </a:spcBef>
        <a:spcAft>
          <a:spcPct val="0"/>
        </a:spcAft>
        <a:tabLst>
          <a:tab pos="3830638" algn="l"/>
        </a:tabLst>
        <a:defRPr sz="3600" b="1">
          <a:solidFill>
            <a:srgbClr val="FEFEFE"/>
          </a:solidFill>
          <a:latin typeface="Calibri" pitchFamily="34" charset="0"/>
        </a:defRPr>
      </a:lvl3pPr>
      <a:lvl4pPr algn="l" rtl="0" fontAlgn="base">
        <a:spcBef>
          <a:spcPct val="0"/>
        </a:spcBef>
        <a:spcAft>
          <a:spcPct val="0"/>
        </a:spcAft>
        <a:tabLst>
          <a:tab pos="3830638" algn="l"/>
        </a:tabLst>
        <a:defRPr sz="3600" b="1">
          <a:solidFill>
            <a:srgbClr val="FEFEFE"/>
          </a:solidFill>
          <a:latin typeface="Calibri" pitchFamily="34" charset="0"/>
        </a:defRPr>
      </a:lvl4pPr>
      <a:lvl5pPr algn="l" rtl="0" fontAlgn="base">
        <a:spcBef>
          <a:spcPct val="0"/>
        </a:spcBef>
        <a:spcAft>
          <a:spcPct val="0"/>
        </a:spcAft>
        <a:tabLst>
          <a:tab pos="3830638" algn="l"/>
        </a:tabLst>
        <a:defRPr sz="3600" b="1">
          <a:solidFill>
            <a:srgbClr val="FEFEFE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tabLst>
          <a:tab pos="3830638" algn="l"/>
        </a:tabLst>
        <a:defRPr sz="3600" b="1">
          <a:solidFill>
            <a:srgbClr val="FEFEFE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tabLst>
          <a:tab pos="3830638" algn="l"/>
        </a:tabLst>
        <a:defRPr sz="3600" b="1">
          <a:solidFill>
            <a:srgbClr val="FEFEFE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tabLst>
          <a:tab pos="3830638" algn="l"/>
        </a:tabLst>
        <a:defRPr sz="3600" b="1">
          <a:solidFill>
            <a:srgbClr val="FEFEFE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tabLst>
          <a:tab pos="3830638" algn="l"/>
        </a:tabLst>
        <a:defRPr sz="3600" b="1">
          <a:solidFill>
            <a:srgbClr val="FEFEFE"/>
          </a:solidFill>
          <a:latin typeface="Calibri" pitchFamily="34" charset="0"/>
        </a:defRPr>
      </a:lvl9pPr>
    </p:titleStyle>
    <p:bodyStyle>
      <a:lvl1pPr marL="273050" indent="-273050" algn="l" rtl="0" fontAlgn="base">
        <a:spcBef>
          <a:spcPct val="20000"/>
        </a:spcBef>
        <a:spcAft>
          <a:spcPct val="0"/>
        </a:spcAft>
        <a:buClr>
          <a:srgbClr val="CBC9B0"/>
        </a:buClr>
        <a:buFont typeface="Arial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47688" indent="-182563" algn="l" rtl="0" fontAlgn="base">
        <a:spcBef>
          <a:spcPct val="20000"/>
        </a:spcBef>
        <a:spcAft>
          <a:spcPct val="0"/>
        </a:spcAft>
        <a:buClr>
          <a:srgbClr val="CBC9B0"/>
        </a:buClr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Font typeface="Arial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87450" indent="-228600" algn="l" rtl="0" fontAlgn="base">
        <a:spcBef>
          <a:spcPct val="20000"/>
        </a:spcBef>
        <a:spcAft>
          <a:spcPct val="0"/>
        </a:spcAft>
        <a:buClr>
          <a:srgbClr val="D2CB6C"/>
        </a:buClr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228600" algn="l" rtl="0" fontAlgn="base">
        <a:spcBef>
          <a:spcPct val="20000"/>
        </a:spcBef>
        <a:spcAft>
          <a:spcPct val="0"/>
        </a:spcAft>
        <a:buClr>
          <a:srgbClr val="95A39D"/>
        </a:buClr>
        <a:buFont typeface="Arial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691640" indent="-18288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6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4884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spcBef>
          <a:spcPct val="20000"/>
        </a:spcBef>
        <a:buClr>
          <a:schemeClr val="accent6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465" name="Рисунок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692275" y="-1035050"/>
            <a:ext cx="14801850" cy="9694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1" name="WordArt 2"/>
          <p:cNvSpPr>
            <a:spLocks noChangeArrowheads="1" noChangeShapeType="1" noTextEdit="1"/>
          </p:cNvSpPr>
          <p:nvPr/>
        </p:nvSpPr>
        <p:spPr bwMode="auto">
          <a:xfrm>
            <a:off x="971550" y="260350"/>
            <a:ext cx="6408738" cy="64087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8000" i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7030A0"/>
                </a:solid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Arial Black"/>
              </a:rPr>
              <a:t>5   7</a:t>
            </a:r>
          </a:p>
          <a:p>
            <a:pPr algn="ctr"/>
            <a:r>
              <a:rPr lang="ru-RU" sz="8000" i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7030A0"/>
                </a:solid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Arial Black"/>
              </a:rPr>
              <a:t>2   2</a:t>
            </a:r>
          </a:p>
          <a:p>
            <a:pPr algn="ctr"/>
            <a:r>
              <a:rPr lang="ru-RU" sz="8000" i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7030A0"/>
                </a:solid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Arial Black"/>
              </a:rPr>
              <a:t>3   8</a:t>
            </a:r>
          </a:p>
          <a:p>
            <a:pPr algn="ctr"/>
            <a:r>
              <a:rPr lang="ru-RU" sz="8000" i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7030A0"/>
                </a:solid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Arial Black"/>
              </a:rPr>
              <a:t>9   4</a:t>
            </a:r>
          </a:p>
          <a:p>
            <a:pPr algn="ctr"/>
            <a:r>
              <a:rPr lang="ru-RU" sz="8000" i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7030A0"/>
                </a:solid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Arial Black"/>
              </a:rPr>
              <a:t>8   6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3492500" y="404813"/>
            <a:ext cx="1439863" cy="8636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492500" y="1773238"/>
            <a:ext cx="1511300" cy="9144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563938" y="2997200"/>
            <a:ext cx="1512887" cy="9144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563938" y="4437063"/>
            <a:ext cx="1512887" cy="9144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3563938" y="5661025"/>
            <a:ext cx="1512887" cy="9144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prstClr val="white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5" name="WordArt 2"/>
          <p:cNvSpPr>
            <a:spLocks noChangeArrowheads="1" noChangeShapeType="1" noTextEdit="1"/>
          </p:cNvSpPr>
          <p:nvPr/>
        </p:nvSpPr>
        <p:spPr bwMode="auto">
          <a:xfrm>
            <a:off x="971550" y="260350"/>
            <a:ext cx="6408738" cy="64087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8000" i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7030A0"/>
                </a:solid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Arial Black"/>
              </a:rPr>
              <a:t>5   7</a:t>
            </a:r>
          </a:p>
          <a:p>
            <a:pPr algn="ctr"/>
            <a:r>
              <a:rPr lang="ru-RU" sz="8000" i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7030A0"/>
                </a:solid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Arial Black"/>
              </a:rPr>
              <a:t>2   2</a:t>
            </a:r>
          </a:p>
          <a:p>
            <a:pPr algn="ctr"/>
            <a:r>
              <a:rPr lang="ru-RU" sz="8000" i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7030A0"/>
                </a:solid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Arial Black"/>
              </a:rPr>
              <a:t>3   8</a:t>
            </a:r>
          </a:p>
          <a:p>
            <a:pPr algn="ctr"/>
            <a:r>
              <a:rPr lang="ru-RU" sz="8000" i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7030A0"/>
                </a:solid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Arial Black"/>
              </a:rPr>
              <a:t>9   4</a:t>
            </a:r>
          </a:p>
          <a:p>
            <a:pPr algn="ctr"/>
            <a:r>
              <a:rPr lang="ru-RU" sz="8000" i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7030A0"/>
                </a:solid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Arial Black"/>
              </a:rPr>
              <a:t>8   6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3492500" y="404813"/>
            <a:ext cx="1439863" cy="8636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3492500" y="1773238"/>
            <a:ext cx="1511300" cy="9144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3563938" y="2997200"/>
            <a:ext cx="1512887" cy="9144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3563938" y="4437063"/>
            <a:ext cx="1512887" cy="9144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8" name="Равно 7"/>
          <p:cNvSpPr/>
          <p:nvPr/>
        </p:nvSpPr>
        <p:spPr>
          <a:xfrm>
            <a:off x="3708400" y="1773238"/>
            <a:ext cx="1130300" cy="914400"/>
          </a:xfrm>
          <a:prstGeom prst="mathEqua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9" name="Половина рамки 8"/>
          <p:cNvSpPr/>
          <p:nvPr/>
        </p:nvSpPr>
        <p:spPr>
          <a:xfrm rot="19135720">
            <a:off x="4194175" y="533400"/>
            <a:ext cx="620713" cy="615950"/>
          </a:xfrm>
          <a:prstGeom prst="halfFrame">
            <a:avLst>
              <a:gd name="adj1" fmla="val 20821"/>
              <a:gd name="adj2" fmla="val 2112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10" name="Половина рамки 9"/>
          <p:cNvSpPr/>
          <p:nvPr/>
        </p:nvSpPr>
        <p:spPr>
          <a:xfrm rot="19135720">
            <a:off x="4198938" y="3189288"/>
            <a:ext cx="601662" cy="625475"/>
          </a:xfrm>
          <a:prstGeom prst="halfFrame">
            <a:avLst>
              <a:gd name="adj1" fmla="val 22804"/>
              <a:gd name="adj2" fmla="val 2163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11" name="Половина рамки 10"/>
          <p:cNvSpPr/>
          <p:nvPr/>
        </p:nvSpPr>
        <p:spPr>
          <a:xfrm rot="8194000">
            <a:off x="3984625" y="4557713"/>
            <a:ext cx="601663" cy="625475"/>
          </a:xfrm>
          <a:prstGeom prst="halfFrame">
            <a:avLst>
              <a:gd name="adj1" fmla="val 22804"/>
              <a:gd name="adj2" fmla="val 2163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3563938" y="5661025"/>
            <a:ext cx="1512887" cy="9144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3" name="Половина рамки 12"/>
          <p:cNvSpPr/>
          <p:nvPr/>
        </p:nvSpPr>
        <p:spPr>
          <a:xfrm rot="8194000">
            <a:off x="3984625" y="5781675"/>
            <a:ext cx="601663" cy="625475"/>
          </a:xfrm>
          <a:prstGeom prst="halfFrame">
            <a:avLst>
              <a:gd name="adj1" fmla="val 22804"/>
              <a:gd name="adj2" fmla="val 2163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729" name="Рисунок 3"/>
          <p:cNvPicPr>
            <a:picLocks noChangeAspect="1" noChangeArrowheads="1"/>
          </p:cNvPicPr>
          <p:nvPr/>
        </p:nvPicPr>
        <p:blipFill>
          <a:blip r:embed="rId2"/>
          <a:srcRect l="29926" t="159" r="-14" b="42535"/>
          <a:stretch>
            <a:fillRect/>
          </a:stretch>
        </p:blipFill>
        <p:spPr bwMode="auto">
          <a:xfrm>
            <a:off x="755650" y="-147638"/>
            <a:ext cx="7777163" cy="7005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753" name="i-main-pic" descr="&amp;Kcy;&amp;acy;&amp;rcy;&amp;tcy;&amp;icy;&amp;ncy;&amp;kcy;&amp;acy; 69 &amp;icy;&amp;zcy; 44929"/>
          <p:cNvPicPr>
            <a:picLocks noChangeAspect="1" noChangeArrowheads="1"/>
          </p:cNvPicPr>
          <p:nvPr/>
        </p:nvPicPr>
        <p:blipFill>
          <a:blip r:embed="rId2"/>
          <a:srcRect l="30785" t="29881" r="7069" b="7396"/>
          <a:stretch>
            <a:fillRect/>
          </a:stretch>
        </p:blipFill>
        <p:spPr bwMode="auto">
          <a:xfrm>
            <a:off x="1116013" y="0"/>
            <a:ext cx="7056437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Равнобедренный треугольник 1"/>
          <p:cNvSpPr/>
          <p:nvPr/>
        </p:nvSpPr>
        <p:spPr>
          <a:xfrm>
            <a:off x="323850" y="260350"/>
            <a:ext cx="935038" cy="865188"/>
          </a:xfrm>
          <a:prstGeom prst="triangle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" name="Равнобедренный треугольник 2"/>
          <p:cNvSpPr/>
          <p:nvPr/>
        </p:nvSpPr>
        <p:spPr>
          <a:xfrm>
            <a:off x="1476375" y="188913"/>
            <a:ext cx="935038" cy="863600"/>
          </a:xfrm>
          <a:prstGeom prst="triangle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4" name="Равнобедренный треугольник 3"/>
          <p:cNvSpPr/>
          <p:nvPr/>
        </p:nvSpPr>
        <p:spPr>
          <a:xfrm>
            <a:off x="900113" y="1125538"/>
            <a:ext cx="935037" cy="863600"/>
          </a:xfrm>
          <a:prstGeom prst="triangle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5" name="Ромб 4"/>
          <p:cNvSpPr/>
          <p:nvPr/>
        </p:nvSpPr>
        <p:spPr>
          <a:xfrm>
            <a:off x="7956550" y="5445125"/>
            <a:ext cx="914400" cy="1223963"/>
          </a:xfrm>
          <a:prstGeom prst="diamond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6" name="Ромб 5"/>
          <p:cNvSpPr/>
          <p:nvPr/>
        </p:nvSpPr>
        <p:spPr>
          <a:xfrm>
            <a:off x="6804025" y="5445125"/>
            <a:ext cx="914400" cy="1223963"/>
          </a:xfrm>
          <a:prstGeom prst="diamond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7" name="Овал 6"/>
          <p:cNvSpPr/>
          <p:nvPr/>
        </p:nvSpPr>
        <p:spPr>
          <a:xfrm>
            <a:off x="7885113" y="260350"/>
            <a:ext cx="1079500" cy="576263"/>
          </a:xfrm>
          <a:prstGeom prst="ellipse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7885113" y="908050"/>
            <a:ext cx="1079500" cy="576263"/>
          </a:xfrm>
          <a:prstGeom prst="ellipse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9" name="Овал 8"/>
          <p:cNvSpPr/>
          <p:nvPr/>
        </p:nvSpPr>
        <p:spPr>
          <a:xfrm>
            <a:off x="6804025" y="333375"/>
            <a:ext cx="1081088" cy="574675"/>
          </a:xfrm>
          <a:prstGeom prst="ellipse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0" name="Овал 9"/>
          <p:cNvSpPr/>
          <p:nvPr/>
        </p:nvSpPr>
        <p:spPr>
          <a:xfrm>
            <a:off x="6732588" y="908050"/>
            <a:ext cx="1079500" cy="576263"/>
          </a:xfrm>
          <a:prstGeom prst="ellipse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395288" y="5445125"/>
            <a:ext cx="2305050" cy="914400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3" name="Овал 12"/>
          <p:cNvSpPr/>
          <p:nvPr/>
        </p:nvSpPr>
        <p:spPr>
          <a:xfrm>
            <a:off x="3635375" y="2133600"/>
            <a:ext cx="914400" cy="914400"/>
          </a:xfrm>
          <a:prstGeom prst="ellipse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4" name="Овал 13"/>
          <p:cNvSpPr/>
          <p:nvPr/>
        </p:nvSpPr>
        <p:spPr>
          <a:xfrm>
            <a:off x="4643438" y="2133600"/>
            <a:ext cx="914400" cy="914400"/>
          </a:xfrm>
          <a:prstGeom prst="ellipse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5" name="Овал 14"/>
          <p:cNvSpPr/>
          <p:nvPr/>
        </p:nvSpPr>
        <p:spPr>
          <a:xfrm>
            <a:off x="4643438" y="3213100"/>
            <a:ext cx="914400" cy="914400"/>
          </a:xfrm>
          <a:prstGeom prst="ellipse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6" name="Овал 15"/>
          <p:cNvSpPr/>
          <p:nvPr/>
        </p:nvSpPr>
        <p:spPr>
          <a:xfrm>
            <a:off x="3635375" y="3213100"/>
            <a:ext cx="914400" cy="914400"/>
          </a:xfrm>
          <a:prstGeom prst="ellipse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7" name="Овал 16"/>
          <p:cNvSpPr/>
          <p:nvPr/>
        </p:nvSpPr>
        <p:spPr>
          <a:xfrm>
            <a:off x="2771775" y="2636838"/>
            <a:ext cx="914400" cy="914400"/>
          </a:xfrm>
          <a:prstGeom prst="ellipse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8" name="Овал 17"/>
          <p:cNvSpPr/>
          <p:nvPr/>
        </p:nvSpPr>
        <p:spPr>
          <a:xfrm>
            <a:off x="5508625" y="2708275"/>
            <a:ext cx="914400" cy="914400"/>
          </a:xfrm>
          <a:prstGeom prst="ellipse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5288" y="404813"/>
            <a:ext cx="1873250" cy="1655762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" name="Равнобедренный треугольник 2"/>
          <p:cNvSpPr/>
          <p:nvPr/>
        </p:nvSpPr>
        <p:spPr>
          <a:xfrm>
            <a:off x="6875463" y="404813"/>
            <a:ext cx="1854200" cy="1584325"/>
          </a:xfrm>
          <a:prstGeom prst="triangl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6443663" y="5373688"/>
            <a:ext cx="2376487" cy="1057275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5" name="Овал 4"/>
          <p:cNvSpPr/>
          <p:nvPr/>
        </p:nvSpPr>
        <p:spPr>
          <a:xfrm>
            <a:off x="3851275" y="2708275"/>
            <a:ext cx="1368425" cy="1368425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6" name="Блок-схема: решение 5"/>
          <p:cNvSpPr/>
          <p:nvPr/>
        </p:nvSpPr>
        <p:spPr>
          <a:xfrm>
            <a:off x="684213" y="4292600"/>
            <a:ext cx="1800225" cy="2232025"/>
          </a:xfrm>
          <a:prstGeom prst="flowChartDecision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537" name="Рисунок 1"/>
          <p:cNvPicPr>
            <a:picLocks noChangeAspect="1" noChangeArrowheads="1"/>
          </p:cNvPicPr>
          <p:nvPr/>
        </p:nvPicPr>
        <p:blipFill>
          <a:blip r:embed="rId2"/>
          <a:srcRect l="1096" t="8153" r="53644" b="20738"/>
          <a:stretch>
            <a:fillRect/>
          </a:stretch>
        </p:blipFill>
        <p:spPr bwMode="auto">
          <a:xfrm>
            <a:off x="1763713" y="28575"/>
            <a:ext cx="5903912" cy="667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Прямая соединительная линия 2"/>
          <p:cNvCxnSpPr/>
          <p:nvPr/>
        </p:nvCxnSpPr>
        <p:spPr>
          <a:xfrm>
            <a:off x="4476750" y="566738"/>
            <a:ext cx="0" cy="1295400"/>
          </a:xfrm>
          <a:prstGeom prst="line">
            <a:avLst/>
          </a:prstGeom>
          <a:ln w="1905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Прямая соединительная линия 4"/>
          <p:cNvCxnSpPr/>
          <p:nvPr/>
        </p:nvCxnSpPr>
        <p:spPr>
          <a:xfrm>
            <a:off x="4476750" y="2079625"/>
            <a:ext cx="0" cy="1295400"/>
          </a:xfrm>
          <a:prstGeom prst="line">
            <a:avLst/>
          </a:prstGeom>
          <a:ln w="1905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Прямая соединительная линия 5"/>
          <p:cNvCxnSpPr/>
          <p:nvPr/>
        </p:nvCxnSpPr>
        <p:spPr>
          <a:xfrm>
            <a:off x="4476750" y="3698875"/>
            <a:ext cx="0" cy="1296988"/>
          </a:xfrm>
          <a:prstGeom prst="line">
            <a:avLst/>
          </a:prstGeom>
          <a:ln w="1905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единительная линия 6"/>
          <p:cNvCxnSpPr/>
          <p:nvPr/>
        </p:nvCxnSpPr>
        <p:spPr>
          <a:xfrm>
            <a:off x="4476750" y="5211763"/>
            <a:ext cx="0" cy="1295400"/>
          </a:xfrm>
          <a:prstGeom prst="line">
            <a:avLst/>
          </a:prstGeom>
          <a:ln w="1905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/>
          <p:cNvCxnSpPr/>
          <p:nvPr/>
        </p:nvCxnSpPr>
        <p:spPr>
          <a:xfrm flipH="1">
            <a:off x="2268538" y="377825"/>
            <a:ext cx="1919287" cy="782638"/>
          </a:xfrm>
          <a:prstGeom prst="line">
            <a:avLst/>
          </a:prstGeom>
          <a:ln w="1905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>
            <a:off x="4667250" y="377825"/>
            <a:ext cx="1920875" cy="782638"/>
          </a:xfrm>
          <a:prstGeom prst="line">
            <a:avLst/>
          </a:prstGeom>
          <a:ln w="1905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/>
          <p:cNvCxnSpPr/>
          <p:nvPr/>
        </p:nvCxnSpPr>
        <p:spPr>
          <a:xfrm flipH="1">
            <a:off x="2171700" y="1931988"/>
            <a:ext cx="2016125" cy="795337"/>
          </a:xfrm>
          <a:prstGeom prst="line">
            <a:avLst/>
          </a:prstGeom>
          <a:ln w="1905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4667250" y="1931988"/>
            <a:ext cx="1825625" cy="795337"/>
          </a:xfrm>
          <a:prstGeom prst="line">
            <a:avLst/>
          </a:prstGeom>
          <a:ln w="1905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17"/>
          <p:cNvCxnSpPr/>
          <p:nvPr/>
        </p:nvCxnSpPr>
        <p:spPr>
          <a:xfrm flipH="1">
            <a:off x="2268538" y="3536950"/>
            <a:ext cx="1919287" cy="647700"/>
          </a:xfrm>
          <a:prstGeom prst="line">
            <a:avLst/>
          </a:prstGeom>
          <a:ln w="1905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единительная линия 18"/>
          <p:cNvCxnSpPr/>
          <p:nvPr/>
        </p:nvCxnSpPr>
        <p:spPr>
          <a:xfrm>
            <a:off x="4667250" y="3536950"/>
            <a:ext cx="1825625" cy="647700"/>
          </a:xfrm>
          <a:prstGeom prst="line">
            <a:avLst/>
          </a:prstGeom>
          <a:ln w="1905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5" name="Прямая соединительная линия 24"/>
          <p:cNvCxnSpPr/>
          <p:nvPr/>
        </p:nvCxnSpPr>
        <p:spPr>
          <a:xfrm>
            <a:off x="4476750" y="1106488"/>
            <a:ext cx="0" cy="1296987"/>
          </a:xfrm>
          <a:prstGeom prst="line">
            <a:avLst/>
          </a:prstGeom>
          <a:ln w="1905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единительная линия 25"/>
          <p:cNvCxnSpPr/>
          <p:nvPr/>
        </p:nvCxnSpPr>
        <p:spPr>
          <a:xfrm>
            <a:off x="4476750" y="2619375"/>
            <a:ext cx="0" cy="1295400"/>
          </a:xfrm>
          <a:prstGeom prst="line">
            <a:avLst/>
          </a:prstGeom>
          <a:ln w="1905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единительная линия 26"/>
          <p:cNvCxnSpPr/>
          <p:nvPr/>
        </p:nvCxnSpPr>
        <p:spPr>
          <a:xfrm>
            <a:off x="4476750" y="4238625"/>
            <a:ext cx="0" cy="1296988"/>
          </a:xfrm>
          <a:prstGeom prst="line">
            <a:avLst/>
          </a:prstGeom>
          <a:ln w="1905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единительная линия 27"/>
          <p:cNvCxnSpPr/>
          <p:nvPr/>
        </p:nvCxnSpPr>
        <p:spPr>
          <a:xfrm>
            <a:off x="2163763" y="1754188"/>
            <a:ext cx="2024062" cy="717550"/>
          </a:xfrm>
          <a:prstGeom prst="line">
            <a:avLst/>
          </a:prstGeom>
          <a:ln w="1905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единительная линия 28"/>
          <p:cNvCxnSpPr/>
          <p:nvPr/>
        </p:nvCxnSpPr>
        <p:spPr>
          <a:xfrm flipH="1">
            <a:off x="2268538" y="917575"/>
            <a:ext cx="1919287" cy="782638"/>
          </a:xfrm>
          <a:prstGeom prst="line">
            <a:avLst/>
          </a:prstGeom>
          <a:ln w="1905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я соединительная линия 29"/>
          <p:cNvCxnSpPr/>
          <p:nvPr/>
        </p:nvCxnSpPr>
        <p:spPr>
          <a:xfrm>
            <a:off x="4667250" y="917575"/>
            <a:ext cx="1920875" cy="782638"/>
          </a:xfrm>
          <a:prstGeom prst="line">
            <a:avLst/>
          </a:prstGeom>
          <a:ln w="1905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Прямая соединительная линия 30"/>
          <p:cNvCxnSpPr/>
          <p:nvPr/>
        </p:nvCxnSpPr>
        <p:spPr>
          <a:xfrm flipH="1">
            <a:off x="2171700" y="2471738"/>
            <a:ext cx="2016125" cy="795337"/>
          </a:xfrm>
          <a:prstGeom prst="line">
            <a:avLst/>
          </a:prstGeom>
          <a:ln w="1905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Прямая соединительная линия 31"/>
          <p:cNvCxnSpPr/>
          <p:nvPr/>
        </p:nvCxnSpPr>
        <p:spPr>
          <a:xfrm>
            <a:off x="4667250" y="2471738"/>
            <a:ext cx="1825625" cy="795337"/>
          </a:xfrm>
          <a:prstGeom prst="line">
            <a:avLst/>
          </a:prstGeom>
          <a:ln w="1905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Прямая соединительная линия 32"/>
          <p:cNvCxnSpPr/>
          <p:nvPr/>
        </p:nvCxnSpPr>
        <p:spPr>
          <a:xfrm flipH="1">
            <a:off x="2268538" y="4076700"/>
            <a:ext cx="1919287" cy="647700"/>
          </a:xfrm>
          <a:prstGeom prst="line">
            <a:avLst/>
          </a:prstGeom>
          <a:ln w="1905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Прямая соединительная линия 33"/>
          <p:cNvCxnSpPr/>
          <p:nvPr/>
        </p:nvCxnSpPr>
        <p:spPr>
          <a:xfrm>
            <a:off x="4667250" y="4076700"/>
            <a:ext cx="1825625" cy="647700"/>
          </a:xfrm>
          <a:prstGeom prst="line">
            <a:avLst/>
          </a:prstGeom>
          <a:ln w="1905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2" name="Прямая соединительная линия 21"/>
          <p:cNvCxnSpPr/>
          <p:nvPr/>
        </p:nvCxnSpPr>
        <p:spPr>
          <a:xfrm>
            <a:off x="4476750" y="1646238"/>
            <a:ext cx="0" cy="1296987"/>
          </a:xfrm>
          <a:prstGeom prst="line">
            <a:avLst/>
          </a:prstGeom>
          <a:ln w="1905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единительная линия 22"/>
          <p:cNvCxnSpPr/>
          <p:nvPr/>
        </p:nvCxnSpPr>
        <p:spPr>
          <a:xfrm>
            <a:off x="4476750" y="3159125"/>
            <a:ext cx="0" cy="1295400"/>
          </a:xfrm>
          <a:prstGeom prst="line">
            <a:avLst/>
          </a:prstGeom>
          <a:ln w="1905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единительная линия 23"/>
          <p:cNvCxnSpPr/>
          <p:nvPr/>
        </p:nvCxnSpPr>
        <p:spPr>
          <a:xfrm flipH="1">
            <a:off x="4764088" y="2241550"/>
            <a:ext cx="1728787" cy="647700"/>
          </a:xfrm>
          <a:prstGeom prst="line">
            <a:avLst/>
          </a:prstGeom>
          <a:ln w="1905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единительная линия 24"/>
          <p:cNvCxnSpPr/>
          <p:nvPr/>
        </p:nvCxnSpPr>
        <p:spPr>
          <a:xfrm>
            <a:off x="2163763" y="2295525"/>
            <a:ext cx="2024062" cy="715963"/>
          </a:xfrm>
          <a:prstGeom prst="line">
            <a:avLst/>
          </a:prstGeom>
          <a:ln w="1905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единительная линия 25"/>
          <p:cNvCxnSpPr/>
          <p:nvPr/>
        </p:nvCxnSpPr>
        <p:spPr>
          <a:xfrm flipH="1">
            <a:off x="2268538" y="1457325"/>
            <a:ext cx="1919287" cy="784225"/>
          </a:xfrm>
          <a:prstGeom prst="line">
            <a:avLst/>
          </a:prstGeom>
          <a:ln w="1905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единительная линия 26"/>
          <p:cNvCxnSpPr/>
          <p:nvPr/>
        </p:nvCxnSpPr>
        <p:spPr>
          <a:xfrm>
            <a:off x="4667250" y="1457325"/>
            <a:ext cx="1920875" cy="784225"/>
          </a:xfrm>
          <a:prstGeom prst="line">
            <a:avLst/>
          </a:prstGeom>
          <a:ln w="1905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единительная линия 27"/>
          <p:cNvCxnSpPr/>
          <p:nvPr/>
        </p:nvCxnSpPr>
        <p:spPr>
          <a:xfrm flipH="1">
            <a:off x="2171700" y="3011488"/>
            <a:ext cx="2016125" cy="795337"/>
          </a:xfrm>
          <a:prstGeom prst="line">
            <a:avLst/>
          </a:prstGeom>
          <a:ln w="1905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единительная линия 28"/>
          <p:cNvCxnSpPr/>
          <p:nvPr/>
        </p:nvCxnSpPr>
        <p:spPr>
          <a:xfrm>
            <a:off x="4667250" y="3011488"/>
            <a:ext cx="1825625" cy="795337"/>
          </a:xfrm>
          <a:prstGeom prst="line">
            <a:avLst/>
          </a:prstGeom>
          <a:ln w="1905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я соединительная линия 29"/>
          <p:cNvCxnSpPr/>
          <p:nvPr/>
        </p:nvCxnSpPr>
        <p:spPr>
          <a:xfrm flipH="1" flipV="1">
            <a:off x="2268538" y="3914775"/>
            <a:ext cx="1919287" cy="701675"/>
          </a:xfrm>
          <a:prstGeom prst="line">
            <a:avLst/>
          </a:prstGeom>
          <a:ln w="1905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Прямая соединительная линия 30"/>
          <p:cNvCxnSpPr/>
          <p:nvPr/>
        </p:nvCxnSpPr>
        <p:spPr>
          <a:xfrm>
            <a:off x="4667250" y="4616450"/>
            <a:ext cx="1825625" cy="649288"/>
          </a:xfrm>
          <a:prstGeom prst="line">
            <a:avLst/>
          </a:prstGeom>
          <a:ln w="1905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Прямая соединительная линия 1"/>
          <p:cNvCxnSpPr/>
          <p:nvPr/>
        </p:nvCxnSpPr>
        <p:spPr>
          <a:xfrm>
            <a:off x="4476750" y="1754188"/>
            <a:ext cx="0" cy="1296987"/>
          </a:xfrm>
          <a:prstGeom prst="line">
            <a:avLst/>
          </a:prstGeom>
          <a:ln w="1905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" name="Прямая соединительная линия 2"/>
          <p:cNvCxnSpPr/>
          <p:nvPr/>
        </p:nvCxnSpPr>
        <p:spPr>
          <a:xfrm>
            <a:off x="4476750" y="3267075"/>
            <a:ext cx="0" cy="1295400"/>
          </a:xfrm>
          <a:prstGeom prst="line">
            <a:avLst/>
          </a:prstGeom>
          <a:ln w="1905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Прямая соединительная линия 3"/>
          <p:cNvCxnSpPr/>
          <p:nvPr/>
        </p:nvCxnSpPr>
        <p:spPr>
          <a:xfrm flipH="1">
            <a:off x="4764088" y="2349500"/>
            <a:ext cx="1728787" cy="647700"/>
          </a:xfrm>
          <a:prstGeom prst="line">
            <a:avLst/>
          </a:prstGeom>
          <a:ln w="1905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Прямая соединительная линия 4"/>
          <p:cNvCxnSpPr/>
          <p:nvPr/>
        </p:nvCxnSpPr>
        <p:spPr>
          <a:xfrm>
            <a:off x="2163763" y="2403475"/>
            <a:ext cx="2024062" cy="715963"/>
          </a:xfrm>
          <a:prstGeom prst="line">
            <a:avLst/>
          </a:prstGeom>
          <a:ln w="1905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Прямая соединительная линия 5"/>
          <p:cNvCxnSpPr/>
          <p:nvPr/>
        </p:nvCxnSpPr>
        <p:spPr>
          <a:xfrm flipH="1">
            <a:off x="2268538" y="1565275"/>
            <a:ext cx="1919287" cy="784225"/>
          </a:xfrm>
          <a:prstGeom prst="line">
            <a:avLst/>
          </a:prstGeom>
          <a:ln w="1905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единительная линия 6"/>
          <p:cNvCxnSpPr/>
          <p:nvPr/>
        </p:nvCxnSpPr>
        <p:spPr>
          <a:xfrm>
            <a:off x="4667250" y="1565275"/>
            <a:ext cx="1920875" cy="784225"/>
          </a:xfrm>
          <a:prstGeom prst="line">
            <a:avLst/>
          </a:prstGeom>
          <a:ln w="1905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/>
          <p:cNvCxnSpPr/>
          <p:nvPr/>
        </p:nvCxnSpPr>
        <p:spPr>
          <a:xfrm flipH="1">
            <a:off x="2171700" y="3119438"/>
            <a:ext cx="2016125" cy="795337"/>
          </a:xfrm>
          <a:prstGeom prst="line">
            <a:avLst/>
          </a:prstGeom>
          <a:ln w="1905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>
            <a:off x="4667250" y="3119438"/>
            <a:ext cx="1825625" cy="795337"/>
          </a:xfrm>
          <a:prstGeom prst="line">
            <a:avLst/>
          </a:prstGeom>
          <a:ln w="1905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 flipH="1" flipV="1">
            <a:off x="2268538" y="4022725"/>
            <a:ext cx="1919287" cy="701675"/>
          </a:xfrm>
          <a:prstGeom prst="line">
            <a:avLst/>
          </a:prstGeom>
          <a:ln w="1905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/>
          <p:cNvCxnSpPr/>
          <p:nvPr/>
        </p:nvCxnSpPr>
        <p:spPr>
          <a:xfrm flipV="1">
            <a:off x="4667250" y="4022725"/>
            <a:ext cx="1633538" cy="701675"/>
          </a:xfrm>
          <a:prstGeom prst="line">
            <a:avLst/>
          </a:prstGeom>
          <a:ln w="1905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657" name="Рисунок 1"/>
          <p:cNvPicPr>
            <a:picLocks noChangeAspect="1" noChangeArrowheads="1"/>
          </p:cNvPicPr>
          <p:nvPr/>
        </p:nvPicPr>
        <p:blipFill>
          <a:blip r:embed="rId2"/>
          <a:srcRect t="6322" b="14281"/>
          <a:stretch>
            <a:fillRect/>
          </a:stretch>
        </p:blipFill>
        <p:spPr bwMode="auto">
          <a:xfrm>
            <a:off x="1476375" y="0"/>
            <a:ext cx="684053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Паркет">
  <a:themeElements>
    <a:clrScheme name="Соседство">
      <a:dk1>
        <a:srgbClr val="2F2B20"/>
      </a:dk1>
      <a:lt1>
        <a:srgbClr val="FFFFFF"/>
      </a:lt1>
      <a:dk2>
        <a:srgbClr val="675E47"/>
      </a:dk2>
      <a:lt2>
        <a:srgbClr val="DFDCB7"/>
      </a:lt2>
      <a:accent1>
        <a:srgbClr val="A9A57C"/>
      </a:accent1>
      <a:accent2>
        <a:srgbClr val="9CBEBD"/>
      </a:accent2>
      <a:accent3>
        <a:srgbClr val="D2CB6C"/>
      </a:accent3>
      <a:accent4>
        <a:srgbClr val="95A39D"/>
      </a:accent4>
      <a:accent5>
        <a:srgbClr val="C89F5D"/>
      </a:accent5>
      <a:accent6>
        <a:srgbClr val="B1A089"/>
      </a:accent6>
      <a:hlink>
        <a:srgbClr val="D25814"/>
      </a:hlink>
      <a:folHlink>
        <a:srgbClr val="849A0A"/>
      </a:folHlink>
    </a:clrScheme>
    <a:fontScheme name="Обычная">
      <a:majorFont>
        <a:latin typeface="Tw Cen MT"/>
        <a:ea typeface=""/>
        <a:cs typeface=""/>
        <a:font script="Grek" typeface="Calibri"/>
        <a:font script="Cyrl" typeface="Calibri"/>
        <a:font script="Jpan" typeface="HG創英角ｺﾞｼｯｸUB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創英角ｺﾞｼｯｸUB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Паркет">
      <a:fillStyleLst>
        <a:solidFill>
          <a:schemeClr val="phClr"/>
        </a:solidFill>
        <a:gradFill rotWithShape="1">
          <a:gsLst>
            <a:gs pos="0">
              <a:schemeClr val="phClr">
                <a:tint val="79000"/>
                <a:satMod val="180000"/>
              </a:schemeClr>
            </a:gs>
            <a:gs pos="65000">
              <a:schemeClr val="phClr">
                <a:tint val="52000"/>
                <a:satMod val="250000"/>
              </a:schemeClr>
            </a:gs>
            <a:gs pos="100000">
              <a:schemeClr val="phClr">
                <a:tint val="29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8700000"/>
            </a:lightRig>
          </a:scene3d>
          <a:sp3d contourW="12700" prstMaterial="dkEdge">
            <a:bevelT w="0" h="0" prst="relaxedInset"/>
            <a:contourClr>
              <a:schemeClr val="phClr">
                <a:shade val="65000"/>
                <a:satMod val="15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13200000"/>
            </a:lightRig>
          </a:scene3d>
          <a:sp3d prstMaterial="dkEdge">
            <a:bevelT w="63500" h="50800" prst="relaxedIns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hade val="95000"/>
                <a:satMod val="200000"/>
              </a:schemeClr>
            </a:gs>
            <a:gs pos="53000">
              <a:schemeClr val="phClr">
                <a:shade val="60000"/>
                <a:satMod val="220000"/>
              </a:schemeClr>
            </a:gs>
            <a:gs pos="100000">
              <a:schemeClr val="phClr">
                <a:shade val="45000"/>
                <a:satMod val="22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tint val="83000"/>
                <a:shade val="97000"/>
                <a:satMod val="230000"/>
              </a:schemeClr>
            </a:gs>
            <a:gs pos="100000">
              <a:schemeClr val="phClr">
                <a:shade val="35000"/>
                <a:satMod val="250000"/>
              </a:schemeClr>
            </a:gs>
          </a:gsLst>
          <a:path path="circle">
            <a:fillToRect l="15000" t="50000" r="85000" b="6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Паркет">
  <a:themeElements>
    <a:clrScheme name="Соседство">
      <a:dk1>
        <a:srgbClr val="2F2B20"/>
      </a:dk1>
      <a:lt1>
        <a:srgbClr val="FFFFFF"/>
      </a:lt1>
      <a:dk2>
        <a:srgbClr val="675E47"/>
      </a:dk2>
      <a:lt2>
        <a:srgbClr val="DFDCB7"/>
      </a:lt2>
      <a:accent1>
        <a:srgbClr val="A9A57C"/>
      </a:accent1>
      <a:accent2>
        <a:srgbClr val="9CBEBD"/>
      </a:accent2>
      <a:accent3>
        <a:srgbClr val="D2CB6C"/>
      </a:accent3>
      <a:accent4>
        <a:srgbClr val="95A39D"/>
      </a:accent4>
      <a:accent5>
        <a:srgbClr val="C89F5D"/>
      </a:accent5>
      <a:accent6>
        <a:srgbClr val="B1A089"/>
      </a:accent6>
      <a:hlink>
        <a:srgbClr val="D25814"/>
      </a:hlink>
      <a:folHlink>
        <a:srgbClr val="849A0A"/>
      </a:folHlink>
    </a:clrScheme>
    <a:fontScheme name="Обычная">
      <a:majorFont>
        <a:latin typeface="Tw Cen MT"/>
        <a:ea typeface=""/>
        <a:cs typeface=""/>
        <a:font script="Grek" typeface="Calibri"/>
        <a:font script="Cyrl" typeface="Calibri"/>
        <a:font script="Jpan" typeface="HG創英角ｺﾞｼｯｸUB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創英角ｺﾞｼｯｸUB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Паркет">
      <a:fillStyleLst>
        <a:solidFill>
          <a:schemeClr val="phClr"/>
        </a:solidFill>
        <a:gradFill rotWithShape="1">
          <a:gsLst>
            <a:gs pos="0">
              <a:schemeClr val="phClr">
                <a:tint val="79000"/>
                <a:satMod val="180000"/>
              </a:schemeClr>
            </a:gs>
            <a:gs pos="65000">
              <a:schemeClr val="phClr">
                <a:tint val="52000"/>
                <a:satMod val="250000"/>
              </a:schemeClr>
            </a:gs>
            <a:gs pos="100000">
              <a:schemeClr val="phClr">
                <a:tint val="29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8700000"/>
            </a:lightRig>
          </a:scene3d>
          <a:sp3d contourW="12700" prstMaterial="dkEdge">
            <a:bevelT w="0" h="0" prst="relaxedInset"/>
            <a:contourClr>
              <a:schemeClr val="phClr">
                <a:shade val="65000"/>
                <a:satMod val="15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13200000"/>
            </a:lightRig>
          </a:scene3d>
          <a:sp3d prstMaterial="dkEdge">
            <a:bevelT w="63500" h="50800" prst="relaxedIns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hade val="95000"/>
                <a:satMod val="200000"/>
              </a:schemeClr>
            </a:gs>
            <a:gs pos="53000">
              <a:schemeClr val="phClr">
                <a:shade val="60000"/>
                <a:satMod val="220000"/>
              </a:schemeClr>
            </a:gs>
            <a:gs pos="100000">
              <a:schemeClr val="phClr">
                <a:shade val="45000"/>
                <a:satMod val="22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tint val="83000"/>
                <a:shade val="97000"/>
                <a:satMod val="230000"/>
              </a:schemeClr>
            </a:gs>
            <a:gs pos="100000">
              <a:schemeClr val="phClr">
                <a:shade val="35000"/>
                <a:satMod val="250000"/>
              </a:schemeClr>
            </a:gs>
          </a:gsLst>
          <a:path path="circle">
            <a:fillToRect l="15000" t="50000" r="85000" b="6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2_Паркет">
  <a:themeElements>
    <a:clrScheme name="Соседство">
      <a:dk1>
        <a:srgbClr val="2F2B20"/>
      </a:dk1>
      <a:lt1>
        <a:srgbClr val="FFFFFF"/>
      </a:lt1>
      <a:dk2>
        <a:srgbClr val="675E47"/>
      </a:dk2>
      <a:lt2>
        <a:srgbClr val="DFDCB7"/>
      </a:lt2>
      <a:accent1>
        <a:srgbClr val="A9A57C"/>
      </a:accent1>
      <a:accent2>
        <a:srgbClr val="9CBEBD"/>
      </a:accent2>
      <a:accent3>
        <a:srgbClr val="D2CB6C"/>
      </a:accent3>
      <a:accent4>
        <a:srgbClr val="95A39D"/>
      </a:accent4>
      <a:accent5>
        <a:srgbClr val="C89F5D"/>
      </a:accent5>
      <a:accent6>
        <a:srgbClr val="B1A089"/>
      </a:accent6>
      <a:hlink>
        <a:srgbClr val="D25814"/>
      </a:hlink>
      <a:folHlink>
        <a:srgbClr val="849A0A"/>
      </a:folHlink>
    </a:clrScheme>
    <a:fontScheme name="Обычная">
      <a:majorFont>
        <a:latin typeface="Tw Cen MT"/>
        <a:ea typeface=""/>
        <a:cs typeface=""/>
        <a:font script="Grek" typeface="Calibri"/>
        <a:font script="Cyrl" typeface="Calibri"/>
        <a:font script="Jpan" typeface="HG創英角ｺﾞｼｯｸUB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創英角ｺﾞｼｯｸUB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Паркет">
      <a:fillStyleLst>
        <a:solidFill>
          <a:schemeClr val="phClr"/>
        </a:solidFill>
        <a:gradFill rotWithShape="1">
          <a:gsLst>
            <a:gs pos="0">
              <a:schemeClr val="phClr">
                <a:tint val="79000"/>
                <a:satMod val="180000"/>
              </a:schemeClr>
            </a:gs>
            <a:gs pos="65000">
              <a:schemeClr val="phClr">
                <a:tint val="52000"/>
                <a:satMod val="250000"/>
              </a:schemeClr>
            </a:gs>
            <a:gs pos="100000">
              <a:schemeClr val="phClr">
                <a:tint val="29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8700000"/>
            </a:lightRig>
          </a:scene3d>
          <a:sp3d contourW="12700" prstMaterial="dkEdge">
            <a:bevelT w="0" h="0" prst="relaxedInset"/>
            <a:contourClr>
              <a:schemeClr val="phClr">
                <a:shade val="65000"/>
                <a:satMod val="15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13200000"/>
            </a:lightRig>
          </a:scene3d>
          <a:sp3d prstMaterial="dkEdge">
            <a:bevelT w="63500" h="50800" prst="relaxedIns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hade val="95000"/>
                <a:satMod val="200000"/>
              </a:schemeClr>
            </a:gs>
            <a:gs pos="53000">
              <a:schemeClr val="phClr">
                <a:shade val="60000"/>
                <a:satMod val="220000"/>
              </a:schemeClr>
            </a:gs>
            <a:gs pos="100000">
              <a:schemeClr val="phClr">
                <a:shade val="45000"/>
                <a:satMod val="22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tint val="83000"/>
                <a:shade val="97000"/>
                <a:satMod val="230000"/>
              </a:schemeClr>
            </a:gs>
            <a:gs pos="100000">
              <a:schemeClr val="phClr">
                <a:shade val="35000"/>
                <a:satMod val="250000"/>
              </a:schemeClr>
            </a:gs>
          </a:gsLst>
          <a:path path="circle">
            <a:fillToRect l="15000" t="50000" r="85000" b="6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3_Паркет">
  <a:themeElements>
    <a:clrScheme name="Соседство">
      <a:dk1>
        <a:srgbClr val="2F2B20"/>
      </a:dk1>
      <a:lt1>
        <a:srgbClr val="FFFFFF"/>
      </a:lt1>
      <a:dk2>
        <a:srgbClr val="675E47"/>
      </a:dk2>
      <a:lt2>
        <a:srgbClr val="DFDCB7"/>
      </a:lt2>
      <a:accent1>
        <a:srgbClr val="A9A57C"/>
      </a:accent1>
      <a:accent2>
        <a:srgbClr val="9CBEBD"/>
      </a:accent2>
      <a:accent3>
        <a:srgbClr val="D2CB6C"/>
      </a:accent3>
      <a:accent4>
        <a:srgbClr val="95A39D"/>
      </a:accent4>
      <a:accent5>
        <a:srgbClr val="C89F5D"/>
      </a:accent5>
      <a:accent6>
        <a:srgbClr val="B1A089"/>
      </a:accent6>
      <a:hlink>
        <a:srgbClr val="D25814"/>
      </a:hlink>
      <a:folHlink>
        <a:srgbClr val="849A0A"/>
      </a:folHlink>
    </a:clrScheme>
    <a:fontScheme name="Обычная">
      <a:majorFont>
        <a:latin typeface="Tw Cen MT"/>
        <a:ea typeface=""/>
        <a:cs typeface=""/>
        <a:font script="Grek" typeface="Calibri"/>
        <a:font script="Cyrl" typeface="Calibri"/>
        <a:font script="Jpan" typeface="HG創英角ｺﾞｼｯｸUB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創英角ｺﾞｼｯｸUB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Паркет">
      <a:fillStyleLst>
        <a:solidFill>
          <a:schemeClr val="phClr"/>
        </a:solidFill>
        <a:gradFill rotWithShape="1">
          <a:gsLst>
            <a:gs pos="0">
              <a:schemeClr val="phClr">
                <a:tint val="79000"/>
                <a:satMod val="180000"/>
              </a:schemeClr>
            </a:gs>
            <a:gs pos="65000">
              <a:schemeClr val="phClr">
                <a:tint val="52000"/>
                <a:satMod val="250000"/>
              </a:schemeClr>
            </a:gs>
            <a:gs pos="100000">
              <a:schemeClr val="phClr">
                <a:tint val="29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8700000"/>
            </a:lightRig>
          </a:scene3d>
          <a:sp3d contourW="12700" prstMaterial="dkEdge">
            <a:bevelT w="0" h="0" prst="relaxedInset"/>
            <a:contourClr>
              <a:schemeClr val="phClr">
                <a:shade val="65000"/>
                <a:satMod val="15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13200000"/>
            </a:lightRig>
          </a:scene3d>
          <a:sp3d prstMaterial="dkEdge">
            <a:bevelT w="63500" h="50800" prst="relaxedIns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hade val="95000"/>
                <a:satMod val="200000"/>
              </a:schemeClr>
            </a:gs>
            <a:gs pos="53000">
              <a:schemeClr val="phClr">
                <a:shade val="60000"/>
                <a:satMod val="220000"/>
              </a:schemeClr>
            </a:gs>
            <a:gs pos="100000">
              <a:schemeClr val="phClr">
                <a:shade val="45000"/>
                <a:satMod val="22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tint val="83000"/>
                <a:shade val="97000"/>
                <a:satMod val="230000"/>
              </a:schemeClr>
            </a:gs>
            <a:gs pos="100000">
              <a:schemeClr val="phClr">
                <a:shade val="35000"/>
                <a:satMod val="250000"/>
              </a:schemeClr>
            </a:gs>
          </a:gsLst>
          <a:path path="circle">
            <a:fillToRect l="15000" t="50000" r="85000" b="6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Соседство">
    <a:dk1>
      <a:srgbClr val="2F2B20"/>
    </a:dk1>
    <a:lt1>
      <a:srgbClr val="FFFFFF"/>
    </a:lt1>
    <a:dk2>
      <a:srgbClr val="675E47"/>
    </a:dk2>
    <a:lt2>
      <a:srgbClr val="DFDCB7"/>
    </a:lt2>
    <a:accent1>
      <a:srgbClr val="A9A57C"/>
    </a:accent1>
    <a:accent2>
      <a:srgbClr val="9CBEBD"/>
    </a:accent2>
    <a:accent3>
      <a:srgbClr val="D2CB6C"/>
    </a:accent3>
    <a:accent4>
      <a:srgbClr val="95A39D"/>
    </a:accent4>
    <a:accent5>
      <a:srgbClr val="C89F5D"/>
    </a:accent5>
    <a:accent6>
      <a:srgbClr val="B1A089"/>
    </a:accent6>
    <a:hlink>
      <a:srgbClr val="D25814"/>
    </a:hlink>
    <a:folHlink>
      <a:srgbClr val="849A0A"/>
    </a:folHlink>
  </a:clrScheme>
</a:themeOverride>
</file>

<file path=ppt/theme/themeOverride2.xml><?xml version="1.0" encoding="utf-8"?>
<a:themeOverride xmlns:a="http://schemas.openxmlformats.org/drawingml/2006/main">
  <a:clrScheme name="Соседство">
    <a:dk1>
      <a:srgbClr val="2F2B20"/>
    </a:dk1>
    <a:lt1>
      <a:srgbClr val="FFFFFF"/>
    </a:lt1>
    <a:dk2>
      <a:srgbClr val="675E47"/>
    </a:dk2>
    <a:lt2>
      <a:srgbClr val="DFDCB7"/>
    </a:lt2>
    <a:accent1>
      <a:srgbClr val="A9A57C"/>
    </a:accent1>
    <a:accent2>
      <a:srgbClr val="9CBEBD"/>
    </a:accent2>
    <a:accent3>
      <a:srgbClr val="D2CB6C"/>
    </a:accent3>
    <a:accent4>
      <a:srgbClr val="95A39D"/>
    </a:accent4>
    <a:accent5>
      <a:srgbClr val="C89F5D"/>
    </a:accent5>
    <a:accent6>
      <a:srgbClr val="B1A089"/>
    </a:accent6>
    <a:hlink>
      <a:srgbClr val="D25814"/>
    </a:hlink>
    <a:folHlink>
      <a:srgbClr val="849A0A"/>
    </a:folHlink>
  </a:clrScheme>
</a:themeOverride>
</file>

<file path=ppt/theme/themeOverride3.xml><?xml version="1.0" encoding="utf-8"?>
<a:themeOverride xmlns:a="http://schemas.openxmlformats.org/drawingml/2006/main">
  <a:clrScheme name="Соседство">
    <a:dk1>
      <a:srgbClr val="2F2B20"/>
    </a:dk1>
    <a:lt1>
      <a:srgbClr val="FFFFFF"/>
    </a:lt1>
    <a:dk2>
      <a:srgbClr val="675E47"/>
    </a:dk2>
    <a:lt2>
      <a:srgbClr val="DFDCB7"/>
    </a:lt2>
    <a:accent1>
      <a:srgbClr val="A9A57C"/>
    </a:accent1>
    <a:accent2>
      <a:srgbClr val="9CBEBD"/>
    </a:accent2>
    <a:accent3>
      <a:srgbClr val="D2CB6C"/>
    </a:accent3>
    <a:accent4>
      <a:srgbClr val="95A39D"/>
    </a:accent4>
    <a:accent5>
      <a:srgbClr val="C89F5D"/>
    </a:accent5>
    <a:accent6>
      <a:srgbClr val="B1A089"/>
    </a:accent6>
    <a:hlink>
      <a:srgbClr val="D25814"/>
    </a:hlink>
    <a:folHlink>
      <a:srgbClr val="849A0A"/>
    </a:folHlink>
  </a:clrScheme>
</a:themeOverride>
</file>

<file path=ppt/theme/themeOverride4.xml><?xml version="1.0" encoding="utf-8"?>
<a:themeOverride xmlns:a="http://schemas.openxmlformats.org/drawingml/2006/main">
  <a:clrScheme name="Соседство">
    <a:dk1>
      <a:srgbClr val="2F2B20"/>
    </a:dk1>
    <a:lt1>
      <a:srgbClr val="FFFFFF"/>
    </a:lt1>
    <a:dk2>
      <a:srgbClr val="675E47"/>
    </a:dk2>
    <a:lt2>
      <a:srgbClr val="DFDCB7"/>
    </a:lt2>
    <a:accent1>
      <a:srgbClr val="A9A57C"/>
    </a:accent1>
    <a:accent2>
      <a:srgbClr val="9CBEBD"/>
    </a:accent2>
    <a:accent3>
      <a:srgbClr val="D2CB6C"/>
    </a:accent3>
    <a:accent4>
      <a:srgbClr val="95A39D"/>
    </a:accent4>
    <a:accent5>
      <a:srgbClr val="C89F5D"/>
    </a:accent5>
    <a:accent6>
      <a:srgbClr val="B1A089"/>
    </a:accent6>
    <a:hlink>
      <a:srgbClr val="D25814"/>
    </a:hlink>
    <a:folHlink>
      <a:srgbClr val="849A0A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180</TotalTime>
  <Words>0</Words>
  <Application>Microsoft Office PowerPoint</Application>
  <PresentationFormat>Экран (4:3)</PresentationFormat>
  <Paragraphs>0</Paragraphs>
  <Slides>13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Шаблон оформления</vt:lpstr>
      </vt:variant>
      <vt:variant>
        <vt:i4>21</vt:i4>
      </vt:variant>
      <vt:variant>
        <vt:lpstr>Заголовки слайдов</vt:lpstr>
      </vt:variant>
      <vt:variant>
        <vt:i4>13</vt:i4>
      </vt:variant>
    </vt:vector>
  </HeadingPairs>
  <TitlesOfParts>
    <vt:vector size="37" baseType="lpstr">
      <vt:lpstr>Calibri</vt:lpstr>
      <vt:lpstr>Arial</vt:lpstr>
      <vt:lpstr>Tw Cen MT</vt:lpstr>
      <vt:lpstr>Тема Office</vt:lpstr>
      <vt:lpstr>Паркет</vt:lpstr>
      <vt:lpstr>1_Паркет</vt:lpstr>
      <vt:lpstr>2_Паркет</vt:lpstr>
      <vt:lpstr>3_Паркет</vt:lpstr>
      <vt:lpstr>Паркет</vt:lpstr>
      <vt:lpstr>Паркет</vt:lpstr>
      <vt:lpstr>Паркет</vt:lpstr>
      <vt:lpstr>Паркет</vt:lpstr>
      <vt:lpstr>1_Паркет</vt:lpstr>
      <vt:lpstr>1_Паркет</vt:lpstr>
      <vt:lpstr>1_Паркет</vt:lpstr>
      <vt:lpstr>1_Паркет</vt:lpstr>
      <vt:lpstr>2_Паркет</vt:lpstr>
      <vt:lpstr>2_Паркет</vt:lpstr>
      <vt:lpstr>2_Паркет</vt:lpstr>
      <vt:lpstr>2_Паркет</vt:lpstr>
      <vt:lpstr>3_Паркет</vt:lpstr>
      <vt:lpstr>3_Паркет</vt:lpstr>
      <vt:lpstr>3_Паркет</vt:lpstr>
      <vt:lpstr>3_Паркет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</vt:vector>
  </TitlesOfParts>
  <Company>Reanimator Extreme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User</cp:lastModifiedBy>
  <cp:revision>16</cp:revision>
  <dcterms:created xsi:type="dcterms:W3CDTF">2011-11-28T13:53:49Z</dcterms:created>
  <dcterms:modified xsi:type="dcterms:W3CDTF">2012-12-29T16:59:12Z</dcterms:modified>
</cp:coreProperties>
</file>