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7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90B55E-21D1-40F0-8A4F-8F8F82FAF1B5}" type="datetimeFigureOut">
              <a:rPr lang="ru-RU"/>
              <a:pPr>
                <a:defRPr/>
              </a:pPr>
              <a:t>29.12.2012</a:t>
            </a:fld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E55FA1-A722-4EFE-BE93-EBA14CD169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E11B01-FA89-4C8F-83B7-883BB06A0170}" type="datetimeFigureOut">
              <a:rPr lang="ru-RU"/>
              <a:pPr>
                <a:defRPr/>
              </a:pPr>
              <a:t>29.12.2012</a:t>
            </a:fld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BE3426-2BD6-4FAD-8B85-FD005A6F79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84528-895B-4D30-B6C4-90321B6D8375}" type="datetimeFigureOut">
              <a:rPr lang="ru-RU"/>
              <a:pPr>
                <a:defRPr/>
              </a:pPr>
              <a:t>29.12.2012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9BCA64-D9D9-4851-8A55-C35E832CBF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AEB999-FF15-4228-AF06-60C24A9C65CD}" type="datetimeFigureOut">
              <a:rPr lang="ru-RU"/>
              <a:pPr>
                <a:defRPr/>
              </a:pPr>
              <a:t>29.12.2012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351D99-9AD5-49D5-A10B-CE40C72FAF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E1169A-131E-4690-A61A-5970D9C4D69F}" type="datetimeFigureOut">
              <a:rPr lang="ru-RU"/>
              <a:pPr>
                <a:defRPr/>
              </a:pPr>
              <a:t>29.12.2012</a:t>
            </a:fld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598761-61E8-41B2-A6E0-544F398F43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D8EAFC-F386-4F05-8260-8CFE4CEB57B7}" type="datetimeFigureOut">
              <a:rPr lang="ru-RU"/>
              <a:pPr>
                <a:defRPr/>
              </a:pPr>
              <a:t>29.12.2012</a:t>
            </a:fld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7C4D59-1D8B-4677-9BF5-36B0FB487C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CDF6F7-4700-487C-8CEA-8F2CA058E739}" type="datetimeFigureOut">
              <a:rPr lang="ru-RU"/>
              <a:pPr>
                <a:defRPr/>
              </a:pPr>
              <a:t>29.12.2012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49CAFD-F223-4DDC-AAF9-58B510EB2F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94ECDE-CEDA-4C22-933F-879B9C76D58D}" type="datetimeFigureOut">
              <a:rPr lang="ru-RU"/>
              <a:pPr>
                <a:defRPr/>
              </a:pPr>
              <a:t>29.12.2012</a:t>
            </a:fld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EDA1F-9C49-45D5-A28E-DF9B8885B9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25C54D-3040-408D-9CE4-7BB0643A2AC8}" type="datetimeFigureOut">
              <a:rPr lang="ru-RU"/>
              <a:pPr>
                <a:defRPr/>
              </a:pPr>
              <a:t>29.12.2012</a:t>
            </a:fld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A1CC26-B4A4-4DEC-BB72-CFD1FE11DA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5CD430-DA70-47EA-8AC6-62760573BF23}" type="datetimeFigureOut">
              <a:rPr lang="ru-RU"/>
              <a:pPr>
                <a:defRPr/>
              </a:pPr>
              <a:t>29.12.2012</a:t>
            </a:fld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192FF1-8164-4DC5-9500-A563D78C9F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7AC408-D180-4052-93AC-7DD4B076517D}" type="datetimeFigureOut">
              <a:rPr lang="ru-RU"/>
              <a:pPr>
                <a:defRPr/>
              </a:pPr>
              <a:t>29.12.2012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CE71E-DA78-4F87-B036-EE395D2F65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67A3CB1-7A45-4FC6-83B1-7AE9C8C9AEFD}" type="datetimeFigureOut">
              <a:rPr lang="ru-RU"/>
              <a:pPr>
                <a:defRPr/>
              </a:pPr>
              <a:t>29.12.2012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E900345-F245-467D-9A69-CDEBB4F6B5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3" r:id="rId4"/>
    <p:sldLayoutId id="2147483807" r:id="rId5"/>
    <p:sldLayoutId id="2147483802" r:id="rId6"/>
    <p:sldLayoutId id="2147483808" r:id="rId7"/>
    <p:sldLayoutId id="2147483809" r:id="rId8"/>
    <p:sldLayoutId id="2147483810" r:id="rId9"/>
    <p:sldLayoutId id="2147483801" r:id="rId10"/>
    <p:sldLayoutId id="214748381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foto.mail.ru/mail/olga-harlovich/14199/13510.html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://go.mail.ru/search_images?rch=e&amp;type=all&amp;is=0&amp;q=%D0%BB%D0%B8%D1%81%D0%B0+%D0%BA%D0%B0%D1%80%D1%82%D0%B8%D0%BD%D0%BA%D0%B8" TargetMode="External"/><Relationship Id="rId13" Type="http://schemas.openxmlformats.org/officeDocument/2006/relationships/image" Target="../media/image8.jpeg"/><Relationship Id="rId3" Type="http://schemas.openxmlformats.org/officeDocument/2006/relationships/image" Target="../media/image19.jpeg"/><Relationship Id="rId7" Type="http://schemas.openxmlformats.org/officeDocument/2006/relationships/image" Target="../media/image21.jpeg"/><Relationship Id="rId12" Type="http://schemas.openxmlformats.org/officeDocument/2006/relationships/image" Target="../media/image24.jpeg"/><Relationship Id="rId2" Type="http://schemas.openxmlformats.org/officeDocument/2006/relationships/hyperlink" Target="http://go.mail.ru/search_images?rch=e&amp;type=all&amp;is=0&amp;q=%D0%B1%D0%B5%D0%BB%D0%BA%D0%B0+%D0%BA%D0%B0%D1%80%D1%82%D0%B8%D0%BD%D0%BA%D0%B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go.mail.ru/search_images?rch=e&amp;type=all&amp;is=0&amp;q=%D0%B2%D0%BE%D1%80%D0%BE%D0%BD%D0%B0+%D0%BA%D0%B0%D1%80%D1%82%D0%B8%D0%BD%D0%BA%D0%B8" TargetMode="External"/><Relationship Id="rId11" Type="http://schemas.openxmlformats.org/officeDocument/2006/relationships/image" Target="../media/image23.jpeg"/><Relationship Id="rId5" Type="http://schemas.openxmlformats.org/officeDocument/2006/relationships/image" Target="../media/image20.jpeg"/><Relationship Id="rId10" Type="http://schemas.openxmlformats.org/officeDocument/2006/relationships/hyperlink" Target="http://go.mail.ru/search_images?rch=e&amp;type=all&amp;is=0&amp;q=%D0%BB%D0%BE%D1%81%D1%8C+%D0%BA%D0%B0%D1%80%D1%82%D0%B8%D0%BD%D0%BA%D0%B8" TargetMode="External"/><Relationship Id="rId4" Type="http://schemas.openxmlformats.org/officeDocument/2006/relationships/hyperlink" Target="http://go.mail.ru/search_images?rch=e&amp;type=all&amp;is=0&amp;q=%D0%B7%D0%B0%D1%8F%D1%86+%D0%BA%D0%B0%D1%80%D1%82%D0%B8%D0%BD%D0%BA%D0%B8&amp;us=4" TargetMode="External"/><Relationship Id="rId9" Type="http://schemas.openxmlformats.org/officeDocument/2006/relationships/image" Target="../media/image22.jpeg"/><Relationship Id="rId14" Type="http://schemas.openxmlformats.org/officeDocument/2006/relationships/image" Target="../media/image2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4852988"/>
            <a:ext cx="8458200" cy="12223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ru-RU"/>
          </a:p>
        </p:txBody>
      </p:sp>
      <p:pic>
        <p:nvPicPr>
          <p:cNvPr id="13315" name="centralImgId" descr="Фото зимний лес">
            <a:hlinkClick r:id="rId2" tooltip="&quot;Следующее фото&quot;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50" y="357188"/>
            <a:ext cx="8643938" cy="6215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Содержимое 4" descr="E:\DCIM\100KC633\100_3570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00063" y="785813"/>
            <a:ext cx="8072437" cy="552291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Содержимое 6" descr="E:\DCIM\100KC633\100_3572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00063" y="785813"/>
            <a:ext cx="8072437" cy="529431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opup_img" descr="http://images-partners.google.com/images?q=tbn:ANd9GcRfLJDvSE4BBKdNblkMjd9Cv81RllDv2ivl23MTJOEzZhb3Qi6uGOegHBc:http://sporthant.ru/images/stories/oxota_zveri/belka/Ohota-na-belok4.jp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3357563" y="214313"/>
            <a:ext cx="2357437" cy="2338387"/>
          </a:xfrm>
        </p:spPr>
      </p:pic>
      <p:pic>
        <p:nvPicPr>
          <p:cNvPr id="24578" name="popup_img" descr="http://images-partners.google.com/images?q=tbn:ANd9GcSGA-h9Uy0BMZx1i5ZYOgFhNOyp3YcO36S0K5-4PQcizfyRTnX4I0RxRok:http://mystery-queen.com/data_images/%D0%97%D0%B0%D1%8F%D1%86/%D0%97%D0%B0%D1%8F%D1%86-02.jpg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42875" y="142875"/>
            <a:ext cx="2286000" cy="240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79" name="popup_img" descr="http://images-partners.google.com/images?q=tbn:ANd9GcRDnkSGsvuUU3a_UOLcznDjK3_V6J93JcP0vXDOd_yLQd5MNAwzGARfmA:http://zooclub.ru/attach/birds/426.jpg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429375" y="214313"/>
            <a:ext cx="2352675" cy="235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0" name="popup_img" descr="http://images-partners.google.com/images?q=tbn:ANd9GcRbJ1CksCMo46ZpAqgmThNuowt-nBYj1zQbrZl4tN5u53d61M1XJ5OtVTwB:http://ramznet.ru/images/071.jpg">
            <a:hlinkClick r:id="rId8"/>
          </p:cNvPr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071563" y="2643188"/>
            <a:ext cx="2786062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1" name="popup_img" descr="http://images-partners.google.com/images?q=tbn:ANd9GcTRq9svlTvdU_UYexTrca1A81g5xwmxvtj3jSuf3wl2WyDwWzCCIRxZKF6p:http://static.diary.ru/userdir/5/9/3/9/593977/27675503.jpg">
            <a:hlinkClick r:id="rId10"/>
          </p:cNvPr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4643438" y="2643188"/>
            <a:ext cx="2738437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2" name="Рисунок 8" descr="http://eti.ru/uploads/posts/2009-08/1249704269_ezhiki-12.jpg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6357938" y="4572000"/>
            <a:ext cx="2643187" cy="2071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3" name="Рисунок 9" descr="http://www.ogoniok.com/common/archive/2005/4882/03-48-49/03-48-1b.jpg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214313" y="4572000"/>
            <a:ext cx="2500312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4" name="Рисунок 10" descr="http://900igr.net/datai/biologija/Dikie/0008-006-ZHilische-medvedja.jp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214688" y="4572000"/>
            <a:ext cx="2714625" cy="214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Рисунок 3" descr="http://dic.academic.ru/pictures/enc_biology/animals/6-tablitsa_2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8" y="714375"/>
            <a:ext cx="8501062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Рисунок 4" descr="http://misslite.ru/uploads/posts/2011-02/1298083285_barsuchii-zhi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786313" cy="364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2" name="Рисунок 5" descr="http://eti.ru/uploads/posts/2009-08/1249704269_ezhiki-1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13" y="0"/>
            <a:ext cx="4357687" cy="35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Рисунок 6" descr="http://www.ogoniok.com/common/archive/2005/4882/03-48-49/03-48-1b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3571875"/>
            <a:ext cx="4714875" cy="328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Рисунок 7" descr="http://www.huntingsib.ru/files/image/12588848666143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14875" y="3419475"/>
            <a:ext cx="4429125" cy="343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Содержимое 3" descr="http://tsikibot.com/wp-content/uploads/2010/05/d0b1d0b5d0bbd0bf2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71500" y="928688"/>
            <a:ext cx="8143875" cy="515143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Содержимое 3" descr="http://lluban.by/wp-content/uploads/2011/01/45632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28625" y="642938"/>
            <a:ext cx="8429625" cy="543718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Содержимое 3" descr="http://www.supersadovnik.ru/site_images/00000065/00062783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4972050" cy="3714750"/>
          </a:xfrm>
        </p:spPr>
      </p:pic>
      <p:pic>
        <p:nvPicPr>
          <p:cNvPr id="18434" name="Picture 2" descr="H:\зимние каникулы\100_351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3429000"/>
            <a:ext cx="4572000" cy="342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9458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19459" name="Рисунок 3" descr="E:\DCIM\100KC633\100_356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5" y="285750"/>
            <a:ext cx="8429625" cy="6072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Содержимое 6" descr="E:\DCIM\100KC633\100_3573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57200" y="785813"/>
            <a:ext cx="8229600" cy="50292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Содержимое 4" descr="E:\DCIM\100KC633\100_3569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14313" y="1000125"/>
            <a:ext cx="8572500" cy="5080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54</TotalTime>
  <Words>0</Words>
  <Application>Microsoft Office PowerPoint</Application>
  <PresentationFormat>Экран (4:3)</PresentationFormat>
  <Paragraphs>0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9</vt:i4>
      </vt:variant>
      <vt:variant>
        <vt:lpstr>Заголовки слайдов</vt:lpstr>
      </vt:variant>
      <vt:variant>
        <vt:i4>12</vt:i4>
      </vt:variant>
    </vt:vector>
  </HeadingPairs>
  <TitlesOfParts>
    <vt:vector size="26" baseType="lpstr">
      <vt:lpstr>Franklin Gothic Book</vt:lpstr>
      <vt:lpstr>Arial</vt:lpstr>
      <vt:lpstr>Franklin Gothic Medium</vt:lpstr>
      <vt:lpstr>Wingdings 2</vt:lpstr>
      <vt:lpstr>Calibri</vt:lpstr>
      <vt:lpstr>Трек</vt:lpstr>
      <vt:lpstr>Трек</vt:lpstr>
      <vt:lpstr>Трек</vt:lpstr>
      <vt:lpstr>Трек</vt:lpstr>
      <vt:lpstr>Трек</vt:lpstr>
      <vt:lpstr>Трек</vt:lpstr>
      <vt:lpstr>Трек</vt:lpstr>
      <vt:lpstr>Трек</vt:lpstr>
      <vt:lpstr>Трек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ДОС</dc:creator>
  <cp:lastModifiedBy>User</cp:lastModifiedBy>
  <cp:revision>8</cp:revision>
  <dcterms:created xsi:type="dcterms:W3CDTF">2012-02-09T08:56:00Z</dcterms:created>
  <dcterms:modified xsi:type="dcterms:W3CDTF">2012-12-29T16:41:17Z</dcterms:modified>
</cp:coreProperties>
</file>