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2523B401-1D81-4438-B6A4-CF088DD2268B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13E0A0-E598-4C81-BF03-2B5169C4E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37F9-41E8-41AE-BA0C-603EEA694CFF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C4D5-1812-4A5A-B262-84C2B878E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3594-7676-4D41-8A71-09EEB8C4AD6B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FA2B-957D-49E7-9258-EC1C26697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01624-C36E-4FA3-89A2-B820D2E406FE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1EE0-BA85-441E-AE70-EB6DCC289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61F1-47AC-4EDD-8A0E-6EAB14F9EE42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18E8C-ACF7-4C9B-8FC1-C06BD491E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B316-9DDB-45AE-A140-71A49AB1C3D3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5BAD-21A4-452C-9364-052A90E08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748D9-1FFC-4B79-99DB-89E1AE2E79B4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010D5A4-27E0-4B2B-8A73-920E9498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829E-5E8B-4304-87E6-FAE76505B04E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4D14-226B-4F14-B74E-6F472F6CA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BACA-AFCF-40A7-8309-F3B5E9AA1230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BCB5-99A2-420D-9975-21D701118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DF4908E-4A5E-4B3C-8A15-697FEEE355FC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DAB8E65-2589-4147-8093-048EF1AE1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6C15D48-AD61-4536-A9FD-A52D156DC4F0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C6508F27-F03F-4729-8A14-87BBF00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38B7794-80FE-43A5-9D02-1D4B314A734F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B85A1D-BF36-4E81-A747-6866474AE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3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ransition spd="slow" advTm="5000">
    <p:dissolve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B75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B75B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4BF8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274638"/>
            <a:ext cx="8040688" cy="2730500"/>
          </a:xfrm>
        </p:spPr>
      </p:pic>
      <p:pic>
        <p:nvPicPr>
          <p:cNvPr id="5" name="Рисунок 4" descr="iCALPJXV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2938463"/>
            <a:ext cx="7346950" cy="3816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5. Прыжок в длину с места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8" y="1828800"/>
            <a:ext cx="7827962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5. Прыжок в длину с места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CA62LA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92350"/>
            <a:ext cx="4986338" cy="36210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6. Наклон вперед из положения стоя на гимнастической скамейке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1638" y="1828800"/>
            <a:ext cx="7840662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6. Наклон вперед из положения стоя на гимнастической скамейке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magesCA0SMK4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2292350"/>
            <a:ext cx="4986338" cy="43164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7. Прыжки через скакалку за 60 сек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1638" y="1828800"/>
            <a:ext cx="7840662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7. Прыжки через скакалку за 60 сек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magesCAAAJUH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238" y="2554288"/>
            <a:ext cx="3852862" cy="5840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8. Челночный бег 3х10 м с кубиками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8" y="1828800"/>
            <a:ext cx="7827962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8. Челночный бег 3х10 м с кубиками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magesCA7MB1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988" y="1981200"/>
            <a:ext cx="4084637" cy="43529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9. Бег 1000 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828800"/>
            <a:ext cx="7742237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9. Бег 1000 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magesCATJDJ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779588"/>
            <a:ext cx="7499350" cy="49863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9700" y="201613"/>
            <a:ext cx="8502650" cy="1530350"/>
          </a:xfrm>
        </p:spPr>
      </p:pic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1638" y="1828800"/>
            <a:ext cx="7840662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500" y="523875"/>
            <a:ext cx="8358188" cy="1493838"/>
          </a:xfrm>
        </p:spPr>
      </p:pic>
      <p:pic>
        <p:nvPicPr>
          <p:cNvPr id="3" name="Рисунок 2" descr="i[3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3492500"/>
            <a:ext cx="1749425" cy="2511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8513E-6 L -0.00799 0.647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8374 L 0.28403 -0.433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Подтягивание на высокой перекладине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CA97MG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2041525"/>
            <a:ext cx="5132388" cy="4206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Отжимание от пола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8" y="1828800"/>
            <a:ext cx="7827962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Отжимание от пола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iCAEKDT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913" y="2414588"/>
            <a:ext cx="4194175" cy="42052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Вис на согнутых руках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988" y="1828800"/>
            <a:ext cx="7834312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Вис на согнутых руках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CA5Y75H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1725613"/>
            <a:ext cx="5773738" cy="41322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Поднимание туловища из положения лежа на спине с набивным мячом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988" y="1828800"/>
            <a:ext cx="7834312" cy="4638675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Поднимание туловища из положения лежа на спине с набивным мячом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CAFIR0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525" y="2700338"/>
            <a:ext cx="3784600" cy="39385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255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Контрольные упражнения по предмету «Физическая культура» для учащихся 5-ых классов (мальчики)</dc:title>
  <dc:creator>фил</dc:creator>
  <cp:lastModifiedBy>User</cp:lastModifiedBy>
  <cp:revision>27</cp:revision>
  <dcterms:created xsi:type="dcterms:W3CDTF">2012-10-07T19:53:16Z</dcterms:created>
  <dcterms:modified xsi:type="dcterms:W3CDTF">2012-12-15T10:54:12Z</dcterms:modified>
</cp:coreProperties>
</file>