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83" r:id="rId2"/>
    <p:sldId id="270" r:id="rId3"/>
    <p:sldId id="282" r:id="rId4"/>
    <p:sldId id="294" r:id="rId5"/>
    <p:sldId id="292" r:id="rId6"/>
    <p:sldId id="295" r:id="rId7"/>
    <p:sldId id="281" r:id="rId8"/>
    <p:sldId id="284" r:id="rId9"/>
    <p:sldId id="285" r:id="rId10"/>
    <p:sldId id="262" r:id="rId11"/>
    <p:sldId id="297" r:id="rId12"/>
    <p:sldId id="276" r:id="rId13"/>
    <p:sldId id="278" r:id="rId14"/>
    <p:sldId id="264" r:id="rId15"/>
    <p:sldId id="291" r:id="rId16"/>
    <p:sldId id="290" r:id="rId17"/>
    <p:sldId id="289" r:id="rId18"/>
    <p:sldId id="288" r:id="rId19"/>
    <p:sldId id="287" r:id="rId20"/>
    <p:sldId id="27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849" autoAdjust="0"/>
  </p:normalViewPr>
  <p:slideViewPr>
    <p:cSldViewPr>
      <p:cViewPr varScale="1">
        <p:scale>
          <a:sx n="74" d="100"/>
          <a:sy n="74" d="100"/>
        </p:scale>
        <p:origin x="-3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F4C3F-9D1C-4613-AD2E-4AC5316835FF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ACF7-4DA8-4701-A2D9-CD7D224593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9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gif"/><Relationship Id="rId5" Type="http://schemas.openxmlformats.org/officeDocument/2006/relationships/image" Target="../media/image37.gif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41.gif"/><Relationship Id="rId7" Type="http://schemas.openxmlformats.org/officeDocument/2006/relationships/image" Target="../media/image39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6.png"/><Relationship Id="rId4" Type="http://schemas.openxmlformats.org/officeDocument/2006/relationships/image" Target="../media/image4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ЯМАЛО-НЕНЕЦКИЙ АВТОНОМНЫЙ ОКРУГ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МУНИЦИПАЛЬНОЕ ОБРАЗОВАНИЕ ГОРОД МУРАВЛЕНКО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УПРАВЛЕНИЕ ОБРАЗОВАНИЯ 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МАДОУ 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ДЕТСКИЙ САД «ОЛЕНЕНОК»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854696" cy="360040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 smtClean="0">
              <a:latin typeface="Arial Black" pitchFamily="34" charset="0"/>
            </a:endParaRPr>
          </a:p>
          <a:p>
            <a:endParaRPr lang="ru-RU" sz="2000" b="1" dirty="0">
              <a:latin typeface="Arial Black" pitchFamily="34" charset="0"/>
            </a:endParaRP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Автор: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едагог-психолог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Гуляева Татьяна Александровна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2963" y="2204864"/>
            <a:ext cx="6198107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 гостях у сказки»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онспект занятия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детей старшего дошкольного возраста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Pictures\65135a78383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68"/>
            <a:ext cx="9144000" cy="68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ome\Desktop\0002-001-Uproschenie-vyrazhenij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15554"/>
            <a:ext cx="3203848" cy="52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4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42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134b50841a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58" y="0"/>
            <a:ext cx="9175157" cy="68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262" y="404664"/>
            <a:ext cx="4700437" cy="671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64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Pictures\4ca4860d8b40_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720" b="99631" l="10000" r="88571">
                        <a14:foregroundMark x1="72429" y1="65498" x2="86571" y2="81919"/>
                        <a14:foregroundMark x1="83286" y1="82288" x2="79714" y2="88745"/>
                        <a14:foregroundMark x1="70714" y1="90590" x2="65143" y2="87823"/>
                        <a14:foregroundMark x1="72571" y1="92804" x2="80714" y2="89668"/>
                        <a14:backgroundMark x1="79857" y1="87638" x2="80286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69" y="33343"/>
            <a:ext cx="8856984" cy="68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572000" y="978165"/>
            <a:ext cx="2736304" cy="2088232"/>
          </a:xfrm>
          <a:prstGeom prst="line">
            <a:avLst/>
          </a:prstGeom>
          <a:ln w="7620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8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59" b="89927" l="9571" r="90000">
                        <a14:foregroundMark x1="24714" y1="13919" x2="24571" y2="35714"/>
                        <a14:foregroundMark x1="12143" y1="14835" x2="9714" y2="37179"/>
                        <a14:foregroundMark x1="25429" y1="14469" x2="22286" y2="9890"/>
                        <a14:foregroundMark x1="12857" y1="15385" x2="16000" y2="8059"/>
                        <a14:foregroundMark x1="13714" y1="12088" x2="23286" y2="11172"/>
                        <a14:foregroundMark x1="32571" y1="21245" x2="32714" y2="11905"/>
                        <a14:foregroundMark x1="11857" y1="35531" x2="23286" y2="36264"/>
                        <a14:foregroundMark x1="16714" y1="44689" x2="16714" y2="4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853"/>
            <a:ext cx="8625830" cy="672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187624" y="980728"/>
            <a:ext cx="3600400" cy="1728192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99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48" b="89807" l="31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798246" cy="63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716016" y="1268760"/>
            <a:ext cx="3096344" cy="2232248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757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244" b="89693" l="10000" r="90000">
                        <a14:foregroundMark x1="42857" y1="15913" x2="38571" y2="3617"/>
                        <a14:foregroundMark x1="26286" y1="43400" x2="11286" y2="28210"/>
                        <a14:foregroundMark x1="14857" y1="28752" x2="16429" y2="4882"/>
                        <a14:foregroundMark x1="15857" y1="16456" x2="33000" y2="4340"/>
                        <a14:foregroundMark x1="58429" y1="14105" x2="68571" y2="1808"/>
                        <a14:foregroundMark x1="74714" y1="36709" x2="73143" y2="1989"/>
                        <a14:backgroundMark x1="73286" y1="83363" x2="73571" y2="88608"/>
                        <a14:backgroundMark x1="73286" y1="84087" x2="80429" y2="81555"/>
                        <a14:backgroundMark x1="80429" y1="81555" x2="82571" y2="88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9007129" cy="655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644008" y="3861048"/>
            <a:ext cx="2736304" cy="2592288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19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105" b="91570" l="4500" r="90000">
                        <a14:foregroundMark x1="21750" y1="50581" x2="5500" y2="35174"/>
                        <a14:foregroundMark x1="31250" y1="9884" x2="4500" y2="9302"/>
                        <a14:foregroundMark x1="7500" y1="12209" x2="7000" y2="33721"/>
                        <a14:foregroundMark x1="19750" y1="54942" x2="5250" y2="71802"/>
                        <a14:foregroundMark x1="46250" y1="82267" x2="26250" y2="91570"/>
                        <a14:foregroundMark x1="5250" y1="72674" x2="18500" y2="89826"/>
                        <a14:foregroundMark x1="55500" y1="9593" x2="88000" y2="9302"/>
                        <a14:foregroundMark x1="86500" y1="10174" x2="88500" y2="38081"/>
                        <a14:foregroundMark x1="88000" y1="40698" x2="79000" y2="56977"/>
                        <a14:foregroundMark x1="76750" y1="62209" x2="84000" y2="80233"/>
                        <a14:foregroundMark x1="59500" y1="84593" x2="80500" y2="82558"/>
                        <a14:backgroundMark x1="78000" y1="84593" x2="79000" y2="89535"/>
                        <a14:backgroundMark x1="78250" y1="85465" x2="82500" y2="81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097688" cy="696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076056" y="4005064"/>
            <a:ext cx="2791916" cy="201622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03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336" b="87500" l="8143" r="83429">
                        <a14:foregroundMark x1="14286" y1="45034" x2="8714" y2="39897"/>
                        <a14:foregroundMark x1="38143" y1="8562" x2="35714" y2="6336"/>
                        <a14:foregroundMark x1="8857" y1="29966" x2="23143" y2="6336"/>
                        <a14:foregroundMark x1="23429" y1="8562" x2="36429" y2="7534"/>
                        <a14:foregroundMark x1="8714" y1="31164" x2="10000" y2="39212"/>
                        <a14:foregroundMark x1="13857" y1="63527" x2="14286" y2="85788"/>
                        <a14:foregroundMark x1="16000" y1="85788" x2="42714" y2="84932"/>
                        <a14:foregroundMark x1="59286" y1="10445" x2="81714" y2="10616"/>
                        <a14:foregroundMark x1="80714" y1="11473" x2="81571" y2="42808"/>
                        <a14:foregroundMark x1="81571" y1="42808" x2="80286" y2="85274"/>
                        <a14:foregroundMark x1="81000" y1="64212" x2="83000" y2="64555"/>
                        <a14:foregroundMark x1="81286" y1="57363" x2="82857" y2="57705"/>
                        <a14:foregroundMark x1="81286" y1="64212" x2="83000" y2="57877"/>
                        <a14:foregroundMark x1="77143" y1="82705" x2="69143" y2="87500"/>
                        <a14:foregroundMark x1="58000" y1="84075" x2="68286" y2="86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4754"/>
            <a:ext cx="8539461" cy="71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475656" y="4149080"/>
            <a:ext cx="3096344" cy="1872208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80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36" b="90182" l="10429" r="83571">
                        <a14:backgroundMark x1="78000" y1="89091" x2="77571" y2="80364"/>
                        <a14:backgroundMark x1="77571" y1="80909" x2="83714" y2="8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675"/>
            <a:ext cx="8460432" cy="66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547664" y="3717032"/>
            <a:ext cx="2710991" cy="216024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95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8276"/>
            <a:ext cx="4830383" cy="33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9880" y="3101503"/>
            <a:ext cx="4598115" cy="37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134" y="-28277"/>
            <a:ext cx="4578866" cy="33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14970"/>
            <a:ext cx="4565134" cy="37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73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d897921103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22" y="0"/>
            <a:ext cx="9342249" cy="70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Pictures\kolobok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0088"/>
            <a:ext cx="5443262" cy="59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3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96448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Молодцы, спасибо за работу!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Picture 4" descr="78a4a596d6da79b219b0a326cad691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5"/>
            <a:ext cx="20859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6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тьяна\Pictures\041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980728"/>
            <a:ext cx="4342427" cy="38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тьяна\Pictures\04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70276" y="3193632"/>
            <a:ext cx="4663191" cy="29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2935240" y="49411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01081" y="5693571"/>
            <a:ext cx="3752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транспорт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6" descr="C:\Users\Татьяна\Pictures\041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772" b="-2"/>
          <a:stretch/>
        </p:blipFill>
        <p:spPr bwMode="auto">
          <a:xfrm>
            <a:off x="4280884" y="532146"/>
            <a:ext cx="4620439" cy="29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85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Татьяна\AppData\Local\Microsoft\Windows\Temporary Internet Files\Content.IE5\HU1ZREFX\MC9001990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681" y="1136609"/>
            <a:ext cx="3510092" cy="21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AppData\Local\Microsoft\Windows\Temporary Internet Files\Content.IE5\NC07WC7X\MC90038256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39" y="1137067"/>
            <a:ext cx="2912368" cy="29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5496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Воздушный транспорт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Users\Татьяна\AppData\Local\Microsoft\Windows\Temporary Internet Files\Content.IE5\5L7BCXWA\MC900371078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335" y="1374255"/>
            <a:ext cx="2967101" cy="24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тьяна\AppData\Local\Microsoft\Windows\Temporary Internet Files\Content.IE5\NC07WC7X\MC9000893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42969"/>
            <a:ext cx="3540006" cy="25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Татьяна\AppData\Local\Microsoft\Windows\Temporary Internet Files\Content.IE5\5L7BCXWA\MC90031193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4289"/>
            <a:ext cx="3672408" cy="21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Татьяна\AppData\Local\Microsoft\Windows\Temporary Internet Files\Content.IE5\5L7BCXWA\MC90032667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329" y="2924944"/>
            <a:ext cx="3634444" cy="19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2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Users\Татьяна\AppData\Local\Microsoft\Windows\Temporary Internet Files\Content.IE5\5L7BCXWA\MC9003706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40969"/>
            <a:ext cx="2564183" cy="227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Водный транспорт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Татьяна\AppData\Local\Microsoft\Windows\Temporary Internet Files\Content.IE5\HU1ZREFX\MC90008941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16" y="4762084"/>
            <a:ext cx="3096344" cy="19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AppData\Local\Microsoft\Windows\Temporary Internet Files\Content.IE5\HU1ZREFX\MC9003548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660" y="5116313"/>
            <a:ext cx="3083340" cy="17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тьяна\AppData\Local\Microsoft\Windows\Temporary Internet Files\Content.IE5\HU1ZREFX\MC90044039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420" y="742583"/>
            <a:ext cx="3103240" cy="31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Татьяна\AppData\Local\Microsoft\Windows\Temporary Internet Files\Content.IE5\HU1ZREFX\MC90043224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1221"/>
            <a:ext cx="2178518" cy="280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Татьяна\AppData\Local\Microsoft\Windows\Temporary Internet Files\Content.IE5\HU1ZREFX\MC90029635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8432" y="3212067"/>
            <a:ext cx="4104456" cy="210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6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AppData\Local\Microsoft\Windows\Temporary Internet Files\Content.IE5\OCQ1TJYW\MC90032100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286" y="1055250"/>
            <a:ext cx="3627714" cy="22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3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Наземный транспорт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4" name="Picture 8" descr="C:\Users\Татьяна\AppData\Local\Microsoft\Windows\Temporary Internet Files\Content.IE5\5L7BCXWA\MC9003194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59913"/>
            <a:ext cx="3015811" cy="18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Татьяна\AppData\Local\Microsoft\Windows\Temporary Internet Files\Content.IE5\NC07WC7X\MC90041601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2566" y="1411086"/>
            <a:ext cx="2720950" cy="15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Татьяна\AppData\Local\Microsoft\Windows\Temporary Internet Files\Content.IE5\5L7BCXWA\MC9003209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4" y="1148638"/>
            <a:ext cx="2982566" cy="18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Татьяна\AppData\Local\Microsoft\Windows\Temporary Internet Files\Content.IE5\NC07WC7X\MC90032667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58" y="2689078"/>
            <a:ext cx="4942766" cy="20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Татьяна\AppData\Local\Microsoft\Windows\Temporary Internet Files\Content.IE5\HU1ZREFX\MC90029561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118" y="4762170"/>
            <a:ext cx="2637750" cy="212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Татьяна\AppData\Local\Microsoft\Windows\Temporary Internet Files\Content.IE5\OCQ1TJYW\MC90007900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7" y="4759913"/>
            <a:ext cx="3003101" cy="20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14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атьяна\Pictures\zver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688" y="3933056"/>
            <a:ext cx="2777501" cy="29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Татьяна\Pictures\zveri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4866"/>
            <a:ext cx="2321351" cy="29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Татьяна\Pictures\zveri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295" y="599891"/>
            <a:ext cx="2737889" cy="29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Татьяна\Pictures\zveri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79625"/>
            <a:ext cx="3131840" cy="2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235" y="-506897"/>
            <a:ext cx="3059633" cy="40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5257" y="-597915"/>
            <a:ext cx="5986463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7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152" y="784608"/>
            <a:ext cx="15621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2" y="5117653"/>
            <a:ext cx="1879575" cy="174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860" y="4600575"/>
            <a:ext cx="28670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 descr="http://allforchildren.ru/pictures/pict_s/img13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0653"/>
            <a:ext cx="2134311" cy="17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allforchildren.ru/pictures/books_s/book0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104" y="815830"/>
            <a:ext cx="2266723" cy="206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://allforchildren.ru/pictures/pballoons_s/balloonp06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64403">
            <a:off x="5398320" y="2542632"/>
            <a:ext cx="1940463" cy="39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://allforchildren.ru/pictures/rainbow_s/rainbow2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675" y="4926334"/>
            <a:ext cx="2648565" cy="23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http://allforchildren.ru/pictures/hare_s/hare12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552" y="333379"/>
            <a:ext cx="2409028" cy="275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http://allforchildren.ru/pictures/school5_s/school054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94121">
            <a:off x="1250258" y="2798026"/>
            <a:ext cx="1590642" cy="26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http://allforchildren.ru/pictures/pyramid_s/pyramid11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465" y="2721738"/>
            <a:ext cx="1432986" cy="22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0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13955"/>
            <a:ext cx="22621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4" descr="http://allforchildren.ru/pictures/hare_s/hare1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3035"/>
            <a:ext cx="2409028" cy="275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8" descr="http://allforchildren.ru/pictures/pyramid_s/pyramid1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4067" y="2924944"/>
            <a:ext cx="1432986" cy="220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77" y="4287866"/>
            <a:ext cx="28670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8" descr="http://allforchildren.ru/pictures/rainbow_s/rainbow2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560" y="1011020"/>
            <a:ext cx="2648565" cy="23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allforchildren.ru/pictures/pballoons_s/balloonp069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1940463" cy="39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allforchildren.ru/pictures/pict_s/img13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9904" y="5007352"/>
            <a:ext cx="2134311" cy="17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1865" y="179705"/>
            <a:ext cx="6076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изменилось?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2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861</TotalTime>
  <Words>37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ЯМАЛО-НЕНЕЦКИЙ АВТОНОМНЫЙ ОКРУГ МУНИЦИПАЛЬНОЕ ОБРАЗОВАНИЕ ГОРОД МУРАВЛЕНКО УПРАВЛЕНИЕ ОБРАЗОВАНИЯ  МАДОУ ДЕТСКИЙ САД «ОЛЕНЕНОК»  </vt:lpstr>
      <vt:lpstr>Слайд 2</vt:lpstr>
      <vt:lpstr>Слайд 3</vt:lpstr>
      <vt:lpstr>Воздушный транспорт</vt:lpstr>
      <vt:lpstr>Водный транспорт</vt:lpstr>
      <vt:lpstr>Наземный транспорт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Молодцы, 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Tata</cp:lastModifiedBy>
  <cp:revision>51</cp:revision>
  <dcterms:created xsi:type="dcterms:W3CDTF">2012-09-29T19:12:32Z</dcterms:created>
  <dcterms:modified xsi:type="dcterms:W3CDTF">2013-01-02T21:20:19Z</dcterms:modified>
</cp:coreProperties>
</file>