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70" r:id="rId9"/>
    <p:sldId id="262" r:id="rId10"/>
    <p:sldId id="263" r:id="rId11"/>
    <p:sldId id="275" r:id="rId12"/>
    <p:sldId id="273" r:id="rId13"/>
    <p:sldId id="266" r:id="rId14"/>
    <p:sldId id="272" r:id="rId15"/>
    <p:sldId id="265" r:id="rId16"/>
    <p:sldId id="267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Рабочий стол\Спорт\2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FFD"/>
              </a:clrFrom>
              <a:clrTo>
                <a:srgbClr val="FEFF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1520" y="83934"/>
            <a:ext cx="8856984" cy="6657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Группа 4"/>
          <p:cNvGrpSpPr/>
          <p:nvPr/>
        </p:nvGrpSpPr>
        <p:grpSpPr>
          <a:xfrm>
            <a:off x="1187624" y="214290"/>
            <a:ext cx="7242028" cy="4721855"/>
            <a:chOff x="1187624" y="214290"/>
            <a:chExt cx="7242028" cy="4721855"/>
          </a:xfrm>
        </p:grpSpPr>
        <p:sp>
          <p:nvSpPr>
            <p:cNvPr id="2" name="TextBox 1"/>
            <p:cNvSpPr txBox="1"/>
            <p:nvPr/>
          </p:nvSpPr>
          <p:spPr>
            <a:xfrm>
              <a:off x="1187624" y="2258489"/>
              <a:ext cx="7200800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6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НОД </a:t>
              </a:r>
              <a:r>
                <a:rPr lang="ru-RU" sz="2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по физическому воспитанию с детьми 6-7 лет</a:t>
              </a:r>
            </a:p>
            <a:p>
              <a:pPr algn="ctr"/>
              <a:r>
                <a:rPr lang="ru-RU" sz="36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«</a:t>
              </a:r>
              <a:r>
                <a:rPr lang="ru-RU" sz="3600" b="1" cap="all" dirty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ПУТЕШЕСТВИЕ В СТРАНУ ТРЕНАЖЁРИЮ»</a:t>
              </a:r>
            </a:p>
            <a:p>
              <a:pPr algn="ctr"/>
              <a:endPara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214414" y="214290"/>
              <a:ext cx="721523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rPr>
                <a:t>МАДОУ МО г. Нягань «Д/ с № 9 «Белоснежка»</a:t>
              </a:r>
              <a:endParaRPr lang="ru-RU" sz="1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7533526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2300287" y="1242437"/>
            <a:ext cx="4467225" cy="4257675"/>
            <a:chOff x="2300287" y="1242437"/>
            <a:chExt cx="4467225" cy="4257675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2300287" y="1242437"/>
              <a:ext cx="4467225" cy="4257675"/>
              <a:chOff x="2075" y="2375"/>
              <a:chExt cx="7035" cy="6705"/>
            </a:xfrm>
          </p:grpSpPr>
          <p:sp>
            <p:nvSpPr>
              <p:cNvPr id="6" name="Rectangle 3"/>
              <p:cNvSpPr>
                <a:spLocks noChangeArrowheads="1"/>
              </p:cNvSpPr>
              <p:nvPr/>
            </p:nvSpPr>
            <p:spPr bwMode="auto">
              <a:xfrm>
                <a:off x="2075" y="2375"/>
                <a:ext cx="7035" cy="670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" name="Oval 4"/>
              <p:cNvSpPr>
                <a:spLocks noChangeArrowheads="1"/>
              </p:cNvSpPr>
              <p:nvPr/>
            </p:nvSpPr>
            <p:spPr bwMode="auto">
              <a:xfrm>
                <a:off x="4035" y="4560"/>
                <a:ext cx="420" cy="285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" name="Oval 5"/>
              <p:cNvSpPr>
                <a:spLocks noChangeArrowheads="1"/>
              </p:cNvSpPr>
              <p:nvPr/>
            </p:nvSpPr>
            <p:spPr bwMode="auto">
              <a:xfrm>
                <a:off x="5220" y="4560"/>
                <a:ext cx="420" cy="285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" name="Oval 6"/>
              <p:cNvSpPr>
                <a:spLocks noChangeArrowheads="1"/>
              </p:cNvSpPr>
              <p:nvPr/>
            </p:nvSpPr>
            <p:spPr bwMode="auto">
              <a:xfrm>
                <a:off x="6480" y="4560"/>
                <a:ext cx="420" cy="285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" name="Oval 7"/>
              <p:cNvSpPr>
                <a:spLocks noChangeArrowheads="1"/>
              </p:cNvSpPr>
              <p:nvPr/>
            </p:nvSpPr>
            <p:spPr bwMode="auto">
              <a:xfrm>
                <a:off x="4110" y="6855"/>
                <a:ext cx="420" cy="285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" name="Oval 8"/>
              <p:cNvSpPr>
                <a:spLocks noChangeArrowheads="1"/>
              </p:cNvSpPr>
              <p:nvPr/>
            </p:nvSpPr>
            <p:spPr bwMode="auto">
              <a:xfrm>
                <a:off x="5355" y="6855"/>
                <a:ext cx="420" cy="285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" name="Oval 9"/>
              <p:cNvSpPr>
                <a:spLocks noChangeArrowheads="1"/>
              </p:cNvSpPr>
              <p:nvPr/>
            </p:nvSpPr>
            <p:spPr bwMode="auto">
              <a:xfrm>
                <a:off x="6645" y="6855"/>
                <a:ext cx="420" cy="285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cxnSp>
            <p:nvCxnSpPr>
              <p:cNvPr id="7178" name="AutoShape 10"/>
              <p:cNvCxnSpPr>
                <a:cxnSpLocks noChangeShapeType="1"/>
              </p:cNvCxnSpPr>
              <p:nvPr/>
            </p:nvCxnSpPr>
            <p:spPr bwMode="auto">
              <a:xfrm>
                <a:off x="3045" y="3345"/>
                <a:ext cx="5115" cy="45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179" name="AutoShape 11"/>
              <p:cNvCxnSpPr>
                <a:cxnSpLocks noChangeShapeType="1"/>
              </p:cNvCxnSpPr>
              <p:nvPr/>
            </p:nvCxnSpPr>
            <p:spPr bwMode="auto">
              <a:xfrm>
                <a:off x="3045" y="8355"/>
                <a:ext cx="5115" cy="45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180" name="AutoShape 12"/>
              <p:cNvCxnSpPr>
                <a:cxnSpLocks noChangeShapeType="1"/>
              </p:cNvCxnSpPr>
              <p:nvPr/>
            </p:nvCxnSpPr>
            <p:spPr bwMode="auto">
              <a:xfrm>
                <a:off x="3045" y="3345"/>
                <a:ext cx="0" cy="501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181" name="AutoShape 13"/>
              <p:cNvCxnSpPr>
                <a:cxnSpLocks noChangeShapeType="1"/>
              </p:cNvCxnSpPr>
              <p:nvPr/>
            </p:nvCxnSpPr>
            <p:spPr bwMode="auto">
              <a:xfrm>
                <a:off x="8160" y="3390"/>
                <a:ext cx="0" cy="501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16" name="Выгнутая влево стрелка 15"/>
            <p:cNvSpPr/>
            <p:nvPr/>
          </p:nvSpPr>
          <p:spPr>
            <a:xfrm rot="10800000">
              <a:off x="5640509" y="4359704"/>
              <a:ext cx="352425" cy="504056"/>
            </a:xfrm>
            <a:prstGeom prst="curvedRightArrow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30" name="Выгнутая вправо стрелка 29"/>
            <p:cNvSpPr/>
            <p:nvPr/>
          </p:nvSpPr>
          <p:spPr>
            <a:xfrm>
              <a:off x="5629037" y="2025550"/>
              <a:ext cx="375371" cy="544933"/>
            </a:xfrm>
            <a:prstGeom prst="curvedLeftArrow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295634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Рабочий стол\Спорт\2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FFD"/>
              </a:clrFrom>
              <a:clrTo>
                <a:srgbClr val="FEFF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1520" y="83934"/>
            <a:ext cx="8856984" cy="6657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533526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2195736" y="1021249"/>
            <a:ext cx="4467225" cy="4257675"/>
            <a:chOff x="1455" y="2685"/>
            <a:chExt cx="7035" cy="6705"/>
          </a:xfrm>
        </p:grpSpPr>
        <p:grpSp>
          <p:nvGrpSpPr>
            <p:cNvPr id="6" name="Group 3"/>
            <p:cNvGrpSpPr>
              <a:grpSpLocks/>
            </p:cNvGrpSpPr>
            <p:nvPr/>
          </p:nvGrpSpPr>
          <p:grpSpPr bwMode="auto">
            <a:xfrm>
              <a:off x="1455" y="2685"/>
              <a:ext cx="7035" cy="6705"/>
              <a:chOff x="1455" y="2685"/>
              <a:chExt cx="7035" cy="6705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1455" y="2685"/>
                <a:ext cx="7035" cy="670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" name="AutoShape 11"/>
              <p:cNvSpPr>
                <a:spLocks noChangeArrowheads="1"/>
              </p:cNvSpPr>
              <p:nvPr/>
            </p:nvSpPr>
            <p:spPr bwMode="auto">
              <a:xfrm>
                <a:off x="4965" y="3405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AutoShape 12"/>
              <p:cNvSpPr>
                <a:spLocks noChangeArrowheads="1"/>
              </p:cNvSpPr>
              <p:nvPr/>
            </p:nvSpPr>
            <p:spPr bwMode="auto">
              <a:xfrm>
                <a:off x="5398" y="340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AutoShape 13"/>
              <p:cNvSpPr>
                <a:spLocks noChangeArrowheads="1"/>
              </p:cNvSpPr>
              <p:nvPr/>
            </p:nvSpPr>
            <p:spPr bwMode="auto">
              <a:xfrm>
                <a:off x="5830" y="3367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AutoShape 14"/>
              <p:cNvSpPr>
                <a:spLocks noChangeArrowheads="1"/>
              </p:cNvSpPr>
              <p:nvPr/>
            </p:nvSpPr>
            <p:spPr bwMode="auto">
              <a:xfrm>
                <a:off x="6331" y="3367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AutoShape 15"/>
              <p:cNvSpPr>
                <a:spLocks noChangeArrowheads="1"/>
              </p:cNvSpPr>
              <p:nvPr/>
            </p:nvSpPr>
            <p:spPr bwMode="auto">
              <a:xfrm>
                <a:off x="6785" y="3367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AutoShape 16"/>
              <p:cNvSpPr>
                <a:spLocks noChangeArrowheads="1"/>
              </p:cNvSpPr>
              <p:nvPr/>
            </p:nvSpPr>
            <p:spPr bwMode="auto">
              <a:xfrm>
                <a:off x="7300" y="3367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cxnSp>
          <p:nvCxnSpPr>
            <p:cNvPr id="7" name="AutoShape 11"/>
            <p:cNvCxnSpPr>
              <a:cxnSpLocks noChangeShapeType="1"/>
            </p:cNvCxnSpPr>
            <p:nvPr/>
          </p:nvCxnSpPr>
          <p:spPr bwMode="auto">
            <a:xfrm>
              <a:off x="2130" y="3494"/>
              <a:ext cx="2620" cy="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8" name="AutoShape 12"/>
            <p:cNvCxnSpPr>
              <a:cxnSpLocks noChangeShapeType="1"/>
            </p:cNvCxnSpPr>
            <p:nvPr/>
          </p:nvCxnSpPr>
          <p:spPr bwMode="auto">
            <a:xfrm>
              <a:off x="7800" y="3404"/>
              <a:ext cx="0" cy="522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9" name="AutoShape 13"/>
            <p:cNvCxnSpPr>
              <a:cxnSpLocks noChangeShapeType="1"/>
            </p:cNvCxnSpPr>
            <p:nvPr/>
          </p:nvCxnSpPr>
          <p:spPr bwMode="auto">
            <a:xfrm flipH="1">
              <a:off x="2130" y="8625"/>
              <a:ext cx="5670" cy="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0" name="AutoShape 14"/>
            <p:cNvCxnSpPr>
              <a:cxnSpLocks noChangeShapeType="1"/>
            </p:cNvCxnSpPr>
            <p:nvPr/>
          </p:nvCxnSpPr>
          <p:spPr bwMode="auto">
            <a:xfrm flipV="1">
              <a:off x="2130" y="3510"/>
              <a:ext cx="0" cy="5115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sp>
          <p:nvSpPr>
            <p:cNvPr id="11" name="AutoShape 15"/>
            <p:cNvSpPr>
              <a:spLocks noChangeArrowheads="1"/>
            </p:cNvSpPr>
            <p:nvPr/>
          </p:nvSpPr>
          <p:spPr bwMode="auto">
            <a:xfrm>
              <a:off x="2487" y="4102"/>
              <a:ext cx="690" cy="480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1886711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3" descr="D:\Рабочий стол\Спорт\рис20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76672"/>
            <a:ext cx="5218281" cy="5450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9631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300287" y="1242437"/>
            <a:ext cx="4467225" cy="4257675"/>
            <a:chOff x="2300287" y="1242437"/>
            <a:chExt cx="4467225" cy="4257675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2300287" y="1242437"/>
              <a:ext cx="4467225" cy="4257675"/>
              <a:chOff x="2075" y="2375"/>
              <a:chExt cx="7035" cy="6705"/>
            </a:xfrm>
          </p:grpSpPr>
          <p:sp>
            <p:nvSpPr>
              <p:cNvPr id="6" name="Rectangle 3"/>
              <p:cNvSpPr>
                <a:spLocks noChangeArrowheads="1"/>
              </p:cNvSpPr>
              <p:nvPr/>
            </p:nvSpPr>
            <p:spPr bwMode="auto">
              <a:xfrm>
                <a:off x="2075" y="2375"/>
                <a:ext cx="7035" cy="670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" name="Oval 4"/>
              <p:cNvSpPr>
                <a:spLocks noChangeArrowheads="1"/>
              </p:cNvSpPr>
              <p:nvPr/>
            </p:nvSpPr>
            <p:spPr bwMode="auto">
              <a:xfrm>
                <a:off x="4035" y="4560"/>
                <a:ext cx="420" cy="285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" name="Oval 5"/>
              <p:cNvSpPr>
                <a:spLocks noChangeArrowheads="1"/>
              </p:cNvSpPr>
              <p:nvPr/>
            </p:nvSpPr>
            <p:spPr bwMode="auto">
              <a:xfrm>
                <a:off x="5220" y="4560"/>
                <a:ext cx="420" cy="285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" name="Oval 6"/>
              <p:cNvSpPr>
                <a:spLocks noChangeArrowheads="1"/>
              </p:cNvSpPr>
              <p:nvPr/>
            </p:nvSpPr>
            <p:spPr bwMode="auto">
              <a:xfrm>
                <a:off x="6480" y="4560"/>
                <a:ext cx="420" cy="285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" name="Oval 7"/>
              <p:cNvSpPr>
                <a:spLocks noChangeArrowheads="1"/>
              </p:cNvSpPr>
              <p:nvPr/>
            </p:nvSpPr>
            <p:spPr bwMode="auto">
              <a:xfrm>
                <a:off x="4110" y="6855"/>
                <a:ext cx="420" cy="285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" name="Oval 8"/>
              <p:cNvSpPr>
                <a:spLocks noChangeArrowheads="1"/>
              </p:cNvSpPr>
              <p:nvPr/>
            </p:nvSpPr>
            <p:spPr bwMode="auto">
              <a:xfrm>
                <a:off x="5355" y="6855"/>
                <a:ext cx="420" cy="285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" name="Oval 9"/>
              <p:cNvSpPr>
                <a:spLocks noChangeArrowheads="1"/>
              </p:cNvSpPr>
              <p:nvPr/>
            </p:nvSpPr>
            <p:spPr bwMode="auto">
              <a:xfrm>
                <a:off x="6645" y="6855"/>
                <a:ext cx="420" cy="285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cxnSp>
            <p:nvCxnSpPr>
              <p:cNvPr id="13" name="AutoShape 10"/>
              <p:cNvCxnSpPr>
                <a:cxnSpLocks noChangeShapeType="1"/>
              </p:cNvCxnSpPr>
              <p:nvPr/>
            </p:nvCxnSpPr>
            <p:spPr bwMode="auto">
              <a:xfrm>
                <a:off x="3045" y="3345"/>
                <a:ext cx="5115" cy="45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4" name="AutoShape 11"/>
              <p:cNvCxnSpPr>
                <a:cxnSpLocks noChangeShapeType="1"/>
              </p:cNvCxnSpPr>
              <p:nvPr/>
            </p:nvCxnSpPr>
            <p:spPr bwMode="auto">
              <a:xfrm>
                <a:off x="3045" y="8355"/>
                <a:ext cx="5115" cy="45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5" name="AutoShape 12"/>
              <p:cNvCxnSpPr>
                <a:cxnSpLocks noChangeShapeType="1"/>
              </p:cNvCxnSpPr>
              <p:nvPr/>
            </p:nvCxnSpPr>
            <p:spPr bwMode="auto">
              <a:xfrm>
                <a:off x="3045" y="3345"/>
                <a:ext cx="0" cy="501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6" name="AutoShape 13"/>
              <p:cNvCxnSpPr>
                <a:cxnSpLocks noChangeShapeType="1"/>
              </p:cNvCxnSpPr>
              <p:nvPr/>
            </p:nvCxnSpPr>
            <p:spPr bwMode="auto">
              <a:xfrm>
                <a:off x="8160" y="3390"/>
                <a:ext cx="0" cy="501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5" name="Выгнутая вправо стрелка 4"/>
            <p:cNvSpPr/>
            <p:nvPr/>
          </p:nvSpPr>
          <p:spPr>
            <a:xfrm>
              <a:off x="5629037" y="2025550"/>
              <a:ext cx="375371" cy="544933"/>
            </a:xfrm>
            <a:prstGeom prst="curvedLeftArrow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020315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4"/>
          <p:cNvSpPr>
            <a:spLocks noEditPoints="1"/>
          </p:cNvSpPr>
          <p:nvPr/>
        </p:nvSpPr>
        <p:spPr bwMode="gray">
          <a:xfrm rot="20241944">
            <a:off x="1236852" y="2675732"/>
            <a:ext cx="6478779" cy="2424113"/>
          </a:xfrm>
          <a:custGeom>
            <a:avLst/>
            <a:gdLst>
              <a:gd name="T0" fmla="*/ 1692 w 4040"/>
              <a:gd name="T1" fmla="*/ 12 h 1888"/>
              <a:gd name="T2" fmla="*/ 1234 w 4040"/>
              <a:gd name="T3" fmla="*/ 74 h 1888"/>
              <a:gd name="T4" fmla="*/ 828 w 4040"/>
              <a:gd name="T5" fmla="*/ 182 h 1888"/>
              <a:gd name="T6" fmla="*/ 486 w 4040"/>
              <a:gd name="T7" fmla="*/ 330 h 1888"/>
              <a:gd name="T8" fmla="*/ 226 w 4040"/>
              <a:gd name="T9" fmla="*/ 510 h 1888"/>
              <a:gd name="T10" fmla="*/ 58 w 4040"/>
              <a:gd name="T11" fmla="*/ 718 h 1888"/>
              <a:gd name="T12" fmla="*/ 0 w 4040"/>
              <a:gd name="T13" fmla="*/ 944 h 1888"/>
              <a:gd name="T14" fmla="*/ 58 w 4040"/>
              <a:gd name="T15" fmla="*/ 1170 h 1888"/>
              <a:gd name="T16" fmla="*/ 226 w 4040"/>
              <a:gd name="T17" fmla="*/ 1378 h 1888"/>
              <a:gd name="T18" fmla="*/ 486 w 4040"/>
              <a:gd name="T19" fmla="*/ 1558 h 1888"/>
              <a:gd name="T20" fmla="*/ 828 w 4040"/>
              <a:gd name="T21" fmla="*/ 1706 h 1888"/>
              <a:gd name="T22" fmla="*/ 1234 w 4040"/>
              <a:gd name="T23" fmla="*/ 1814 h 1888"/>
              <a:gd name="T24" fmla="*/ 1692 w 4040"/>
              <a:gd name="T25" fmla="*/ 1876 h 1888"/>
              <a:gd name="T26" fmla="*/ 2186 w 4040"/>
              <a:gd name="T27" fmla="*/ 1884 h 1888"/>
              <a:gd name="T28" fmla="*/ 2658 w 4040"/>
              <a:gd name="T29" fmla="*/ 1840 h 1888"/>
              <a:gd name="T30" fmla="*/ 3084 w 4040"/>
              <a:gd name="T31" fmla="*/ 1746 h 1888"/>
              <a:gd name="T32" fmla="*/ 3448 w 4040"/>
              <a:gd name="T33" fmla="*/ 1612 h 1888"/>
              <a:gd name="T34" fmla="*/ 3738 w 4040"/>
              <a:gd name="T35" fmla="*/ 1442 h 1888"/>
              <a:gd name="T36" fmla="*/ 3938 w 4040"/>
              <a:gd name="T37" fmla="*/ 1242 h 1888"/>
              <a:gd name="T38" fmla="*/ 4034 w 4040"/>
              <a:gd name="T39" fmla="*/ 1022 h 1888"/>
              <a:gd name="T40" fmla="*/ 4014 w 4040"/>
              <a:gd name="T41" fmla="*/ 790 h 1888"/>
              <a:gd name="T42" fmla="*/ 3882 w 4040"/>
              <a:gd name="T43" fmla="*/ 576 h 1888"/>
              <a:gd name="T44" fmla="*/ 3650 w 4040"/>
              <a:gd name="T45" fmla="*/ 386 h 1888"/>
              <a:gd name="T46" fmla="*/ 3334 w 4040"/>
              <a:gd name="T47" fmla="*/ 228 h 1888"/>
              <a:gd name="T48" fmla="*/ 2948 w 4040"/>
              <a:gd name="T49" fmla="*/ 106 h 1888"/>
              <a:gd name="T50" fmla="*/ 2506 w 4040"/>
              <a:gd name="T51" fmla="*/ 28 h 1888"/>
              <a:gd name="T52" fmla="*/ 2020 w 4040"/>
              <a:gd name="T53" fmla="*/ 0 h 1888"/>
              <a:gd name="T54" fmla="*/ 1606 w 4040"/>
              <a:gd name="T55" fmla="*/ 1736 h 1888"/>
              <a:gd name="T56" fmla="*/ 1164 w 4040"/>
              <a:gd name="T57" fmla="*/ 1678 h 1888"/>
              <a:gd name="T58" fmla="*/ 776 w 4040"/>
              <a:gd name="T59" fmla="*/ 1576 h 1888"/>
              <a:gd name="T60" fmla="*/ 458 w 4040"/>
              <a:gd name="T61" fmla="*/ 1436 h 1888"/>
              <a:gd name="T62" fmla="*/ 224 w 4040"/>
              <a:gd name="T63" fmla="*/ 1266 h 1888"/>
              <a:gd name="T64" fmla="*/ 88 w 4040"/>
              <a:gd name="T65" fmla="*/ 1074 h 1888"/>
              <a:gd name="T66" fmla="*/ 68 w 4040"/>
              <a:gd name="T67" fmla="*/ 864 h 1888"/>
              <a:gd name="T68" fmla="*/ 166 w 4040"/>
              <a:gd name="T69" fmla="*/ 664 h 1888"/>
              <a:gd name="T70" fmla="*/ 370 w 4040"/>
              <a:gd name="T71" fmla="*/ 486 h 1888"/>
              <a:gd name="T72" fmla="*/ 662 w 4040"/>
              <a:gd name="T73" fmla="*/ 336 h 1888"/>
              <a:gd name="T74" fmla="*/ 1028 w 4040"/>
              <a:gd name="T75" fmla="*/ 222 h 1888"/>
              <a:gd name="T76" fmla="*/ 1454 w 4040"/>
              <a:gd name="T77" fmla="*/ 148 h 1888"/>
              <a:gd name="T78" fmla="*/ 1922 w 4040"/>
              <a:gd name="T79" fmla="*/ 120 h 1888"/>
              <a:gd name="T80" fmla="*/ 2392 w 4040"/>
              <a:gd name="T81" fmla="*/ 148 h 1888"/>
              <a:gd name="T82" fmla="*/ 2818 w 4040"/>
              <a:gd name="T83" fmla="*/ 222 h 1888"/>
              <a:gd name="T84" fmla="*/ 3184 w 4040"/>
              <a:gd name="T85" fmla="*/ 336 h 1888"/>
              <a:gd name="T86" fmla="*/ 3476 w 4040"/>
              <a:gd name="T87" fmla="*/ 486 h 1888"/>
              <a:gd name="T88" fmla="*/ 3680 w 4040"/>
              <a:gd name="T89" fmla="*/ 664 h 1888"/>
              <a:gd name="T90" fmla="*/ 3778 w 4040"/>
              <a:gd name="T91" fmla="*/ 864 h 1888"/>
              <a:gd name="T92" fmla="*/ 3758 w 4040"/>
              <a:gd name="T93" fmla="*/ 1074 h 1888"/>
              <a:gd name="T94" fmla="*/ 3622 w 4040"/>
              <a:gd name="T95" fmla="*/ 1266 h 1888"/>
              <a:gd name="T96" fmla="*/ 3388 w 4040"/>
              <a:gd name="T97" fmla="*/ 1436 h 1888"/>
              <a:gd name="T98" fmla="*/ 3070 w 4040"/>
              <a:gd name="T99" fmla="*/ 1576 h 1888"/>
              <a:gd name="T100" fmla="*/ 2682 w 4040"/>
              <a:gd name="T101" fmla="*/ 1678 h 1888"/>
              <a:gd name="T102" fmla="*/ 2240 w 4040"/>
              <a:gd name="T103" fmla="*/ 1736 h 18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4040" h="1888">
                <a:moveTo>
                  <a:pt x="2020" y="0"/>
                </a:moveTo>
                <a:lnTo>
                  <a:pt x="1854" y="4"/>
                </a:lnTo>
                <a:lnTo>
                  <a:pt x="1692" y="12"/>
                </a:lnTo>
                <a:lnTo>
                  <a:pt x="1534" y="28"/>
                </a:lnTo>
                <a:lnTo>
                  <a:pt x="1382" y="48"/>
                </a:lnTo>
                <a:lnTo>
                  <a:pt x="1234" y="74"/>
                </a:lnTo>
                <a:lnTo>
                  <a:pt x="1092" y="106"/>
                </a:lnTo>
                <a:lnTo>
                  <a:pt x="956" y="142"/>
                </a:lnTo>
                <a:lnTo>
                  <a:pt x="828" y="182"/>
                </a:lnTo>
                <a:lnTo>
                  <a:pt x="706" y="228"/>
                </a:lnTo>
                <a:lnTo>
                  <a:pt x="592" y="276"/>
                </a:lnTo>
                <a:lnTo>
                  <a:pt x="486" y="330"/>
                </a:lnTo>
                <a:lnTo>
                  <a:pt x="390" y="386"/>
                </a:lnTo>
                <a:lnTo>
                  <a:pt x="302" y="446"/>
                </a:lnTo>
                <a:lnTo>
                  <a:pt x="226" y="510"/>
                </a:lnTo>
                <a:lnTo>
                  <a:pt x="158" y="576"/>
                </a:lnTo>
                <a:lnTo>
                  <a:pt x="102" y="646"/>
                </a:lnTo>
                <a:lnTo>
                  <a:pt x="58" y="718"/>
                </a:lnTo>
                <a:lnTo>
                  <a:pt x="26" y="790"/>
                </a:lnTo>
                <a:lnTo>
                  <a:pt x="6" y="866"/>
                </a:lnTo>
                <a:lnTo>
                  <a:pt x="0" y="944"/>
                </a:lnTo>
                <a:lnTo>
                  <a:pt x="6" y="1022"/>
                </a:lnTo>
                <a:lnTo>
                  <a:pt x="26" y="1098"/>
                </a:lnTo>
                <a:lnTo>
                  <a:pt x="58" y="1170"/>
                </a:lnTo>
                <a:lnTo>
                  <a:pt x="102" y="1242"/>
                </a:lnTo>
                <a:lnTo>
                  <a:pt x="158" y="1312"/>
                </a:lnTo>
                <a:lnTo>
                  <a:pt x="226" y="1378"/>
                </a:lnTo>
                <a:lnTo>
                  <a:pt x="302" y="1442"/>
                </a:lnTo>
                <a:lnTo>
                  <a:pt x="390" y="1502"/>
                </a:lnTo>
                <a:lnTo>
                  <a:pt x="486" y="1558"/>
                </a:lnTo>
                <a:lnTo>
                  <a:pt x="592" y="1612"/>
                </a:lnTo>
                <a:lnTo>
                  <a:pt x="706" y="1660"/>
                </a:lnTo>
                <a:lnTo>
                  <a:pt x="828" y="1706"/>
                </a:lnTo>
                <a:lnTo>
                  <a:pt x="956" y="1746"/>
                </a:lnTo>
                <a:lnTo>
                  <a:pt x="1092" y="1782"/>
                </a:lnTo>
                <a:lnTo>
                  <a:pt x="1234" y="1814"/>
                </a:lnTo>
                <a:lnTo>
                  <a:pt x="1382" y="1840"/>
                </a:lnTo>
                <a:lnTo>
                  <a:pt x="1534" y="1860"/>
                </a:lnTo>
                <a:lnTo>
                  <a:pt x="1692" y="1876"/>
                </a:lnTo>
                <a:lnTo>
                  <a:pt x="1854" y="1884"/>
                </a:lnTo>
                <a:lnTo>
                  <a:pt x="2020" y="1888"/>
                </a:lnTo>
                <a:lnTo>
                  <a:pt x="2186" y="1884"/>
                </a:lnTo>
                <a:lnTo>
                  <a:pt x="2348" y="1876"/>
                </a:lnTo>
                <a:lnTo>
                  <a:pt x="2506" y="1860"/>
                </a:lnTo>
                <a:lnTo>
                  <a:pt x="2658" y="1840"/>
                </a:lnTo>
                <a:lnTo>
                  <a:pt x="2806" y="1814"/>
                </a:lnTo>
                <a:lnTo>
                  <a:pt x="2948" y="1782"/>
                </a:lnTo>
                <a:lnTo>
                  <a:pt x="3084" y="1746"/>
                </a:lnTo>
                <a:lnTo>
                  <a:pt x="3212" y="1706"/>
                </a:lnTo>
                <a:lnTo>
                  <a:pt x="3334" y="1660"/>
                </a:lnTo>
                <a:lnTo>
                  <a:pt x="3448" y="1612"/>
                </a:lnTo>
                <a:lnTo>
                  <a:pt x="3554" y="1558"/>
                </a:lnTo>
                <a:lnTo>
                  <a:pt x="3650" y="1502"/>
                </a:lnTo>
                <a:lnTo>
                  <a:pt x="3738" y="1442"/>
                </a:lnTo>
                <a:lnTo>
                  <a:pt x="3814" y="1378"/>
                </a:lnTo>
                <a:lnTo>
                  <a:pt x="3882" y="1312"/>
                </a:lnTo>
                <a:lnTo>
                  <a:pt x="3938" y="1242"/>
                </a:lnTo>
                <a:lnTo>
                  <a:pt x="3982" y="1170"/>
                </a:lnTo>
                <a:lnTo>
                  <a:pt x="4014" y="1098"/>
                </a:lnTo>
                <a:lnTo>
                  <a:pt x="4034" y="1022"/>
                </a:lnTo>
                <a:lnTo>
                  <a:pt x="4040" y="944"/>
                </a:lnTo>
                <a:lnTo>
                  <a:pt x="4034" y="866"/>
                </a:lnTo>
                <a:lnTo>
                  <a:pt x="4014" y="790"/>
                </a:lnTo>
                <a:lnTo>
                  <a:pt x="3982" y="718"/>
                </a:lnTo>
                <a:lnTo>
                  <a:pt x="3938" y="646"/>
                </a:lnTo>
                <a:lnTo>
                  <a:pt x="3882" y="576"/>
                </a:lnTo>
                <a:lnTo>
                  <a:pt x="3814" y="510"/>
                </a:lnTo>
                <a:lnTo>
                  <a:pt x="3738" y="446"/>
                </a:lnTo>
                <a:lnTo>
                  <a:pt x="3650" y="386"/>
                </a:lnTo>
                <a:lnTo>
                  <a:pt x="3554" y="330"/>
                </a:lnTo>
                <a:lnTo>
                  <a:pt x="3448" y="276"/>
                </a:lnTo>
                <a:lnTo>
                  <a:pt x="3334" y="228"/>
                </a:lnTo>
                <a:lnTo>
                  <a:pt x="3212" y="182"/>
                </a:lnTo>
                <a:lnTo>
                  <a:pt x="3084" y="142"/>
                </a:lnTo>
                <a:lnTo>
                  <a:pt x="2948" y="106"/>
                </a:lnTo>
                <a:lnTo>
                  <a:pt x="2806" y="74"/>
                </a:lnTo>
                <a:lnTo>
                  <a:pt x="2658" y="48"/>
                </a:lnTo>
                <a:lnTo>
                  <a:pt x="2506" y="28"/>
                </a:lnTo>
                <a:lnTo>
                  <a:pt x="2348" y="12"/>
                </a:lnTo>
                <a:lnTo>
                  <a:pt x="2186" y="4"/>
                </a:lnTo>
                <a:lnTo>
                  <a:pt x="2020" y="0"/>
                </a:lnTo>
                <a:close/>
                <a:moveTo>
                  <a:pt x="1922" y="1748"/>
                </a:moveTo>
                <a:lnTo>
                  <a:pt x="1762" y="1746"/>
                </a:lnTo>
                <a:lnTo>
                  <a:pt x="1606" y="1736"/>
                </a:lnTo>
                <a:lnTo>
                  <a:pt x="1454" y="1722"/>
                </a:lnTo>
                <a:lnTo>
                  <a:pt x="1306" y="1702"/>
                </a:lnTo>
                <a:lnTo>
                  <a:pt x="1164" y="1678"/>
                </a:lnTo>
                <a:lnTo>
                  <a:pt x="1028" y="1648"/>
                </a:lnTo>
                <a:lnTo>
                  <a:pt x="898" y="1614"/>
                </a:lnTo>
                <a:lnTo>
                  <a:pt x="776" y="1576"/>
                </a:lnTo>
                <a:lnTo>
                  <a:pt x="662" y="1532"/>
                </a:lnTo>
                <a:lnTo>
                  <a:pt x="554" y="1486"/>
                </a:lnTo>
                <a:lnTo>
                  <a:pt x="458" y="1436"/>
                </a:lnTo>
                <a:lnTo>
                  <a:pt x="370" y="1382"/>
                </a:lnTo>
                <a:lnTo>
                  <a:pt x="292" y="1326"/>
                </a:lnTo>
                <a:lnTo>
                  <a:pt x="224" y="1266"/>
                </a:lnTo>
                <a:lnTo>
                  <a:pt x="166" y="1204"/>
                </a:lnTo>
                <a:lnTo>
                  <a:pt x="122" y="1140"/>
                </a:lnTo>
                <a:lnTo>
                  <a:pt x="88" y="1074"/>
                </a:lnTo>
                <a:lnTo>
                  <a:pt x="68" y="1004"/>
                </a:lnTo>
                <a:lnTo>
                  <a:pt x="62" y="934"/>
                </a:lnTo>
                <a:lnTo>
                  <a:pt x="68" y="864"/>
                </a:lnTo>
                <a:lnTo>
                  <a:pt x="88" y="796"/>
                </a:lnTo>
                <a:lnTo>
                  <a:pt x="122" y="730"/>
                </a:lnTo>
                <a:lnTo>
                  <a:pt x="166" y="664"/>
                </a:lnTo>
                <a:lnTo>
                  <a:pt x="224" y="602"/>
                </a:lnTo>
                <a:lnTo>
                  <a:pt x="292" y="544"/>
                </a:lnTo>
                <a:lnTo>
                  <a:pt x="370" y="486"/>
                </a:lnTo>
                <a:lnTo>
                  <a:pt x="458" y="434"/>
                </a:lnTo>
                <a:lnTo>
                  <a:pt x="554" y="382"/>
                </a:lnTo>
                <a:lnTo>
                  <a:pt x="662" y="336"/>
                </a:lnTo>
                <a:lnTo>
                  <a:pt x="776" y="294"/>
                </a:lnTo>
                <a:lnTo>
                  <a:pt x="898" y="256"/>
                </a:lnTo>
                <a:lnTo>
                  <a:pt x="1028" y="222"/>
                </a:lnTo>
                <a:lnTo>
                  <a:pt x="1164" y="192"/>
                </a:lnTo>
                <a:lnTo>
                  <a:pt x="1306" y="166"/>
                </a:lnTo>
                <a:lnTo>
                  <a:pt x="1454" y="148"/>
                </a:lnTo>
                <a:lnTo>
                  <a:pt x="1606" y="132"/>
                </a:lnTo>
                <a:lnTo>
                  <a:pt x="1762" y="124"/>
                </a:lnTo>
                <a:lnTo>
                  <a:pt x="1922" y="120"/>
                </a:lnTo>
                <a:lnTo>
                  <a:pt x="2084" y="124"/>
                </a:lnTo>
                <a:lnTo>
                  <a:pt x="2240" y="132"/>
                </a:lnTo>
                <a:lnTo>
                  <a:pt x="2392" y="148"/>
                </a:lnTo>
                <a:lnTo>
                  <a:pt x="2540" y="166"/>
                </a:lnTo>
                <a:lnTo>
                  <a:pt x="2682" y="192"/>
                </a:lnTo>
                <a:lnTo>
                  <a:pt x="2818" y="222"/>
                </a:lnTo>
                <a:lnTo>
                  <a:pt x="2948" y="256"/>
                </a:lnTo>
                <a:lnTo>
                  <a:pt x="3070" y="294"/>
                </a:lnTo>
                <a:lnTo>
                  <a:pt x="3184" y="336"/>
                </a:lnTo>
                <a:lnTo>
                  <a:pt x="3292" y="382"/>
                </a:lnTo>
                <a:lnTo>
                  <a:pt x="3388" y="434"/>
                </a:lnTo>
                <a:lnTo>
                  <a:pt x="3476" y="486"/>
                </a:lnTo>
                <a:lnTo>
                  <a:pt x="3554" y="544"/>
                </a:lnTo>
                <a:lnTo>
                  <a:pt x="3622" y="602"/>
                </a:lnTo>
                <a:lnTo>
                  <a:pt x="3680" y="664"/>
                </a:lnTo>
                <a:lnTo>
                  <a:pt x="3724" y="730"/>
                </a:lnTo>
                <a:lnTo>
                  <a:pt x="3758" y="796"/>
                </a:lnTo>
                <a:lnTo>
                  <a:pt x="3778" y="864"/>
                </a:lnTo>
                <a:lnTo>
                  <a:pt x="3784" y="934"/>
                </a:lnTo>
                <a:lnTo>
                  <a:pt x="3778" y="1004"/>
                </a:lnTo>
                <a:lnTo>
                  <a:pt x="3758" y="1074"/>
                </a:lnTo>
                <a:lnTo>
                  <a:pt x="3724" y="1140"/>
                </a:lnTo>
                <a:lnTo>
                  <a:pt x="3680" y="1204"/>
                </a:lnTo>
                <a:lnTo>
                  <a:pt x="3622" y="1266"/>
                </a:lnTo>
                <a:lnTo>
                  <a:pt x="3554" y="1326"/>
                </a:lnTo>
                <a:lnTo>
                  <a:pt x="3476" y="1382"/>
                </a:lnTo>
                <a:lnTo>
                  <a:pt x="3388" y="1436"/>
                </a:lnTo>
                <a:lnTo>
                  <a:pt x="3292" y="1486"/>
                </a:lnTo>
                <a:lnTo>
                  <a:pt x="3184" y="1532"/>
                </a:lnTo>
                <a:lnTo>
                  <a:pt x="3070" y="1576"/>
                </a:lnTo>
                <a:lnTo>
                  <a:pt x="2948" y="1614"/>
                </a:lnTo>
                <a:lnTo>
                  <a:pt x="2818" y="1648"/>
                </a:lnTo>
                <a:lnTo>
                  <a:pt x="2682" y="1678"/>
                </a:lnTo>
                <a:lnTo>
                  <a:pt x="2540" y="1702"/>
                </a:lnTo>
                <a:lnTo>
                  <a:pt x="2392" y="1722"/>
                </a:lnTo>
                <a:lnTo>
                  <a:pt x="2240" y="1736"/>
                </a:lnTo>
                <a:lnTo>
                  <a:pt x="2084" y="1746"/>
                </a:lnTo>
                <a:lnTo>
                  <a:pt x="1922" y="1748"/>
                </a:ln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30196"/>
                  <a:invGamma/>
                  <a:alpha val="36000"/>
                </a:schemeClr>
              </a:gs>
              <a:gs pos="100000">
                <a:schemeClr val="bg2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0">
                <a:solidFill>
                  <a:srgbClr val="F7C16B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>
              <a:ln>
                <a:solidFill>
                  <a:schemeClr val="accent4">
                    <a:lumMod val="50000"/>
                  </a:schemeClr>
                </a:solidFill>
              </a:ln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4515" y="188640"/>
            <a:ext cx="7605149" cy="968153"/>
          </a:xfrm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>
            <a:noAutofit/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ru-RU" sz="32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ЭТАПЫ ТРЕНИРОВОЧНОГО ПРОЦЕССА</a:t>
            </a:r>
            <a:endParaRPr lang="ru-RU" sz="32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 rot="20085020">
            <a:off x="3130363" y="3531395"/>
            <a:ext cx="2855456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ТРЕНАЖЁРИЯ</a:t>
            </a:r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63" name="Группа 62"/>
          <p:cNvGrpSpPr/>
          <p:nvPr/>
        </p:nvGrpSpPr>
        <p:grpSpPr>
          <a:xfrm>
            <a:off x="526340" y="2610909"/>
            <a:ext cx="3079219" cy="1524381"/>
            <a:chOff x="526340" y="2644182"/>
            <a:chExt cx="3079219" cy="1524381"/>
          </a:xfrm>
        </p:grpSpPr>
        <p:sp>
          <p:nvSpPr>
            <p:cNvPr id="49" name="Овал 48"/>
            <p:cNvSpPr/>
            <p:nvPr/>
          </p:nvSpPr>
          <p:spPr>
            <a:xfrm>
              <a:off x="1942093" y="2771303"/>
              <a:ext cx="1663466" cy="1397260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white">
            <a:xfrm>
              <a:off x="2342540" y="3153074"/>
              <a:ext cx="845080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817" dir="27080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3200" b="1" dirty="0" smtClean="0">
                  <a:ln>
                    <a:solidFill>
                      <a:schemeClr val="accent4">
                        <a:lumMod val="50000"/>
                      </a:schemeClr>
                    </a:solidFill>
                  </a:ln>
                  <a:solidFill>
                    <a:schemeClr val="bg1"/>
                  </a:solidFill>
                  <a:latin typeface="Verdana" pitchFamily="34" charset="0"/>
                </a:rPr>
                <a:t>I</a:t>
              </a:r>
              <a:endParaRPr lang="en-US" sz="3200" b="1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Verdana" pitchFamily="34" charset="0"/>
              </a:endParaRPr>
            </a:p>
          </p:txBody>
        </p:sp>
        <p:cxnSp>
          <p:nvCxnSpPr>
            <p:cNvPr id="60" name="Прямая соединительная линия 59"/>
            <p:cNvCxnSpPr/>
            <p:nvPr/>
          </p:nvCxnSpPr>
          <p:spPr>
            <a:xfrm>
              <a:off x="636780" y="3246249"/>
              <a:ext cx="1041400" cy="635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Прямая со стрелкой 60"/>
            <p:cNvCxnSpPr/>
            <p:nvPr/>
          </p:nvCxnSpPr>
          <p:spPr>
            <a:xfrm>
              <a:off x="1666755" y="3262314"/>
              <a:ext cx="188726" cy="20428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526340" y="2644182"/>
              <a:ext cx="159738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rPr>
                <a:t>ПЕРВИЧНОЕ ИССЛЕДОВАНИЕ</a:t>
              </a:r>
              <a:endParaRPr lang="ru-RU" sz="1400" dirty="0"/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641016" y="4446871"/>
            <a:ext cx="2908310" cy="1940320"/>
            <a:chOff x="641016" y="4446871"/>
            <a:chExt cx="2908310" cy="1940320"/>
          </a:xfrm>
        </p:grpSpPr>
        <p:sp>
          <p:nvSpPr>
            <p:cNvPr id="52" name="Овал 51"/>
            <p:cNvSpPr/>
            <p:nvPr/>
          </p:nvSpPr>
          <p:spPr>
            <a:xfrm>
              <a:off x="1910372" y="4970091"/>
              <a:ext cx="1638954" cy="1417100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5" name="Группа 64"/>
            <p:cNvGrpSpPr/>
            <p:nvPr/>
          </p:nvGrpSpPr>
          <p:grpSpPr>
            <a:xfrm>
              <a:off x="711967" y="5028339"/>
              <a:ext cx="1230126" cy="220575"/>
              <a:chOff x="1069823" y="2270093"/>
              <a:chExt cx="1230126" cy="220575"/>
            </a:xfrm>
          </p:grpSpPr>
          <p:cxnSp>
            <p:nvCxnSpPr>
              <p:cNvPr id="66" name="Прямая соединительная линия 65"/>
              <p:cNvCxnSpPr/>
              <p:nvPr/>
            </p:nvCxnSpPr>
            <p:spPr>
              <a:xfrm>
                <a:off x="1069823" y="2270093"/>
                <a:ext cx="1041400" cy="635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Прямая со стрелкой 66"/>
              <p:cNvCxnSpPr/>
              <p:nvPr/>
            </p:nvCxnSpPr>
            <p:spPr>
              <a:xfrm>
                <a:off x="2111223" y="2286387"/>
                <a:ext cx="188726" cy="20428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7" name="Прямоугольник 46"/>
            <p:cNvSpPr/>
            <p:nvPr/>
          </p:nvSpPr>
          <p:spPr>
            <a:xfrm>
              <a:off x="641016" y="4446871"/>
              <a:ext cx="2286000" cy="52322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vl="0"/>
              <a:r>
                <a:rPr lang="ru-RU" sz="1400" b="1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rPr>
                <a:t>ИТОГОВОЕ</a:t>
              </a:r>
              <a:r>
                <a:rPr lang="ru-RU" sz="1400" b="1" dirty="0" smtClean="0">
                  <a:ln w="10541" cmpd="sng">
                    <a:solidFill>
                      <a:srgbClr val="4F81BD">
                        <a:shade val="88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4F81BD">
                          <a:tint val="40000"/>
                          <a:satMod val="250000"/>
                        </a:srgbClr>
                      </a:gs>
                      <a:gs pos="9000">
                        <a:srgbClr val="4F81BD">
                          <a:tint val="52000"/>
                          <a:satMod val="300000"/>
                        </a:srgbClr>
                      </a:gs>
                      <a:gs pos="50000">
                        <a:srgbClr val="4F81BD">
                          <a:shade val="20000"/>
                          <a:satMod val="300000"/>
                        </a:srgbClr>
                      </a:gs>
                      <a:gs pos="79000">
                        <a:srgbClr val="4F81BD">
                          <a:tint val="52000"/>
                          <a:satMod val="300000"/>
                        </a:srgbClr>
                      </a:gs>
                      <a:gs pos="100000">
                        <a:srgbClr val="4F81BD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</a:rPr>
                <a:t> </a:t>
              </a:r>
              <a:r>
                <a:rPr lang="ru-RU" sz="1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</a:rPr>
                <a:t>ИССЛЕДОВАНИЕ</a:t>
              </a:r>
              <a:endParaRPr lang="ru-RU" sz="1400" dirty="0">
                <a:solidFill>
                  <a:prstClr val="black"/>
                </a:solidFill>
              </a:endParaRP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white">
            <a:xfrm>
              <a:off x="2342540" y="5386253"/>
              <a:ext cx="774618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817" dir="27080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sz="3200" b="1" dirty="0" smtClean="0">
                  <a:ln>
                    <a:solidFill>
                      <a:schemeClr val="accent4">
                        <a:lumMod val="50000"/>
                      </a:schemeClr>
                    </a:solidFill>
                  </a:ln>
                  <a:solidFill>
                    <a:schemeClr val="bg1"/>
                  </a:solidFill>
                  <a:latin typeface="Verdana" pitchFamily="34" charset="0"/>
                </a:rPr>
                <a:t>II</a:t>
              </a:r>
              <a:endParaRPr lang="en-US" sz="3200" b="1" dirty="0">
                <a:ln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Verdana" pitchFamily="34" charset="0"/>
              </a:endParaRPr>
            </a:p>
          </p:txBody>
        </p:sp>
      </p:grpSp>
      <p:grpSp>
        <p:nvGrpSpPr>
          <p:cNvPr id="10247" name="Группа 10246"/>
          <p:cNvGrpSpPr/>
          <p:nvPr/>
        </p:nvGrpSpPr>
        <p:grpSpPr>
          <a:xfrm>
            <a:off x="2472913" y="1543866"/>
            <a:ext cx="3070388" cy="1498518"/>
            <a:chOff x="2472913" y="1543866"/>
            <a:chExt cx="3070388" cy="1498518"/>
          </a:xfrm>
        </p:grpSpPr>
        <p:grpSp>
          <p:nvGrpSpPr>
            <p:cNvPr id="64" name="Группа 63"/>
            <p:cNvGrpSpPr/>
            <p:nvPr/>
          </p:nvGrpSpPr>
          <p:grpSpPr>
            <a:xfrm>
              <a:off x="2472913" y="1543866"/>
              <a:ext cx="3070388" cy="1498518"/>
              <a:chOff x="2168419" y="1996282"/>
              <a:chExt cx="3070388" cy="1498518"/>
            </a:xfrm>
          </p:grpSpPr>
          <p:grpSp>
            <p:nvGrpSpPr>
              <p:cNvPr id="30" name="Группа 29"/>
              <p:cNvGrpSpPr/>
              <p:nvPr/>
            </p:nvGrpSpPr>
            <p:grpSpPr>
              <a:xfrm>
                <a:off x="2284853" y="2353178"/>
                <a:ext cx="1279240" cy="256161"/>
                <a:chOff x="1976913" y="2247327"/>
                <a:chExt cx="1279240" cy="256161"/>
              </a:xfrm>
            </p:grpSpPr>
            <p:cxnSp>
              <p:nvCxnSpPr>
                <p:cNvPr id="26" name="Прямая соединительная линия 25"/>
                <p:cNvCxnSpPr/>
                <p:nvPr/>
              </p:nvCxnSpPr>
              <p:spPr>
                <a:xfrm>
                  <a:off x="1976913" y="2261395"/>
                  <a:ext cx="1041400" cy="635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Прямая со стрелкой 27"/>
                <p:cNvCxnSpPr/>
                <p:nvPr/>
              </p:nvCxnSpPr>
              <p:spPr>
                <a:xfrm>
                  <a:off x="2998183" y="2247327"/>
                  <a:ext cx="257970" cy="256161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" name="Text Box 11"/>
              <p:cNvSpPr txBox="1">
                <a:spLocks noChangeArrowheads="1"/>
              </p:cNvSpPr>
              <p:nvPr/>
            </p:nvSpPr>
            <p:spPr bwMode="white">
              <a:xfrm>
                <a:off x="2168419" y="1996282"/>
                <a:ext cx="1510421" cy="3381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817" dir="270807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 eaLnBrk="0" hangingPunct="0"/>
                <a:r>
                  <a:rPr lang="ru-RU" sz="1600" b="1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1">
                            <a:tint val="40000"/>
                            <a:satMod val="250000"/>
                          </a:schemeClr>
                        </a:gs>
                        <a:gs pos="9000">
                          <a:schemeClr val="accent1">
                            <a:tint val="52000"/>
                            <a:satMod val="300000"/>
                          </a:schemeClr>
                        </a:gs>
                        <a:gs pos="50000">
                          <a:schemeClr val="accent1">
                            <a:shade val="20000"/>
                            <a:satMod val="300000"/>
                          </a:schemeClr>
                        </a:gs>
                        <a:gs pos="79000">
                          <a:schemeClr val="accent1">
                            <a:tint val="52000"/>
                            <a:satMod val="300000"/>
                          </a:schemeClr>
                        </a:gs>
                        <a:gs pos="100000">
                          <a:schemeClr val="accent1">
                            <a:tint val="40000"/>
                            <a:satMod val="250000"/>
                          </a:schemeClr>
                        </a:gs>
                      </a:gsLst>
                      <a:lin ang="5400000"/>
                    </a:gradFill>
                    <a:latin typeface="Times New Roman" pitchFamily="18" charset="0"/>
                    <a:cs typeface="Times New Roman" pitchFamily="18" charset="0"/>
                  </a:rPr>
                  <a:t>РАЗМИНКА</a:t>
                </a:r>
                <a:endParaRPr lang="en-US" sz="16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" name="Овал 47"/>
              <p:cNvSpPr/>
              <p:nvPr/>
            </p:nvSpPr>
            <p:spPr>
              <a:xfrm>
                <a:off x="3665991" y="2080313"/>
                <a:ext cx="1572816" cy="1414487"/>
              </a:xfrm>
              <a:prstGeom prst="ellipse">
                <a:avLst/>
              </a:prstGeom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8329" y="1685633"/>
              <a:ext cx="1094004" cy="1199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" name="Группа 2"/>
          <p:cNvGrpSpPr/>
          <p:nvPr/>
        </p:nvGrpSpPr>
        <p:grpSpPr>
          <a:xfrm>
            <a:off x="6279684" y="1124745"/>
            <a:ext cx="2664296" cy="1917640"/>
            <a:chOff x="6279684" y="1124745"/>
            <a:chExt cx="2664296" cy="1917640"/>
          </a:xfrm>
        </p:grpSpPr>
        <p:grpSp>
          <p:nvGrpSpPr>
            <p:cNvPr id="8" name="Группа 7"/>
            <p:cNvGrpSpPr/>
            <p:nvPr/>
          </p:nvGrpSpPr>
          <p:grpSpPr>
            <a:xfrm>
              <a:off x="6279684" y="1124745"/>
              <a:ext cx="2664296" cy="1917640"/>
              <a:chOff x="6458679" y="1256360"/>
              <a:chExt cx="2664296" cy="1969544"/>
            </a:xfrm>
          </p:grpSpPr>
          <p:grpSp>
            <p:nvGrpSpPr>
              <p:cNvPr id="40" name="Группа 39"/>
              <p:cNvGrpSpPr/>
              <p:nvPr/>
            </p:nvGrpSpPr>
            <p:grpSpPr>
              <a:xfrm>
                <a:off x="7924319" y="1856621"/>
                <a:ext cx="1036374" cy="289612"/>
                <a:chOff x="7133210" y="2242851"/>
                <a:chExt cx="913588" cy="255300"/>
              </a:xfrm>
            </p:grpSpPr>
            <p:cxnSp>
              <p:nvCxnSpPr>
                <p:cNvPr id="36" name="Прямая соединительная линия 35"/>
                <p:cNvCxnSpPr/>
                <p:nvPr/>
              </p:nvCxnSpPr>
              <p:spPr>
                <a:xfrm flipH="1">
                  <a:off x="7326719" y="2242851"/>
                  <a:ext cx="720079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Прямая со стрелкой 37"/>
                <p:cNvCxnSpPr/>
                <p:nvPr/>
              </p:nvCxnSpPr>
              <p:spPr>
                <a:xfrm flipH="1">
                  <a:off x="7133210" y="2242851"/>
                  <a:ext cx="193509" cy="2553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" name="Text Box 12"/>
              <p:cNvSpPr txBox="1">
                <a:spLocks noChangeArrowheads="1"/>
              </p:cNvSpPr>
              <p:nvPr/>
            </p:nvSpPr>
            <p:spPr bwMode="white">
              <a:xfrm>
                <a:off x="8255734" y="1256360"/>
                <a:ext cx="867241" cy="6627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817" dir="270807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l" eaLnBrk="0" hangingPunct="0"/>
                <a:endParaRPr lang="ru-RU" sz="1600" b="1" dirty="0" smtClean="0">
                  <a:ln>
                    <a:solidFill>
                      <a:schemeClr val="accent4">
                        <a:lumMod val="50000"/>
                      </a:schemeClr>
                    </a:solidFill>
                  </a:ln>
                  <a:latin typeface="Times New Roman" pitchFamily="18" charset="0"/>
                  <a:cs typeface="Times New Roman" pitchFamily="18" charset="0"/>
                </a:endParaRPr>
              </a:p>
              <a:p>
                <a:pPr algn="l" eaLnBrk="0" hangingPunct="0"/>
                <a:r>
                  <a:rPr lang="ru-RU" sz="1600" b="1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1">
                            <a:tint val="40000"/>
                            <a:satMod val="250000"/>
                          </a:schemeClr>
                        </a:gs>
                        <a:gs pos="9000">
                          <a:schemeClr val="accent1">
                            <a:tint val="52000"/>
                            <a:satMod val="300000"/>
                          </a:schemeClr>
                        </a:gs>
                        <a:gs pos="50000">
                          <a:schemeClr val="accent1">
                            <a:shade val="20000"/>
                            <a:satMod val="300000"/>
                          </a:schemeClr>
                        </a:gs>
                        <a:gs pos="79000">
                          <a:schemeClr val="accent1">
                            <a:tint val="52000"/>
                            <a:satMod val="300000"/>
                          </a:schemeClr>
                        </a:gs>
                        <a:gs pos="100000">
                          <a:schemeClr val="accent1">
                            <a:tint val="40000"/>
                            <a:satMod val="250000"/>
                          </a:schemeClr>
                        </a:gs>
                      </a:gsLst>
                      <a:lin ang="5400000"/>
                    </a:gradFill>
                    <a:latin typeface="Times New Roman" pitchFamily="18" charset="0"/>
                    <a:cs typeface="Times New Roman" pitchFamily="18" charset="0"/>
                  </a:rPr>
                  <a:t>ОРУ</a:t>
                </a:r>
                <a:endParaRPr lang="en-US" sz="16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" name="Овал 49"/>
              <p:cNvSpPr/>
              <p:nvPr/>
            </p:nvSpPr>
            <p:spPr>
              <a:xfrm>
                <a:off x="6458679" y="1686825"/>
                <a:ext cx="1575398" cy="1539079"/>
              </a:xfrm>
              <a:prstGeom prst="ellipse">
                <a:avLst/>
              </a:prstGeom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1027" name="Picture 3" descr="D:\Мои документы\Мои рисунки\степпер.bmp"/>
            <p:cNvPicPr>
              <a:picLocks noChangeAspect="1" noChangeArrowheads="1"/>
            </p:cNvPicPr>
            <p:nvPr/>
          </p:nvPicPr>
          <p:blipFill rotWithShape="1"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2568" r="63416" b="67863"/>
            <a:stretch/>
          </p:blipFill>
          <p:spPr bwMode="auto">
            <a:xfrm>
              <a:off x="6473847" y="1831979"/>
              <a:ext cx="1137985" cy="9067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Группа 4"/>
          <p:cNvGrpSpPr/>
          <p:nvPr/>
        </p:nvGrpSpPr>
        <p:grpSpPr>
          <a:xfrm>
            <a:off x="4221590" y="4489950"/>
            <a:ext cx="2596253" cy="1483697"/>
            <a:chOff x="4221590" y="4489950"/>
            <a:chExt cx="2596253" cy="1483697"/>
          </a:xfrm>
        </p:grpSpPr>
        <p:grpSp>
          <p:nvGrpSpPr>
            <p:cNvPr id="11" name="Группа 10"/>
            <p:cNvGrpSpPr/>
            <p:nvPr/>
          </p:nvGrpSpPr>
          <p:grpSpPr>
            <a:xfrm>
              <a:off x="4221590" y="4489950"/>
              <a:ext cx="2596253" cy="1483697"/>
              <a:chOff x="4221590" y="4489950"/>
              <a:chExt cx="2596253" cy="1483697"/>
            </a:xfrm>
          </p:grpSpPr>
          <p:sp>
            <p:nvSpPr>
              <p:cNvPr id="21" name="Oval 8"/>
              <p:cNvSpPr>
                <a:spLocks noChangeArrowheads="1"/>
              </p:cNvSpPr>
              <p:nvPr/>
            </p:nvSpPr>
            <p:spPr bwMode="gray">
              <a:xfrm>
                <a:off x="4221590" y="4489950"/>
                <a:ext cx="1537145" cy="1483697"/>
              </a:xfrm>
              <a:prstGeom prst="ellipse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/>
                <a:endParaRPr lang="ru-RU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938610" y="4844494"/>
                <a:ext cx="87923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eaLnBrk="0" hangingPunct="0"/>
                <a:r>
                  <a:rPr lang="ru-RU" sz="1600" b="1" dirty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1">
                            <a:tint val="40000"/>
                            <a:satMod val="250000"/>
                          </a:schemeClr>
                        </a:gs>
                        <a:gs pos="9000">
                          <a:schemeClr val="accent1">
                            <a:tint val="52000"/>
                            <a:satMod val="300000"/>
                          </a:schemeClr>
                        </a:gs>
                        <a:gs pos="50000">
                          <a:schemeClr val="accent1">
                            <a:shade val="20000"/>
                            <a:satMod val="300000"/>
                          </a:schemeClr>
                        </a:gs>
                        <a:gs pos="79000">
                          <a:schemeClr val="accent1">
                            <a:tint val="52000"/>
                            <a:satMod val="300000"/>
                          </a:schemeClr>
                        </a:gs>
                        <a:gs pos="100000">
                          <a:schemeClr val="accent1">
                            <a:tint val="40000"/>
                            <a:satMod val="250000"/>
                          </a:schemeClr>
                        </a:gs>
                      </a:gsLst>
                      <a:lin ang="5400000"/>
                    </a:gradFill>
                    <a:latin typeface="Times New Roman" pitchFamily="18" charset="0"/>
                    <a:cs typeface="Times New Roman" pitchFamily="18" charset="0"/>
                  </a:rPr>
                  <a:t>ИГРА</a:t>
                </a:r>
              </a:p>
            </p:txBody>
          </p:sp>
          <p:grpSp>
            <p:nvGrpSpPr>
              <p:cNvPr id="56" name="Группа 55"/>
              <p:cNvGrpSpPr/>
              <p:nvPr/>
            </p:nvGrpSpPr>
            <p:grpSpPr>
              <a:xfrm>
                <a:off x="5816370" y="5231798"/>
                <a:ext cx="930259" cy="255300"/>
                <a:chOff x="7204478" y="2292296"/>
                <a:chExt cx="930259" cy="255300"/>
              </a:xfrm>
            </p:grpSpPr>
            <p:cxnSp>
              <p:nvCxnSpPr>
                <p:cNvPr id="57" name="Прямая соединительная линия 56"/>
                <p:cNvCxnSpPr/>
                <p:nvPr/>
              </p:nvCxnSpPr>
              <p:spPr>
                <a:xfrm flipH="1">
                  <a:off x="7414658" y="2303646"/>
                  <a:ext cx="720079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Прямая со стрелкой 57"/>
                <p:cNvCxnSpPr/>
                <p:nvPr/>
              </p:nvCxnSpPr>
              <p:spPr>
                <a:xfrm flipH="1">
                  <a:off x="7204478" y="2292296"/>
                  <a:ext cx="193509" cy="2553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pic>
          <p:nvPicPr>
            <p:cNvPr id="1029" name="Picture 5" descr="D:\Рабочий стол\эспандер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DFE"/>
                </a:clrFrom>
                <a:clrTo>
                  <a:srgbClr val="FFFD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33118" y="4704564"/>
              <a:ext cx="647549" cy="6475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0" name="Picture 5" descr="D:\Рабочий стол\эспандер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DFE"/>
                </a:clrFrom>
                <a:clrTo>
                  <a:srgbClr val="FFFD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8558" y="5062478"/>
              <a:ext cx="647549" cy="6475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" name="Группа 6"/>
          <p:cNvGrpSpPr/>
          <p:nvPr/>
        </p:nvGrpSpPr>
        <p:grpSpPr>
          <a:xfrm>
            <a:off x="5966719" y="3243120"/>
            <a:ext cx="2558701" cy="1623312"/>
            <a:chOff x="5966719" y="3243120"/>
            <a:chExt cx="2558701" cy="1623312"/>
          </a:xfrm>
        </p:grpSpPr>
        <p:grpSp>
          <p:nvGrpSpPr>
            <p:cNvPr id="9" name="Группа 8"/>
            <p:cNvGrpSpPr/>
            <p:nvPr/>
          </p:nvGrpSpPr>
          <p:grpSpPr>
            <a:xfrm>
              <a:off x="5966719" y="3243120"/>
              <a:ext cx="2558701" cy="1623312"/>
              <a:chOff x="5966719" y="3243120"/>
              <a:chExt cx="2558701" cy="1623312"/>
            </a:xfrm>
          </p:grpSpPr>
          <p:grpSp>
            <p:nvGrpSpPr>
              <p:cNvPr id="53" name="Группа 52"/>
              <p:cNvGrpSpPr/>
              <p:nvPr/>
            </p:nvGrpSpPr>
            <p:grpSpPr>
              <a:xfrm>
                <a:off x="7611832" y="3581258"/>
                <a:ext cx="913588" cy="264174"/>
                <a:chOff x="7619057" y="2233977"/>
                <a:chExt cx="913588" cy="264174"/>
              </a:xfrm>
            </p:grpSpPr>
            <p:cxnSp>
              <p:nvCxnSpPr>
                <p:cNvPr id="54" name="Прямая соединительная линия 53"/>
                <p:cNvCxnSpPr/>
                <p:nvPr/>
              </p:nvCxnSpPr>
              <p:spPr>
                <a:xfrm flipH="1">
                  <a:off x="7812566" y="2233977"/>
                  <a:ext cx="720079" cy="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Прямая со стрелкой 54"/>
                <p:cNvCxnSpPr/>
                <p:nvPr/>
              </p:nvCxnSpPr>
              <p:spPr>
                <a:xfrm flipH="1">
                  <a:off x="7619057" y="2242851"/>
                  <a:ext cx="193509" cy="2553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" name="Text Box 13"/>
              <p:cNvSpPr txBox="1">
                <a:spLocks noChangeArrowheads="1"/>
              </p:cNvSpPr>
              <p:nvPr/>
            </p:nvSpPr>
            <p:spPr bwMode="white">
              <a:xfrm>
                <a:off x="7817281" y="3243120"/>
                <a:ext cx="653110" cy="3381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817" dir="270807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 eaLnBrk="0" hangingPunct="0"/>
                <a:r>
                  <a:rPr lang="ru-RU" sz="1600" b="1" dirty="0" smtClean="0">
                    <a:ln w="10541" cmpd="sng">
                      <a:solidFill>
                        <a:schemeClr val="accent1">
                          <a:shade val="88000"/>
                          <a:satMod val="110000"/>
                        </a:schemeClr>
                      </a:solidFill>
                      <a:prstDash val="solid"/>
                    </a:ln>
                    <a:gradFill>
                      <a:gsLst>
                        <a:gs pos="0">
                          <a:schemeClr val="accent1">
                            <a:tint val="40000"/>
                            <a:satMod val="250000"/>
                          </a:schemeClr>
                        </a:gs>
                        <a:gs pos="9000">
                          <a:schemeClr val="accent1">
                            <a:tint val="52000"/>
                            <a:satMod val="300000"/>
                          </a:schemeClr>
                        </a:gs>
                        <a:gs pos="50000">
                          <a:schemeClr val="accent1">
                            <a:shade val="20000"/>
                            <a:satMod val="300000"/>
                          </a:schemeClr>
                        </a:gs>
                        <a:gs pos="79000">
                          <a:schemeClr val="accent1">
                            <a:tint val="52000"/>
                            <a:satMod val="300000"/>
                          </a:schemeClr>
                        </a:gs>
                        <a:gs pos="100000">
                          <a:schemeClr val="accent1">
                            <a:tint val="40000"/>
                            <a:satMod val="250000"/>
                          </a:schemeClr>
                        </a:gs>
                      </a:gsLst>
                      <a:lin ang="5400000"/>
                    </a:gradFill>
                    <a:latin typeface="Times New Roman" pitchFamily="18" charset="0"/>
                    <a:cs typeface="Times New Roman" pitchFamily="18" charset="0"/>
                  </a:rPr>
                  <a:t>ОВД</a:t>
                </a:r>
                <a:endParaRPr lang="en-US" sz="16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" name="Овал 50"/>
              <p:cNvSpPr/>
              <p:nvPr/>
            </p:nvSpPr>
            <p:spPr>
              <a:xfrm>
                <a:off x="5966719" y="3433322"/>
                <a:ext cx="1603241" cy="1433110"/>
              </a:xfrm>
              <a:prstGeom prst="ellipse">
                <a:avLst/>
              </a:prstGeom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pic>
          <p:nvPicPr>
            <p:cNvPr id="1030" name="Picture 6" descr="D:\Мои документы\Мои рисунки\степпер 2.bmp"/>
            <p:cNvPicPr>
              <a:picLocks noChangeAspect="1" noChangeArrowheads="1"/>
            </p:cNvPicPr>
            <p:nvPr/>
          </p:nvPicPr>
          <p:blipFill rotWithShape="1"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426" r="17376" b="16744"/>
            <a:stretch/>
          </p:blipFill>
          <p:spPr bwMode="auto">
            <a:xfrm>
              <a:off x="6279684" y="3581258"/>
              <a:ext cx="1001350" cy="9998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930056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D:\Рабочий стол\Спорт\рис26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688" y="657493"/>
            <a:ext cx="5688631" cy="5473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0666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692696"/>
            <a:ext cx="6984776" cy="258532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СПАСИБО </a:t>
            </a:r>
          </a:p>
          <a:p>
            <a:pPr algn="ctr"/>
            <a:endParaRPr lang="ru-RU" sz="54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ru-RU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ЗА ВНИМАНИЕ</a:t>
            </a:r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32040" y="4581128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ИНСТРУКТОР ПО ФИЗИЧЕСКОЙ КУЛЬТУРЕ:</a:t>
            </a:r>
          </a:p>
          <a:p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ОСТАШЕВСКАЯ НАДЕЖДА ГЕННАДЬЕВНА</a:t>
            </a:r>
          </a:p>
        </p:txBody>
      </p:sp>
      <p:pic>
        <p:nvPicPr>
          <p:cNvPr id="2053" name="Picture 5" descr="D:\Мои документы\Мои рисунки\Безымянный.bmp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3789040"/>
            <a:ext cx="3098489" cy="2392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32335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2195736" y="1021249"/>
            <a:ext cx="4467225" cy="4257675"/>
            <a:chOff x="1455" y="2685"/>
            <a:chExt cx="7035" cy="6705"/>
          </a:xfrm>
        </p:grpSpPr>
        <p:grpSp>
          <p:nvGrpSpPr>
            <p:cNvPr id="6" name="Group 3"/>
            <p:cNvGrpSpPr>
              <a:grpSpLocks/>
            </p:cNvGrpSpPr>
            <p:nvPr/>
          </p:nvGrpSpPr>
          <p:grpSpPr bwMode="auto">
            <a:xfrm>
              <a:off x="1455" y="2685"/>
              <a:ext cx="7035" cy="6705"/>
              <a:chOff x="1455" y="2685"/>
              <a:chExt cx="7035" cy="6705"/>
            </a:xfrm>
          </p:grpSpPr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1455" y="2685"/>
                <a:ext cx="7035" cy="670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" name="AutoShape 11"/>
              <p:cNvSpPr>
                <a:spLocks noChangeArrowheads="1"/>
              </p:cNvSpPr>
              <p:nvPr/>
            </p:nvSpPr>
            <p:spPr bwMode="auto">
              <a:xfrm>
                <a:off x="240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" name="AutoShape 12"/>
              <p:cNvSpPr>
                <a:spLocks noChangeArrowheads="1"/>
              </p:cNvSpPr>
              <p:nvPr/>
            </p:nvSpPr>
            <p:spPr bwMode="auto">
              <a:xfrm>
                <a:off x="280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" name="AutoShape 13"/>
              <p:cNvSpPr>
                <a:spLocks noChangeArrowheads="1"/>
              </p:cNvSpPr>
              <p:nvPr/>
            </p:nvSpPr>
            <p:spPr bwMode="auto">
              <a:xfrm>
                <a:off x="320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" name="AutoShape 14"/>
              <p:cNvSpPr>
                <a:spLocks noChangeArrowheads="1"/>
              </p:cNvSpPr>
              <p:nvPr/>
            </p:nvSpPr>
            <p:spPr bwMode="auto">
              <a:xfrm>
                <a:off x="368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" name="AutoShape 15"/>
              <p:cNvSpPr>
                <a:spLocks noChangeArrowheads="1"/>
              </p:cNvSpPr>
              <p:nvPr/>
            </p:nvSpPr>
            <p:spPr bwMode="auto">
              <a:xfrm>
                <a:off x="410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AutoShape 16"/>
              <p:cNvSpPr>
                <a:spLocks noChangeArrowheads="1"/>
              </p:cNvSpPr>
              <p:nvPr/>
            </p:nvSpPr>
            <p:spPr bwMode="auto">
              <a:xfrm>
                <a:off x="452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cxnSp>
          <p:nvCxnSpPr>
            <p:cNvPr id="1035" name="AutoShape 11"/>
            <p:cNvCxnSpPr>
              <a:cxnSpLocks noChangeShapeType="1"/>
            </p:cNvCxnSpPr>
            <p:nvPr/>
          </p:nvCxnSpPr>
          <p:spPr bwMode="auto">
            <a:xfrm>
              <a:off x="5180" y="3404"/>
              <a:ext cx="2620" cy="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036" name="AutoShape 12"/>
            <p:cNvCxnSpPr>
              <a:cxnSpLocks noChangeShapeType="1"/>
            </p:cNvCxnSpPr>
            <p:nvPr/>
          </p:nvCxnSpPr>
          <p:spPr bwMode="auto">
            <a:xfrm>
              <a:off x="7800" y="3404"/>
              <a:ext cx="0" cy="522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037" name="AutoShape 13"/>
            <p:cNvCxnSpPr>
              <a:cxnSpLocks noChangeShapeType="1"/>
            </p:cNvCxnSpPr>
            <p:nvPr/>
          </p:nvCxnSpPr>
          <p:spPr bwMode="auto">
            <a:xfrm flipH="1">
              <a:off x="2130" y="8625"/>
              <a:ext cx="5670" cy="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038" name="AutoShape 14"/>
            <p:cNvCxnSpPr>
              <a:cxnSpLocks noChangeShapeType="1"/>
            </p:cNvCxnSpPr>
            <p:nvPr/>
          </p:nvCxnSpPr>
          <p:spPr bwMode="auto">
            <a:xfrm flipV="1">
              <a:off x="2130" y="3510"/>
              <a:ext cx="0" cy="5115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sp>
          <p:nvSpPr>
            <p:cNvPr id="7" name="AutoShape 15"/>
            <p:cNvSpPr>
              <a:spLocks noChangeArrowheads="1"/>
            </p:cNvSpPr>
            <p:nvPr/>
          </p:nvSpPr>
          <p:spPr bwMode="auto">
            <a:xfrm rot="5618683">
              <a:off x="6720" y="3870"/>
              <a:ext cx="690" cy="480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2048876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2184400" y="1082992"/>
            <a:ext cx="4467225" cy="4257675"/>
            <a:chOff x="1935" y="1548"/>
            <a:chExt cx="7035" cy="6705"/>
          </a:xfrm>
        </p:grpSpPr>
        <p:grpSp>
          <p:nvGrpSpPr>
            <p:cNvPr id="11" name="Group 11"/>
            <p:cNvGrpSpPr>
              <a:grpSpLocks/>
            </p:cNvGrpSpPr>
            <p:nvPr/>
          </p:nvGrpSpPr>
          <p:grpSpPr bwMode="auto">
            <a:xfrm>
              <a:off x="1935" y="1548"/>
              <a:ext cx="7035" cy="6705"/>
              <a:chOff x="1455" y="2685"/>
              <a:chExt cx="7035" cy="6705"/>
            </a:xfrm>
          </p:grpSpPr>
          <p:sp>
            <p:nvSpPr>
              <p:cNvPr id="14" name="Rectangle 12"/>
              <p:cNvSpPr>
                <a:spLocks noChangeArrowheads="1"/>
              </p:cNvSpPr>
              <p:nvPr/>
            </p:nvSpPr>
            <p:spPr bwMode="auto">
              <a:xfrm>
                <a:off x="1455" y="2685"/>
                <a:ext cx="7035" cy="670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AutoShape 11"/>
              <p:cNvSpPr>
                <a:spLocks noChangeArrowheads="1"/>
              </p:cNvSpPr>
              <p:nvPr/>
            </p:nvSpPr>
            <p:spPr bwMode="auto">
              <a:xfrm>
                <a:off x="240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AutoShape 12"/>
              <p:cNvSpPr>
                <a:spLocks noChangeArrowheads="1"/>
              </p:cNvSpPr>
              <p:nvPr/>
            </p:nvSpPr>
            <p:spPr bwMode="auto">
              <a:xfrm>
                <a:off x="280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AutoShape 13"/>
              <p:cNvSpPr>
                <a:spLocks noChangeArrowheads="1"/>
              </p:cNvSpPr>
              <p:nvPr/>
            </p:nvSpPr>
            <p:spPr bwMode="auto">
              <a:xfrm>
                <a:off x="320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AutoShape 14"/>
              <p:cNvSpPr>
                <a:spLocks noChangeArrowheads="1"/>
              </p:cNvSpPr>
              <p:nvPr/>
            </p:nvSpPr>
            <p:spPr bwMode="auto">
              <a:xfrm>
                <a:off x="368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AutoShape 15"/>
              <p:cNvSpPr>
                <a:spLocks noChangeArrowheads="1"/>
              </p:cNvSpPr>
              <p:nvPr/>
            </p:nvSpPr>
            <p:spPr bwMode="auto">
              <a:xfrm>
                <a:off x="410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AutoShape 16"/>
              <p:cNvSpPr>
                <a:spLocks noChangeArrowheads="1"/>
              </p:cNvSpPr>
              <p:nvPr/>
            </p:nvSpPr>
            <p:spPr bwMode="auto">
              <a:xfrm>
                <a:off x="452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2" name="Group 19"/>
            <p:cNvGrpSpPr>
              <a:grpSpLocks/>
            </p:cNvGrpSpPr>
            <p:nvPr/>
          </p:nvGrpSpPr>
          <p:grpSpPr bwMode="auto">
            <a:xfrm>
              <a:off x="2610" y="1939"/>
              <a:ext cx="5671" cy="5640"/>
              <a:chOff x="2610" y="1939"/>
              <a:chExt cx="5671" cy="5640"/>
            </a:xfrm>
          </p:grpSpPr>
          <p:sp>
            <p:nvSpPr>
              <p:cNvPr id="13" name="Freeform 84"/>
              <p:cNvSpPr>
                <a:spLocks/>
              </p:cNvSpPr>
              <p:nvPr/>
            </p:nvSpPr>
            <p:spPr bwMode="auto">
              <a:xfrm rot="16200000">
                <a:off x="2888" y="2096"/>
                <a:ext cx="5040" cy="5445"/>
              </a:xfrm>
              <a:custGeom>
                <a:avLst/>
                <a:gdLst>
                  <a:gd name="T0" fmla="*/ 1701800 w 2680"/>
                  <a:gd name="T1" fmla="*/ 901700 h 2095"/>
                  <a:gd name="T2" fmla="*/ 1549400 w 2680"/>
                  <a:gd name="T3" fmla="*/ 1179830 h 2095"/>
                  <a:gd name="T4" fmla="*/ 1193800 w 2680"/>
                  <a:gd name="T5" fmla="*/ 0 h 2095"/>
                  <a:gd name="T6" fmla="*/ 952500 w 2680"/>
                  <a:gd name="T7" fmla="*/ 1179830 h 2095"/>
                  <a:gd name="T8" fmla="*/ 495300 w 2680"/>
                  <a:gd name="T9" fmla="*/ 87630 h 2095"/>
                  <a:gd name="T10" fmla="*/ 228600 w 2680"/>
                  <a:gd name="T11" fmla="*/ 1179830 h 2095"/>
                  <a:gd name="T12" fmla="*/ 0 w 2680"/>
                  <a:gd name="T13" fmla="*/ 87630 h 209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680" h="2095">
                    <a:moveTo>
                      <a:pt x="2680" y="1420"/>
                    </a:moveTo>
                    <a:cubicBezTo>
                      <a:pt x="2626" y="1757"/>
                      <a:pt x="2573" y="2095"/>
                      <a:pt x="2440" y="1858"/>
                    </a:cubicBezTo>
                    <a:cubicBezTo>
                      <a:pt x="2307" y="1621"/>
                      <a:pt x="2037" y="0"/>
                      <a:pt x="1880" y="0"/>
                    </a:cubicBezTo>
                    <a:cubicBezTo>
                      <a:pt x="1723" y="0"/>
                      <a:pt x="1683" y="1835"/>
                      <a:pt x="1500" y="1858"/>
                    </a:cubicBezTo>
                    <a:cubicBezTo>
                      <a:pt x="1317" y="1881"/>
                      <a:pt x="970" y="138"/>
                      <a:pt x="780" y="138"/>
                    </a:cubicBezTo>
                    <a:cubicBezTo>
                      <a:pt x="590" y="138"/>
                      <a:pt x="490" y="1858"/>
                      <a:pt x="360" y="1858"/>
                    </a:cubicBezTo>
                    <a:cubicBezTo>
                      <a:pt x="230" y="1858"/>
                      <a:pt x="60" y="425"/>
                      <a:pt x="0" y="138"/>
                    </a:cubicBezTo>
                  </a:path>
                </a:pathLst>
              </a:cu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cxnSp>
            <p:nvCxnSpPr>
              <p:cNvPr id="2069" name="AutoShape 21"/>
              <p:cNvCxnSpPr>
                <a:cxnSpLocks noChangeShapeType="1"/>
              </p:cNvCxnSpPr>
              <p:nvPr/>
            </p:nvCxnSpPr>
            <p:spPr bwMode="auto">
              <a:xfrm>
                <a:off x="5660" y="1939"/>
                <a:ext cx="2620" cy="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2070" name="AutoShape 22"/>
              <p:cNvCxnSpPr>
                <a:cxnSpLocks noChangeShapeType="1"/>
              </p:cNvCxnSpPr>
              <p:nvPr/>
            </p:nvCxnSpPr>
            <p:spPr bwMode="auto">
              <a:xfrm>
                <a:off x="8280" y="1939"/>
                <a:ext cx="1" cy="564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2071" name="AutoShape 23"/>
              <p:cNvCxnSpPr>
                <a:cxnSpLocks noChangeShapeType="1"/>
              </p:cNvCxnSpPr>
              <p:nvPr/>
            </p:nvCxnSpPr>
            <p:spPr bwMode="auto">
              <a:xfrm flipH="1">
                <a:off x="2610" y="7578"/>
                <a:ext cx="5670" cy="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2072" name="AutoShape 24"/>
              <p:cNvCxnSpPr>
                <a:cxnSpLocks noChangeShapeType="1"/>
              </p:cNvCxnSpPr>
              <p:nvPr/>
            </p:nvCxnSpPr>
            <p:spPr bwMode="auto">
              <a:xfrm flipV="1">
                <a:off x="2610" y="2463"/>
                <a:ext cx="0" cy="5115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2073" name="AutoShape 25"/>
              <p:cNvCxnSpPr>
                <a:cxnSpLocks noChangeShapeType="1"/>
              </p:cNvCxnSpPr>
              <p:nvPr/>
            </p:nvCxnSpPr>
            <p:spPr bwMode="auto">
              <a:xfrm flipH="1">
                <a:off x="2760" y="7339"/>
                <a:ext cx="225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xmlns="" val="1919833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051720" y="908720"/>
            <a:ext cx="4467225" cy="4257675"/>
            <a:chOff x="1595" y="2254"/>
            <a:chExt cx="7035" cy="6705"/>
          </a:xfrm>
        </p:grpSpPr>
        <p:sp>
          <p:nvSpPr>
            <p:cNvPr id="3" name="Rectangle 3"/>
            <p:cNvSpPr>
              <a:spLocks noChangeArrowheads="1"/>
            </p:cNvSpPr>
            <p:nvPr/>
          </p:nvSpPr>
          <p:spPr bwMode="auto">
            <a:xfrm>
              <a:off x="1595" y="2254"/>
              <a:ext cx="7035" cy="6705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AutoShape 11"/>
            <p:cNvSpPr>
              <a:spLocks noChangeArrowheads="1"/>
            </p:cNvSpPr>
            <p:nvPr/>
          </p:nvSpPr>
          <p:spPr bwMode="auto">
            <a:xfrm>
              <a:off x="3018" y="2623"/>
              <a:ext cx="320" cy="286"/>
            </a:xfrm>
            <a:prstGeom prst="flowChartConnector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2540" y="2909"/>
              <a:ext cx="1193" cy="1527"/>
              <a:chOff x="2062" y="4605"/>
              <a:chExt cx="1193" cy="1527"/>
            </a:xfrm>
          </p:grpSpPr>
          <p:sp>
            <p:nvSpPr>
              <p:cNvPr id="7" name="Freeform 7"/>
              <p:cNvSpPr>
                <a:spLocks/>
              </p:cNvSpPr>
              <p:nvPr/>
            </p:nvSpPr>
            <p:spPr bwMode="auto">
              <a:xfrm>
                <a:off x="2122" y="5340"/>
                <a:ext cx="591" cy="622"/>
              </a:xfrm>
              <a:custGeom>
                <a:avLst/>
                <a:gdLst>
                  <a:gd name="T0" fmla="*/ 418 w 591"/>
                  <a:gd name="T1" fmla="*/ 0 h 622"/>
                  <a:gd name="T2" fmla="*/ 533 w 591"/>
                  <a:gd name="T3" fmla="*/ 165 h 622"/>
                  <a:gd name="T4" fmla="*/ 68 w 591"/>
                  <a:gd name="T5" fmla="*/ 390 h 622"/>
                  <a:gd name="T6" fmla="*/ 128 w 591"/>
                  <a:gd name="T7" fmla="*/ 600 h 622"/>
                  <a:gd name="T8" fmla="*/ 83 w 591"/>
                  <a:gd name="T9" fmla="*/ 520 h 6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1" h="622">
                    <a:moveTo>
                      <a:pt x="418" y="0"/>
                    </a:moveTo>
                    <a:cubicBezTo>
                      <a:pt x="504" y="50"/>
                      <a:pt x="591" y="100"/>
                      <a:pt x="533" y="165"/>
                    </a:cubicBezTo>
                    <a:cubicBezTo>
                      <a:pt x="475" y="230"/>
                      <a:pt x="136" y="317"/>
                      <a:pt x="68" y="390"/>
                    </a:cubicBezTo>
                    <a:cubicBezTo>
                      <a:pt x="0" y="463"/>
                      <a:pt x="126" y="578"/>
                      <a:pt x="128" y="600"/>
                    </a:cubicBezTo>
                    <a:cubicBezTo>
                      <a:pt x="130" y="622"/>
                      <a:pt x="106" y="571"/>
                      <a:pt x="83" y="520"/>
                    </a:cubicBezTo>
                  </a:path>
                </a:pathLst>
              </a:cu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cxnSp>
            <p:nvCxnSpPr>
              <p:cNvPr id="3078" name="AutoShape 6"/>
              <p:cNvCxnSpPr>
                <a:cxnSpLocks noChangeShapeType="1"/>
              </p:cNvCxnSpPr>
              <p:nvPr/>
            </p:nvCxnSpPr>
            <p:spPr bwMode="auto">
              <a:xfrm flipH="1">
                <a:off x="2540" y="4605"/>
                <a:ext cx="115" cy="735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9" name="Freeform 9"/>
              <p:cNvSpPr>
                <a:spLocks/>
              </p:cNvSpPr>
              <p:nvPr/>
            </p:nvSpPr>
            <p:spPr bwMode="auto">
              <a:xfrm>
                <a:off x="2062" y="4770"/>
                <a:ext cx="1193" cy="545"/>
              </a:xfrm>
              <a:custGeom>
                <a:avLst/>
                <a:gdLst>
                  <a:gd name="T0" fmla="*/ 233 w 1193"/>
                  <a:gd name="T1" fmla="*/ 450 h 545"/>
                  <a:gd name="T2" fmla="*/ 60 w 1193"/>
                  <a:gd name="T3" fmla="*/ 135 h 545"/>
                  <a:gd name="T4" fmla="*/ 593 w 1193"/>
                  <a:gd name="T5" fmla="*/ 60 h 545"/>
                  <a:gd name="T6" fmla="*/ 798 w 1193"/>
                  <a:gd name="T7" fmla="*/ 495 h 545"/>
                  <a:gd name="T8" fmla="*/ 1193 w 1193"/>
                  <a:gd name="T9" fmla="*/ 360 h 5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93" h="545">
                    <a:moveTo>
                      <a:pt x="233" y="450"/>
                    </a:moveTo>
                    <a:cubicBezTo>
                      <a:pt x="116" y="325"/>
                      <a:pt x="0" y="200"/>
                      <a:pt x="60" y="135"/>
                    </a:cubicBezTo>
                    <a:cubicBezTo>
                      <a:pt x="120" y="70"/>
                      <a:pt x="470" y="0"/>
                      <a:pt x="593" y="60"/>
                    </a:cubicBezTo>
                    <a:cubicBezTo>
                      <a:pt x="716" y="120"/>
                      <a:pt x="698" y="445"/>
                      <a:pt x="798" y="495"/>
                    </a:cubicBezTo>
                    <a:cubicBezTo>
                      <a:pt x="898" y="545"/>
                      <a:pt x="1127" y="382"/>
                      <a:pt x="1193" y="360"/>
                    </a:cubicBezTo>
                  </a:path>
                </a:pathLst>
              </a:cu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" name="Freeform 8"/>
              <p:cNvSpPr>
                <a:spLocks/>
              </p:cNvSpPr>
              <p:nvPr/>
            </p:nvSpPr>
            <p:spPr bwMode="auto">
              <a:xfrm>
                <a:off x="2540" y="5340"/>
                <a:ext cx="320" cy="792"/>
              </a:xfrm>
              <a:custGeom>
                <a:avLst/>
                <a:gdLst>
                  <a:gd name="T0" fmla="*/ 0 w 320"/>
                  <a:gd name="T1" fmla="*/ 0 h 792"/>
                  <a:gd name="T2" fmla="*/ 320 w 320"/>
                  <a:gd name="T3" fmla="*/ 180 h 792"/>
                  <a:gd name="T4" fmla="*/ 0 w 320"/>
                  <a:gd name="T5" fmla="*/ 705 h 792"/>
                  <a:gd name="T6" fmla="*/ 320 w 320"/>
                  <a:gd name="T7" fmla="*/ 705 h 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792">
                    <a:moveTo>
                      <a:pt x="0" y="0"/>
                    </a:moveTo>
                    <a:cubicBezTo>
                      <a:pt x="160" y="31"/>
                      <a:pt x="320" y="63"/>
                      <a:pt x="320" y="180"/>
                    </a:cubicBezTo>
                    <a:cubicBezTo>
                      <a:pt x="320" y="297"/>
                      <a:pt x="0" y="618"/>
                      <a:pt x="0" y="705"/>
                    </a:cubicBezTo>
                    <a:cubicBezTo>
                      <a:pt x="0" y="792"/>
                      <a:pt x="267" y="705"/>
                      <a:pt x="320" y="705"/>
                    </a:cubicBezTo>
                  </a:path>
                </a:pathLst>
              </a:cu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cxnSp>
          <p:nvCxnSpPr>
            <p:cNvPr id="3082" name="AutoShape 10"/>
            <p:cNvCxnSpPr>
              <a:cxnSpLocks noChangeShapeType="1"/>
            </p:cNvCxnSpPr>
            <p:nvPr/>
          </p:nvCxnSpPr>
          <p:spPr bwMode="auto">
            <a:xfrm>
              <a:off x="3795" y="3243"/>
              <a:ext cx="4020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083" name="AutoShape 11"/>
            <p:cNvCxnSpPr>
              <a:cxnSpLocks noChangeShapeType="1"/>
            </p:cNvCxnSpPr>
            <p:nvPr/>
          </p:nvCxnSpPr>
          <p:spPr bwMode="auto">
            <a:xfrm>
              <a:off x="7815" y="3243"/>
              <a:ext cx="75" cy="4875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084" name="AutoShape 12"/>
            <p:cNvCxnSpPr>
              <a:cxnSpLocks noChangeShapeType="1"/>
            </p:cNvCxnSpPr>
            <p:nvPr/>
          </p:nvCxnSpPr>
          <p:spPr bwMode="auto">
            <a:xfrm flipH="1">
              <a:off x="2355" y="8119"/>
              <a:ext cx="5535" cy="105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3085" name="AutoShape 13"/>
            <p:cNvCxnSpPr>
              <a:cxnSpLocks noChangeShapeType="1"/>
            </p:cNvCxnSpPr>
            <p:nvPr/>
          </p:nvCxnSpPr>
          <p:spPr bwMode="auto">
            <a:xfrm flipV="1">
              <a:off x="2355" y="4548"/>
              <a:ext cx="0" cy="3675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sp>
          <p:nvSpPr>
            <p:cNvPr id="6" name="AutoShape 14"/>
            <p:cNvSpPr>
              <a:spLocks noChangeArrowheads="1"/>
            </p:cNvSpPr>
            <p:nvPr/>
          </p:nvSpPr>
          <p:spPr bwMode="auto">
            <a:xfrm rot="5863054">
              <a:off x="6915" y="3724"/>
              <a:ext cx="690" cy="480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cxnSp>
        <p:nvCxnSpPr>
          <p:cNvPr id="11" name="Прямая соединительная линия 10"/>
          <p:cNvCxnSpPr>
            <a:stCxn id="9" idx="2"/>
          </p:cNvCxnSpPr>
          <p:nvPr/>
        </p:nvCxnSpPr>
        <p:spPr>
          <a:xfrm flipH="1">
            <a:off x="2991837" y="1467520"/>
            <a:ext cx="36513" cy="2894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9578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98560" y="982469"/>
            <a:ext cx="4467225" cy="4257675"/>
            <a:chOff x="1685" y="1667"/>
            <a:chExt cx="7035" cy="6705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685" y="1667"/>
              <a:ext cx="7035" cy="6705"/>
              <a:chOff x="1595" y="4289"/>
              <a:chExt cx="7035" cy="6705"/>
            </a:xfrm>
          </p:grpSpPr>
          <p:sp>
            <p:nvSpPr>
              <p:cNvPr id="5" name="Rectangle 4"/>
              <p:cNvSpPr>
                <a:spLocks noChangeArrowheads="1"/>
              </p:cNvSpPr>
              <p:nvPr/>
            </p:nvSpPr>
            <p:spPr bwMode="auto">
              <a:xfrm>
                <a:off x="1595" y="4289"/>
                <a:ext cx="7035" cy="670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6" name="Group 5"/>
              <p:cNvGrpSpPr>
                <a:grpSpLocks/>
              </p:cNvGrpSpPr>
              <p:nvPr/>
            </p:nvGrpSpPr>
            <p:grpSpPr bwMode="auto">
              <a:xfrm>
                <a:off x="2451" y="4710"/>
                <a:ext cx="941" cy="2045"/>
                <a:chOff x="2451" y="4710"/>
                <a:chExt cx="941" cy="2045"/>
              </a:xfrm>
            </p:grpSpPr>
            <p:sp>
              <p:nvSpPr>
                <p:cNvPr id="15" name="Freeform 48"/>
                <p:cNvSpPr>
                  <a:spLocks/>
                </p:cNvSpPr>
                <p:nvPr/>
              </p:nvSpPr>
              <p:spPr bwMode="auto">
                <a:xfrm>
                  <a:off x="2735" y="5820"/>
                  <a:ext cx="340" cy="935"/>
                </a:xfrm>
                <a:custGeom>
                  <a:avLst/>
                  <a:gdLst>
                    <a:gd name="T0" fmla="*/ 0 w 340"/>
                    <a:gd name="T1" fmla="*/ 194310 h 346"/>
                    <a:gd name="T2" fmla="*/ 114300 w 340"/>
                    <a:gd name="T3" fmla="*/ 4445 h 346"/>
                    <a:gd name="T4" fmla="*/ 215900 w 340"/>
                    <a:gd name="T5" fmla="*/ 219710 h 346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40" h="346">
                      <a:moveTo>
                        <a:pt x="0" y="306"/>
                      </a:moveTo>
                      <a:cubicBezTo>
                        <a:pt x="61" y="153"/>
                        <a:pt x="123" y="0"/>
                        <a:pt x="180" y="7"/>
                      </a:cubicBezTo>
                      <a:cubicBezTo>
                        <a:pt x="237" y="14"/>
                        <a:pt x="310" y="296"/>
                        <a:pt x="340" y="346"/>
                      </a:cubicBezTo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cxnSp>
              <p:nvCxnSpPr>
                <p:cNvPr id="4103" name="AutoShape 7"/>
                <p:cNvCxnSpPr>
                  <a:cxnSpLocks noChangeShapeType="1"/>
                </p:cNvCxnSpPr>
                <p:nvPr/>
              </p:nvCxnSpPr>
              <p:spPr bwMode="auto">
                <a:xfrm>
                  <a:off x="2880" y="5085"/>
                  <a:ext cx="30" cy="735"/>
                </a:xfrm>
                <a:prstGeom prst="straightConnector1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6" name="Freeform 8"/>
                <p:cNvSpPr>
                  <a:spLocks/>
                </p:cNvSpPr>
                <p:nvPr/>
              </p:nvSpPr>
              <p:spPr bwMode="auto">
                <a:xfrm>
                  <a:off x="2451" y="5393"/>
                  <a:ext cx="941" cy="577"/>
                </a:xfrm>
                <a:custGeom>
                  <a:avLst/>
                  <a:gdLst>
                    <a:gd name="T0" fmla="*/ 284 w 941"/>
                    <a:gd name="T1" fmla="*/ 577 h 577"/>
                    <a:gd name="T2" fmla="*/ 24 w 941"/>
                    <a:gd name="T3" fmla="*/ 112 h 577"/>
                    <a:gd name="T4" fmla="*/ 429 w 941"/>
                    <a:gd name="T5" fmla="*/ 7 h 577"/>
                    <a:gd name="T6" fmla="*/ 909 w 941"/>
                    <a:gd name="T7" fmla="*/ 157 h 577"/>
                    <a:gd name="T8" fmla="*/ 624 w 941"/>
                    <a:gd name="T9" fmla="*/ 502 h 5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1" h="577">
                      <a:moveTo>
                        <a:pt x="284" y="577"/>
                      </a:moveTo>
                      <a:cubicBezTo>
                        <a:pt x="142" y="392"/>
                        <a:pt x="0" y="207"/>
                        <a:pt x="24" y="112"/>
                      </a:cubicBezTo>
                      <a:cubicBezTo>
                        <a:pt x="48" y="17"/>
                        <a:pt x="282" y="0"/>
                        <a:pt x="429" y="7"/>
                      </a:cubicBezTo>
                      <a:cubicBezTo>
                        <a:pt x="576" y="14"/>
                        <a:pt x="877" y="75"/>
                        <a:pt x="909" y="157"/>
                      </a:cubicBezTo>
                      <a:cubicBezTo>
                        <a:pt x="941" y="239"/>
                        <a:pt x="671" y="442"/>
                        <a:pt x="624" y="502"/>
                      </a:cubicBezTo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7" name="Oval 9"/>
                <p:cNvSpPr>
                  <a:spLocks noChangeArrowheads="1"/>
                </p:cNvSpPr>
                <p:nvPr/>
              </p:nvSpPr>
              <p:spPr bwMode="auto">
                <a:xfrm>
                  <a:off x="2735" y="4710"/>
                  <a:ext cx="340" cy="375"/>
                </a:xfrm>
                <a:prstGeom prst="ellips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7" name="Group 10"/>
              <p:cNvGrpSpPr>
                <a:grpSpLocks/>
              </p:cNvGrpSpPr>
              <p:nvPr/>
            </p:nvGrpSpPr>
            <p:grpSpPr bwMode="auto">
              <a:xfrm>
                <a:off x="3392" y="4710"/>
                <a:ext cx="941" cy="2045"/>
                <a:chOff x="2451" y="4710"/>
                <a:chExt cx="941" cy="2045"/>
              </a:xfrm>
            </p:grpSpPr>
            <p:sp>
              <p:nvSpPr>
                <p:cNvPr id="12" name="Freeform 48"/>
                <p:cNvSpPr>
                  <a:spLocks/>
                </p:cNvSpPr>
                <p:nvPr/>
              </p:nvSpPr>
              <p:spPr bwMode="auto">
                <a:xfrm>
                  <a:off x="2735" y="5820"/>
                  <a:ext cx="340" cy="935"/>
                </a:xfrm>
                <a:custGeom>
                  <a:avLst/>
                  <a:gdLst>
                    <a:gd name="T0" fmla="*/ 0 w 340"/>
                    <a:gd name="T1" fmla="*/ 194310 h 346"/>
                    <a:gd name="T2" fmla="*/ 114300 w 340"/>
                    <a:gd name="T3" fmla="*/ 4445 h 346"/>
                    <a:gd name="T4" fmla="*/ 215900 w 340"/>
                    <a:gd name="T5" fmla="*/ 219710 h 346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40" h="346">
                      <a:moveTo>
                        <a:pt x="0" y="306"/>
                      </a:moveTo>
                      <a:cubicBezTo>
                        <a:pt x="61" y="153"/>
                        <a:pt x="123" y="0"/>
                        <a:pt x="180" y="7"/>
                      </a:cubicBezTo>
                      <a:cubicBezTo>
                        <a:pt x="237" y="14"/>
                        <a:pt x="310" y="296"/>
                        <a:pt x="340" y="346"/>
                      </a:cubicBezTo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cxnSp>
              <p:nvCxnSpPr>
                <p:cNvPr id="4108" name="AutoShape 12"/>
                <p:cNvCxnSpPr>
                  <a:cxnSpLocks noChangeShapeType="1"/>
                </p:cNvCxnSpPr>
                <p:nvPr/>
              </p:nvCxnSpPr>
              <p:spPr bwMode="auto">
                <a:xfrm>
                  <a:off x="2880" y="5085"/>
                  <a:ext cx="30" cy="735"/>
                </a:xfrm>
                <a:prstGeom prst="straightConnector1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3" name="Freeform 13"/>
                <p:cNvSpPr>
                  <a:spLocks/>
                </p:cNvSpPr>
                <p:nvPr/>
              </p:nvSpPr>
              <p:spPr bwMode="auto">
                <a:xfrm>
                  <a:off x="2451" y="5393"/>
                  <a:ext cx="941" cy="577"/>
                </a:xfrm>
                <a:custGeom>
                  <a:avLst/>
                  <a:gdLst>
                    <a:gd name="T0" fmla="*/ 284 w 941"/>
                    <a:gd name="T1" fmla="*/ 577 h 577"/>
                    <a:gd name="T2" fmla="*/ 24 w 941"/>
                    <a:gd name="T3" fmla="*/ 112 h 577"/>
                    <a:gd name="T4" fmla="*/ 429 w 941"/>
                    <a:gd name="T5" fmla="*/ 7 h 577"/>
                    <a:gd name="T6" fmla="*/ 909 w 941"/>
                    <a:gd name="T7" fmla="*/ 157 h 577"/>
                    <a:gd name="T8" fmla="*/ 624 w 941"/>
                    <a:gd name="T9" fmla="*/ 502 h 5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1" h="577">
                      <a:moveTo>
                        <a:pt x="284" y="577"/>
                      </a:moveTo>
                      <a:cubicBezTo>
                        <a:pt x="142" y="392"/>
                        <a:pt x="0" y="207"/>
                        <a:pt x="24" y="112"/>
                      </a:cubicBezTo>
                      <a:cubicBezTo>
                        <a:pt x="48" y="17"/>
                        <a:pt x="282" y="0"/>
                        <a:pt x="429" y="7"/>
                      </a:cubicBezTo>
                      <a:cubicBezTo>
                        <a:pt x="576" y="14"/>
                        <a:pt x="877" y="75"/>
                        <a:pt x="909" y="157"/>
                      </a:cubicBezTo>
                      <a:cubicBezTo>
                        <a:pt x="941" y="239"/>
                        <a:pt x="671" y="442"/>
                        <a:pt x="624" y="502"/>
                      </a:cubicBezTo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" name="Oval 14"/>
                <p:cNvSpPr>
                  <a:spLocks noChangeArrowheads="1"/>
                </p:cNvSpPr>
                <p:nvPr/>
              </p:nvSpPr>
              <p:spPr bwMode="auto">
                <a:xfrm>
                  <a:off x="2735" y="4710"/>
                  <a:ext cx="340" cy="375"/>
                </a:xfrm>
                <a:prstGeom prst="ellips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8" name="Group 15"/>
              <p:cNvGrpSpPr>
                <a:grpSpLocks/>
              </p:cNvGrpSpPr>
              <p:nvPr/>
            </p:nvGrpSpPr>
            <p:grpSpPr bwMode="auto">
              <a:xfrm>
                <a:off x="4333" y="4710"/>
                <a:ext cx="941" cy="2045"/>
                <a:chOff x="2451" y="4710"/>
                <a:chExt cx="941" cy="2045"/>
              </a:xfrm>
            </p:grpSpPr>
            <p:sp>
              <p:nvSpPr>
                <p:cNvPr id="9" name="Freeform 48"/>
                <p:cNvSpPr>
                  <a:spLocks/>
                </p:cNvSpPr>
                <p:nvPr/>
              </p:nvSpPr>
              <p:spPr bwMode="auto">
                <a:xfrm>
                  <a:off x="2735" y="5820"/>
                  <a:ext cx="340" cy="935"/>
                </a:xfrm>
                <a:custGeom>
                  <a:avLst/>
                  <a:gdLst>
                    <a:gd name="T0" fmla="*/ 0 w 340"/>
                    <a:gd name="T1" fmla="*/ 194310 h 346"/>
                    <a:gd name="T2" fmla="*/ 114300 w 340"/>
                    <a:gd name="T3" fmla="*/ 4445 h 346"/>
                    <a:gd name="T4" fmla="*/ 215900 w 340"/>
                    <a:gd name="T5" fmla="*/ 219710 h 346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40" h="346">
                      <a:moveTo>
                        <a:pt x="0" y="306"/>
                      </a:moveTo>
                      <a:cubicBezTo>
                        <a:pt x="61" y="153"/>
                        <a:pt x="123" y="0"/>
                        <a:pt x="180" y="7"/>
                      </a:cubicBezTo>
                      <a:cubicBezTo>
                        <a:pt x="237" y="14"/>
                        <a:pt x="310" y="296"/>
                        <a:pt x="340" y="346"/>
                      </a:cubicBezTo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cxnSp>
              <p:nvCxnSpPr>
                <p:cNvPr id="4113" name="AutoShape 17"/>
                <p:cNvCxnSpPr>
                  <a:cxnSpLocks noChangeShapeType="1"/>
                </p:cNvCxnSpPr>
                <p:nvPr/>
              </p:nvCxnSpPr>
              <p:spPr bwMode="auto">
                <a:xfrm>
                  <a:off x="2880" y="5085"/>
                  <a:ext cx="30" cy="735"/>
                </a:xfrm>
                <a:prstGeom prst="straightConnector1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10" name="Freeform 18"/>
                <p:cNvSpPr>
                  <a:spLocks/>
                </p:cNvSpPr>
                <p:nvPr/>
              </p:nvSpPr>
              <p:spPr bwMode="auto">
                <a:xfrm>
                  <a:off x="2451" y="5393"/>
                  <a:ext cx="941" cy="577"/>
                </a:xfrm>
                <a:custGeom>
                  <a:avLst/>
                  <a:gdLst>
                    <a:gd name="T0" fmla="*/ 284 w 941"/>
                    <a:gd name="T1" fmla="*/ 577 h 577"/>
                    <a:gd name="T2" fmla="*/ 24 w 941"/>
                    <a:gd name="T3" fmla="*/ 112 h 577"/>
                    <a:gd name="T4" fmla="*/ 429 w 941"/>
                    <a:gd name="T5" fmla="*/ 7 h 577"/>
                    <a:gd name="T6" fmla="*/ 909 w 941"/>
                    <a:gd name="T7" fmla="*/ 157 h 577"/>
                    <a:gd name="T8" fmla="*/ 624 w 941"/>
                    <a:gd name="T9" fmla="*/ 502 h 5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1" h="577">
                      <a:moveTo>
                        <a:pt x="284" y="577"/>
                      </a:moveTo>
                      <a:cubicBezTo>
                        <a:pt x="142" y="392"/>
                        <a:pt x="0" y="207"/>
                        <a:pt x="24" y="112"/>
                      </a:cubicBezTo>
                      <a:cubicBezTo>
                        <a:pt x="48" y="17"/>
                        <a:pt x="282" y="0"/>
                        <a:pt x="429" y="7"/>
                      </a:cubicBezTo>
                      <a:cubicBezTo>
                        <a:pt x="576" y="14"/>
                        <a:pt x="877" y="75"/>
                        <a:pt x="909" y="157"/>
                      </a:cubicBezTo>
                      <a:cubicBezTo>
                        <a:pt x="941" y="239"/>
                        <a:pt x="671" y="442"/>
                        <a:pt x="624" y="502"/>
                      </a:cubicBezTo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" name="Oval 19"/>
                <p:cNvSpPr>
                  <a:spLocks noChangeArrowheads="1"/>
                </p:cNvSpPr>
                <p:nvPr/>
              </p:nvSpPr>
              <p:spPr bwMode="auto">
                <a:xfrm>
                  <a:off x="2735" y="4710"/>
                  <a:ext cx="340" cy="375"/>
                </a:xfrm>
                <a:prstGeom prst="ellips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cxnSp>
            <p:nvCxnSpPr>
              <p:cNvPr id="4116" name="AutoShape 20"/>
              <p:cNvCxnSpPr>
                <a:cxnSpLocks noChangeShapeType="1"/>
              </p:cNvCxnSpPr>
              <p:nvPr/>
            </p:nvCxnSpPr>
            <p:spPr bwMode="auto">
              <a:xfrm>
                <a:off x="5274" y="6180"/>
                <a:ext cx="2826" cy="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4117" name="AutoShape 21"/>
              <p:cNvCxnSpPr>
                <a:cxnSpLocks noChangeShapeType="1"/>
              </p:cNvCxnSpPr>
              <p:nvPr/>
            </p:nvCxnSpPr>
            <p:spPr bwMode="auto">
              <a:xfrm>
                <a:off x="8100" y="6180"/>
                <a:ext cx="0" cy="396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4118" name="AutoShape 22"/>
              <p:cNvCxnSpPr>
                <a:cxnSpLocks noChangeShapeType="1"/>
              </p:cNvCxnSpPr>
              <p:nvPr/>
            </p:nvCxnSpPr>
            <p:spPr bwMode="auto">
              <a:xfrm flipH="1">
                <a:off x="2355" y="10140"/>
                <a:ext cx="5745" cy="75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4119" name="AutoShape 23"/>
              <p:cNvCxnSpPr>
                <a:cxnSpLocks noChangeShapeType="1"/>
              </p:cNvCxnSpPr>
              <p:nvPr/>
            </p:nvCxnSpPr>
            <p:spPr bwMode="auto">
              <a:xfrm flipV="1">
                <a:off x="2355" y="6870"/>
                <a:ext cx="0" cy="327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4" name="AutoShape 24"/>
            <p:cNvSpPr>
              <a:spLocks noChangeArrowheads="1"/>
            </p:cNvSpPr>
            <p:nvPr/>
          </p:nvSpPr>
          <p:spPr bwMode="auto">
            <a:xfrm rot="5400000">
              <a:off x="7305" y="3990"/>
              <a:ext cx="690" cy="480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204866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326957" y="1052736"/>
            <a:ext cx="4467225" cy="4257675"/>
            <a:chOff x="1685" y="1667"/>
            <a:chExt cx="7035" cy="6705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685" y="1667"/>
              <a:ext cx="7035" cy="6705"/>
              <a:chOff x="1595" y="4289"/>
              <a:chExt cx="7035" cy="6705"/>
            </a:xfrm>
          </p:grpSpPr>
          <p:sp>
            <p:nvSpPr>
              <p:cNvPr id="5" name="Rectangle 4"/>
              <p:cNvSpPr>
                <a:spLocks noChangeArrowheads="1"/>
              </p:cNvSpPr>
              <p:nvPr/>
            </p:nvSpPr>
            <p:spPr bwMode="auto">
              <a:xfrm>
                <a:off x="1595" y="4289"/>
                <a:ext cx="7035" cy="670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6" name="Group 5"/>
              <p:cNvGrpSpPr>
                <a:grpSpLocks/>
              </p:cNvGrpSpPr>
              <p:nvPr/>
            </p:nvGrpSpPr>
            <p:grpSpPr bwMode="auto">
              <a:xfrm>
                <a:off x="2451" y="4710"/>
                <a:ext cx="941" cy="2045"/>
                <a:chOff x="2451" y="4710"/>
                <a:chExt cx="941" cy="2045"/>
              </a:xfrm>
            </p:grpSpPr>
            <p:sp>
              <p:nvSpPr>
                <p:cNvPr id="15" name="Freeform 48"/>
                <p:cNvSpPr>
                  <a:spLocks/>
                </p:cNvSpPr>
                <p:nvPr/>
              </p:nvSpPr>
              <p:spPr bwMode="auto">
                <a:xfrm>
                  <a:off x="2735" y="5820"/>
                  <a:ext cx="340" cy="935"/>
                </a:xfrm>
                <a:custGeom>
                  <a:avLst/>
                  <a:gdLst>
                    <a:gd name="T0" fmla="*/ 0 w 340"/>
                    <a:gd name="T1" fmla="*/ 194310 h 346"/>
                    <a:gd name="T2" fmla="*/ 114300 w 340"/>
                    <a:gd name="T3" fmla="*/ 4445 h 346"/>
                    <a:gd name="T4" fmla="*/ 215900 w 340"/>
                    <a:gd name="T5" fmla="*/ 219710 h 346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40" h="346">
                      <a:moveTo>
                        <a:pt x="0" y="306"/>
                      </a:moveTo>
                      <a:cubicBezTo>
                        <a:pt x="61" y="153"/>
                        <a:pt x="123" y="0"/>
                        <a:pt x="180" y="7"/>
                      </a:cubicBezTo>
                      <a:cubicBezTo>
                        <a:pt x="237" y="14"/>
                        <a:pt x="310" y="296"/>
                        <a:pt x="340" y="346"/>
                      </a:cubicBezTo>
                    </a:path>
                  </a:pathLst>
                </a:custGeom>
                <a:noFill/>
                <a:ln w="57150" cmpd="sng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cxnSp>
              <p:nvCxnSpPr>
                <p:cNvPr id="8199" name="AutoShape 7"/>
                <p:cNvCxnSpPr>
                  <a:cxnSpLocks noChangeShapeType="1"/>
                </p:cNvCxnSpPr>
                <p:nvPr/>
              </p:nvCxnSpPr>
              <p:spPr bwMode="auto">
                <a:xfrm>
                  <a:off x="2880" y="5085"/>
                  <a:ext cx="30" cy="735"/>
                </a:xfrm>
                <a:prstGeom prst="straightConnector1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</p:cxnSp>
            <p:sp>
              <p:nvSpPr>
                <p:cNvPr id="16" name="Freeform 8"/>
                <p:cNvSpPr>
                  <a:spLocks/>
                </p:cNvSpPr>
                <p:nvPr/>
              </p:nvSpPr>
              <p:spPr bwMode="auto">
                <a:xfrm>
                  <a:off x="2451" y="5393"/>
                  <a:ext cx="941" cy="577"/>
                </a:xfrm>
                <a:custGeom>
                  <a:avLst/>
                  <a:gdLst>
                    <a:gd name="T0" fmla="*/ 284 w 941"/>
                    <a:gd name="T1" fmla="*/ 577 h 577"/>
                    <a:gd name="T2" fmla="*/ 24 w 941"/>
                    <a:gd name="T3" fmla="*/ 112 h 577"/>
                    <a:gd name="T4" fmla="*/ 429 w 941"/>
                    <a:gd name="T5" fmla="*/ 7 h 577"/>
                    <a:gd name="T6" fmla="*/ 909 w 941"/>
                    <a:gd name="T7" fmla="*/ 157 h 577"/>
                    <a:gd name="T8" fmla="*/ 624 w 941"/>
                    <a:gd name="T9" fmla="*/ 502 h 5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1" h="577">
                      <a:moveTo>
                        <a:pt x="284" y="577"/>
                      </a:moveTo>
                      <a:cubicBezTo>
                        <a:pt x="142" y="392"/>
                        <a:pt x="0" y="207"/>
                        <a:pt x="24" y="112"/>
                      </a:cubicBezTo>
                      <a:cubicBezTo>
                        <a:pt x="48" y="17"/>
                        <a:pt x="282" y="0"/>
                        <a:pt x="429" y="7"/>
                      </a:cubicBezTo>
                      <a:cubicBezTo>
                        <a:pt x="576" y="14"/>
                        <a:pt x="877" y="75"/>
                        <a:pt x="909" y="157"/>
                      </a:cubicBezTo>
                      <a:cubicBezTo>
                        <a:pt x="941" y="239"/>
                        <a:pt x="671" y="442"/>
                        <a:pt x="624" y="502"/>
                      </a:cubicBezTo>
                    </a:path>
                  </a:pathLst>
                </a:custGeom>
                <a:noFill/>
                <a:ln w="57150" cmpd="sng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7" name="Oval 9"/>
                <p:cNvSpPr>
                  <a:spLocks noChangeArrowheads="1"/>
                </p:cNvSpPr>
                <p:nvPr/>
              </p:nvSpPr>
              <p:spPr bwMode="auto">
                <a:xfrm>
                  <a:off x="2735" y="4710"/>
                  <a:ext cx="340" cy="375"/>
                </a:xfrm>
                <a:prstGeom prst="ellipse">
                  <a:avLst/>
                </a:prstGeom>
                <a:solidFill>
                  <a:schemeClr val="bg1"/>
                </a:solidFill>
                <a:ln w="5715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7" name="Group 10"/>
              <p:cNvGrpSpPr>
                <a:grpSpLocks/>
              </p:cNvGrpSpPr>
              <p:nvPr/>
            </p:nvGrpSpPr>
            <p:grpSpPr bwMode="auto">
              <a:xfrm>
                <a:off x="3392" y="4710"/>
                <a:ext cx="941" cy="2045"/>
                <a:chOff x="2451" y="4710"/>
                <a:chExt cx="941" cy="2045"/>
              </a:xfrm>
            </p:grpSpPr>
            <p:sp>
              <p:nvSpPr>
                <p:cNvPr id="12" name="Freeform 48"/>
                <p:cNvSpPr>
                  <a:spLocks/>
                </p:cNvSpPr>
                <p:nvPr/>
              </p:nvSpPr>
              <p:spPr bwMode="auto">
                <a:xfrm>
                  <a:off x="2735" y="5820"/>
                  <a:ext cx="340" cy="935"/>
                </a:xfrm>
                <a:custGeom>
                  <a:avLst/>
                  <a:gdLst>
                    <a:gd name="T0" fmla="*/ 0 w 340"/>
                    <a:gd name="T1" fmla="*/ 194310 h 346"/>
                    <a:gd name="T2" fmla="*/ 114300 w 340"/>
                    <a:gd name="T3" fmla="*/ 4445 h 346"/>
                    <a:gd name="T4" fmla="*/ 215900 w 340"/>
                    <a:gd name="T5" fmla="*/ 219710 h 346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40" h="346">
                      <a:moveTo>
                        <a:pt x="0" y="306"/>
                      </a:moveTo>
                      <a:cubicBezTo>
                        <a:pt x="61" y="153"/>
                        <a:pt x="123" y="0"/>
                        <a:pt x="180" y="7"/>
                      </a:cubicBezTo>
                      <a:cubicBezTo>
                        <a:pt x="237" y="14"/>
                        <a:pt x="310" y="296"/>
                        <a:pt x="340" y="346"/>
                      </a:cubicBezTo>
                    </a:path>
                  </a:pathLst>
                </a:custGeom>
                <a:noFill/>
                <a:ln w="57150" cmpd="sng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cxnSp>
              <p:nvCxnSpPr>
                <p:cNvPr id="8204" name="AutoShape 12"/>
                <p:cNvCxnSpPr>
                  <a:cxnSpLocks noChangeShapeType="1"/>
                </p:cNvCxnSpPr>
                <p:nvPr/>
              </p:nvCxnSpPr>
              <p:spPr bwMode="auto">
                <a:xfrm>
                  <a:off x="2880" y="5085"/>
                  <a:ext cx="30" cy="735"/>
                </a:xfrm>
                <a:prstGeom prst="straightConnector1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</p:cxnSp>
            <p:sp>
              <p:nvSpPr>
                <p:cNvPr id="13" name="Freeform 13"/>
                <p:cNvSpPr>
                  <a:spLocks/>
                </p:cNvSpPr>
                <p:nvPr/>
              </p:nvSpPr>
              <p:spPr bwMode="auto">
                <a:xfrm>
                  <a:off x="2451" y="5393"/>
                  <a:ext cx="941" cy="577"/>
                </a:xfrm>
                <a:custGeom>
                  <a:avLst/>
                  <a:gdLst>
                    <a:gd name="T0" fmla="*/ 284 w 941"/>
                    <a:gd name="T1" fmla="*/ 577 h 577"/>
                    <a:gd name="T2" fmla="*/ 24 w 941"/>
                    <a:gd name="T3" fmla="*/ 112 h 577"/>
                    <a:gd name="T4" fmla="*/ 429 w 941"/>
                    <a:gd name="T5" fmla="*/ 7 h 577"/>
                    <a:gd name="T6" fmla="*/ 909 w 941"/>
                    <a:gd name="T7" fmla="*/ 157 h 577"/>
                    <a:gd name="T8" fmla="*/ 624 w 941"/>
                    <a:gd name="T9" fmla="*/ 502 h 5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1" h="577">
                      <a:moveTo>
                        <a:pt x="284" y="577"/>
                      </a:moveTo>
                      <a:cubicBezTo>
                        <a:pt x="142" y="392"/>
                        <a:pt x="0" y="207"/>
                        <a:pt x="24" y="112"/>
                      </a:cubicBezTo>
                      <a:cubicBezTo>
                        <a:pt x="48" y="17"/>
                        <a:pt x="282" y="0"/>
                        <a:pt x="429" y="7"/>
                      </a:cubicBezTo>
                      <a:cubicBezTo>
                        <a:pt x="576" y="14"/>
                        <a:pt x="877" y="75"/>
                        <a:pt x="909" y="157"/>
                      </a:cubicBezTo>
                      <a:cubicBezTo>
                        <a:pt x="941" y="239"/>
                        <a:pt x="671" y="442"/>
                        <a:pt x="624" y="502"/>
                      </a:cubicBezTo>
                    </a:path>
                  </a:pathLst>
                </a:custGeom>
                <a:noFill/>
                <a:ln w="57150" cmpd="sng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" name="Oval 14"/>
                <p:cNvSpPr>
                  <a:spLocks noChangeArrowheads="1"/>
                </p:cNvSpPr>
                <p:nvPr/>
              </p:nvSpPr>
              <p:spPr bwMode="auto">
                <a:xfrm>
                  <a:off x="2735" y="4710"/>
                  <a:ext cx="340" cy="375"/>
                </a:xfrm>
                <a:prstGeom prst="ellipse">
                  <a:avLst/>
                </a:prstGeom>
                <a:solidFill>
                  <a:schemeClr val="bg1"/>
                </a:solidFill>
                <a:ln w="5715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8" name="Group 15"/>
              <p:cNvGrpSpPr>
                <a:grpSpLocks/>
              </p:cNvGrpSpPr>
              <p:nvPr/>
            </p:nvGrpSpPr>
            <p:grpSpPr bwMode="auto">
              <a:xfrm>
                <a:off x="4333" y="4710"/>
                <a:ext cx="941" cy="2045"/>
                <a:chOff x="2451" y="4710"/>
                <a:chExt cx="941" cy="2045"/>
              </a:xfrm>
            </p:grpSpPr>
            <p:sp>
              <p:nvSpPr>
                <p:cNvPr id="9" name="Freeform 48"/>
                <p:cNvSpPr>
                  <a:spLocks/>
                </p:cNvSpPr>
                <p:nvPr/>
              </p:nvSpPr>
              <p:spPr bwMode="auto">
                <a:xfrm>
                  <a:off x="2735" y="5820"/>
                  <a:ext cx="340" cy="935"/>
                </a:xfrm>
                <a:custGeom>
                  <a:avLst/>
                  <a:gdLst>
                    <a:gd name="T0" fmla="*/ 0 w 340"/>
                    <a:gd name="T1" fmla="*/ 194310 h 346"/>
                    <a:gd name="T2" fmla="*/ 114300 w 340"/>
                    <a:gd name="T3" fmla="*/ 4445 h 346"/>
                    <a:gd name="T4" fmla="*/ 215900 w 340"/>
                    <a:gd name="T5" fmla="*/ 219710 h 346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40" h="346">
                      <a:moveTo>
                        <a:pt x="0" y="306"/>
                      </a:moveTo>
                      <a:cubicBezTo>
                        <a:pt x="61" y="153"/>
                        <a:pt x="123" y="0"/>
                        <a:pt x="180" y="7"/>
                      </a:cubicBezTo>
                      <a:cubicBezTo>
                        <a:pt x="237" y="14"/>
                        <a:pt x="310" y="296"/>
                        <a:pt x="340" y="346"/>
                      </a:cubicBezTo>
                    </a:path>
                  </a:pathLst>
                </a:custGeom>
                <a:noFill/>
                <a:ln w="57150" cmpd="sng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cxnSp>
              <p:nvCxnSpPr>
                <p:cNvPr id="8209" name="AutoShape 17"/>
                <p:cNvCxnSpPr>
                  <a:cxnSpLocks noChangeShapeType="1"/>
                </p:cNvCxnSpPr>
                <p:nvPr/>
              </p:nvCxnSpPr>
              <p:spPr bwMode="auto">
                <a:xfrm>
                  <a:off x="2880" y="5085"/>
                  <a:ext cx="30" cy="735"/>
                </a:xfrm>
                <a:prstGeom prst="straightConnector1">
                  <a:avLst/>
                </a:prstGeom>
                <a:noFill/>
                <a:ln w="57150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</p:cxnSp>
            <p:sp>
              <p:nvSpPr>
                <p:cNvPr id="10" name="Freeform 18"/>
                <p:cNvSpPr>
                  <a:spLocks/>
                </p:cNvSpPr>
                <p:nvPr/>
              </p:nvSpPr>
              <p:spPr bwMode="auto">
                <a:xfrm>
                  <a:off x="2451" y="5393"/>
                  <a:ext cx="941" cy="577"/>
                </a:xfrm>
                <a:custGeom>
                  <a:avLst/>
                  <a:gdLst>
                    <a:gd name="T0" fmla="*/ 284 w 941"/>
                    <a:gd name="T1" fmla="*/ 577 h 577"/>
                    <a:gd name="T2" fmla="*/ 24 w 941"/>
                    <a:gd name="T3" fmla="*/ 112 h 577"/>
                    <a:gd name="T4" fmla="*/ 429 w 941"/>
                    <a:gd name="T5" fmla="*/ 7 h 577"/>
                    <a:gd name="T6" fmla="*/ 909 w 941"/>
                    <a:gd name="T7" fmla="*/ 157 h 577"/>
                    <a:gd name="T8" fmla="*/ 624 w 941"/>
                    <a:gd name="T9" fmla="*/ 502 h 5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1" h="577">
                      <a:moveTo>
                        <a:pt x="284" y="577"/>
                      </a:moveTo>
                      <a:cubicBezTo>
                        <a:pt x="142" y="392"/>
                        <a:pt x="0" y="207"/>
                        <a:pt x="24" y="112"/>
                      </a:cubicBezTo>
                      <a:cubicBezTo>
                        <a:pt x="48" y="17"/>
                        <a:pt x="282" y="0"/>
                        <a:pt x="429" y="7"/>
                      </a:cubicBezTo>
                      <a:cubicBezTo>
                        <a:pt x="576" y="14"/>
                        <a:pt x="877" y="75"/>
                        <a:pt x="909" y="157"/>
                      </a:cubicBezTo>
                      <a:cubicBezTo>
                        <a:pt x="941" y="239"/>
                        <a:pt x="671" y="442"/>
                        <a:pt x="624" y="502"/>
                      </a:cubicBezTo>
                    </a:path>
                  </a:pathLst>
                </a:custGeom>
                <a:noFill/>
                <a:ln w="57150" cmpd="sng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" name="Oval 19"/>
                <p:cNvSpPr>
                  <a:spLocks noChangeArrowheads="1"/>
                </p:cNvSpPr>
                <p:nvPr/>
              </p:nvSpPr>
              <p:spPr bwMode="auto">
                <a:xfrm>
                  <a:off x="2735" y="4710"/>
                  <a:ext cx="340" cy="375"/>
                </a:xfrm>
                <a:prstGeom prst="ellipse">
                  <a:avLst/>
                </a:prstGeom>
                <a:solidFill>
                  <a:schemeClr val="bg1"/>
                </a:solidFill>
                <a:ln w="5715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cxnSp>
            <p:nvCxnSpPr>
              <p:cNvPr id="8212" name="AutoShape 20"/>
              <p:cNvCxnSpPr>
                <a:cxnSpLocks noChangeShapeType="1"/>
              </p:cNvCxnSpPr>
              <p:nvPr/>
            </p:nvCxnSpPr>
            <p:spPr bwMode="auto">
              <a:xfrm>
                <a:off x="5274" y="6180"/>
                <a:ext cx="2826" cy="0"/>
              </a:xfrm>
              <a:prstGeom prst="straightConnector1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8213" name="AutoShape 21"/>
              <p:cNvCxnSpPr>
                <a:cxnSpLocks noChangeShapeType="1"/>
              </p:cNvCxnSpPr>
              <p:nvPr/>
            </p:nvCxnSpPr>
            <p:spPr bwMode="auto">
              <a:xfrm>
                <a:off x="8100" y="6180"/>
                <a:ext cx="0" cy="3960"/>
              </a:xfrm>
              <a:prstGeom prst="straightConnector1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8214" name="AutoShape 22"/>
              <p:cNvCxnSpPr>
                <a:cxnSpLocks noChangeShapeType="1"/>
              </p:cNvCxnSpPr>
              <p:nvPr/>
            </p:nvCxnSpPr>
            <p:spPr bwMode="auto">
              <a:xfrm flipH="1">
                <a:off x="2355" y="10140"/>
                <a:ext cx="5745" cy="75"/>
              </a:xfrm>
              <a:prstGeom prst="straightConnector1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8215" name="AutoShape 23"/>
              <p:cNvCxnSpPr>
                <a:cxnSpLocks noChangeShapeType="1"/>
              </p:cNvCxnSpPr>
              <p:nvPr/>
            </p:nvCxnSpPr>
            <p:spPr bwMode="auto">
              <a:xfrm flipV="1">
                <a:off x="2355" y="6870"/>
                <a:ext cx="0" cy="3270"/>
              </a:xfrm>
              <a:prstGeom prst="straightConnector1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</p:grpSp>
        <p:sp>
          <p:nvSpPr>
            <p:cNvPr id="4" name="AutoShape 24"/>
            <p:cNvSpPr>
              <a:spLocks noChangeArrowheads="1"/>
            </p:cNvSpPr>
            <p:nvPr/>
          </p:nvSpPr>
          <p:spPr bwMode="auto">
            <a:xfrm rot="5400000">
              <a:off x="7305" y="3990"/>
              <a:ext cx="690" cy="480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chemeClr val="accent1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2959626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545853" y="980728"/>
            <a:ext cx="4467225" cy="4257675"/>
            <a:chOff x="1835" y="1476"/>
            <a:chExt cx="7035" cy="6705"/>
          </a:xfrm>
        </p:grpSpPr>
        <p:sp>
          <p:nvSpPr>
            <p:cNvPr id="3" name="Rectangle 3"/>
            <p:cNvSpPr>
              <a:spLocks noChangeArrowheads="1"/>
            </p:cNvSpPr>
            <p:nvPr/>
          </p:nvSpPr>
          <p:spPr bwMode="auto">
            <a:xfrm>
              <a:off x="1835" y="1476"/>
              <a:ext cx="7035" cy="6705"/>
            </a:xfrm>
            <a:prstGeom prst="rect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Oval 4"/>
            <p:cNvSpPr>
              <a:spLocks noChangeArrowheads="1"/>
            </p:cNvSpPr>
            <p:nvPr/>
          </p:nvSpPr>
          <p:spPr bwMode="auto">
            <a:xfrm>
              <a:off x="2775" y="2311"/>
              <a:ext cx="525" cy="405"/>
            </a:xfrm>
            <a:prstGeom prst="ellipse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3465" y="2311"/>
              <a:ext cx="525" cy="405"/>
            </a:xfrm>
            <a:prstGeom prst="ellipse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5126" name="AutoShape 6"/>
            <p:cNvCxnSpPr>
              <a:cxnSpLocks noChangeShapeType="1"/>
            </p:cNvCxnSpPr>
            <p:nvPr/>
          </p:nvCxnSpPr>
          <p:spPr bwMode="auto">
            <a:xfrm>
              <a:off x="3030" y="2717"/>
              <a:ext cx="0" cy="1635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sp>
          <p:nvSpPr>
            <p:cNvPr id="6" name="Freeform 7"/>
            <p:cNvSpPr>
              <a:spLocks/>
            </p:cNvSpPr>
            <p:nvPr/>
          </p:nvSpPr>
          <p:spPr bwMode="auto">
            <a:xfrm>
              <a:off x="2775" y="2835"/>
              <a:ext cx="525" cy="647"/>
            </a:xfrm>
            <a:custGeom>
              <a:avLst/>
              <a:gdLst>
                <a:gd name="T0" fmla="*/ 0 w 525"/>
                <a:gd name="T1" fmla="*/ 632 h 647"/>
                <a:gd name="T2" fmla="*/ 255 w 525"/>
                <a:gd name="T3" fmla="*/ 2 h 647"/>
                <a:gd name="T4" fmla="*/ 525 w 525"/>
                <a:gd name="T5" fmla="*/ 647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5" h="647">
                  <a:moveTo>
                    <a:pt x="0" y="632"/>
                  </a:moveTo>
                  <a:cubicBezTo>
                    <a:pt x="84" y="316"/>
                    <a:pt x="168" y="0"/>
                    <a:pt x="255" y="2"/>
                  </a:cubicBezTo>
                  <a:cubicBezTo>
                    <a:pt x="342" y="4"/>
                    <a:pt x="480" y="537"/>
                    <a:pt x="525" y="647"/>
                  </a:cubicBezTo>
                </a:path>
              </a:pathLst>
            </a:cu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Freeform 8"/>
            <p:cNvSpPr>
              <a:spLocks/>
            </p:cNvSpPr>
            <p:nvPr/>
          </p:nvSpPr>
          <p:spPr bwMode="auto">
            <a:xfrm>
              <a:off x="3465" y="2835"/>
              <a:ext cx="525" cy="647"/>
            </a:xfrm>
            <a:custGeom>
              <a:avLst/>
              <a:gdLst>
                <a:gd name="T0" fmla="*/ 0 w 525"/>
                <a:gd name="T1" fmla="*/ 632 h 647"/>
                <a:gd name="T2" fmla="*/ 255 w 525"/>
                <a:gd name="T3" fmla="*/ 2 h 647"/>
                <a:gd name="T4" fmla="*/ 525 w 525"/>
                <a:gd name="T5" fmla="*/ 647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5" h="647">
                  <a:moveTo>
                    <a:pt x="0" y="632"/>
                  </a:moveTo>
                  <a:cubicBezTo>
                    <a:pt x="84" y="316"/>
                    <a:pt x="168" y="0"/>
                    <a:pt x="255" y="2"/>
                  </a:cubicBezTo>
                  <a:cubicBezTo>
                    <a:pt x="342" y="4"/>
                    <a:pt x="480" y="537"/>
                    <a:pt x="525" y="647"/>
                  </a:cubicBezTo>
                </a:path>
              </a:pathLst>
            </a:cu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5129" name="AutoShape 9"/>
            <p:cNvCxnSpPr>
              <a:cxnSpLocks noChangeShapeType="1"/>
            </p:cNvCxnSpPr>
            <p:nvPr/>
          </p:nvCxnSpPr>
          <p:spPr bwMode="auto">
            <a:xfrm>
              <a:off x="3720" y="2717"/>
              <a:ext cx="15" cy="1635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130" name="AutoShape 10"/>
            <p:cNvCxnSpPr>
              <a:cxnSpLocks noChangeShapeType="1"/>
            </p:cNvCxnSpPr>
            <p:nvPr/>
          </p:nvCxnSpPr>
          <p:spPr bwMode="auto">
            <a:xfrm>
              <a:off x="4230" y="2717"/>
              <a:ext cx="3705" cy="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131" name="AutoShape 11"/>
            <p:cNvCxnSpPr>
              <a:cxnSpLocks noChangeShapeType="1"/>
            </p:cNvCxnSpPr>
            <p:nvPr/>
          </p:nvCxnSpPr>
          <p:spPr bwMode="auto">
            <a:xfrm>
              <a:off x="7935" y="2717"/>
              <a:ext cx="0" cy="453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132" name="AutoShape 12"/>
            <p:cNvCxnSpPr>
              <a:cxnSpLocks noChangeShapeType="1"/>
            </p:cNvCxnSpPr>
            <p:nvPr/>
          </p:nvCxnSpPr>
          <p:spPr bwMode="auto">
            <a:xfrm flipV="1">
              <a:off x="2775" y="4186"/>
              <a:ext cx="0" cy="306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133" name="AutoShape 13"/>
            <p:cNvCxnSpPr>
              <a:cxnSpLocks noChangeShapeType="1"/>
            </p:cNvCxnSpPr>
            <p:nvPr/>
          </p:nvCxnSpPr>
          <p:spPr bwMode="auto">
            <a:xfrm>
              <a:off x="2775" y="7246"/>
              <a:ext cx="5160" cy="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sp>
          <p:nvSpPr>
            <p:cNvPr id="8" name="AutoShape 14"/>
            <p:cNvSpPr>
              <a:spLocks noChangeArrowheads="1"/>
            </p:cNvSpPr>
            <p:nvPr/>
          </p:nvSpPr>
          <p:spPr bwMode="auto">
            <a:xfrm>
              <a:off x="4327" y="2986"/>
              <a:ext cx="218" cy="1200"/>
            </a:xfrm>
            <a:prstGeom prst="upDownArrow">
              <a:avLst>
                <a:gd name="adj1" fmla="val 50000"/>
                <a:gd name="adj2" fmla="val 110092"/>
              </a:avLst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49212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2"/>
          <p:cNvGrpSpPr>
            <a:grpSpLocks/>
          </p:cNvGrpSpPr>
          <p:nvPr/>
        </p:nvGrpSpPr>
        <p:grpSpPr bwMode="auto">
          <a:xfrm>
            <a:off x="2195736" y="1021249"/>
            <a:ext cx="4467225" cy="4257675"/>
            <a:chOff x="1455" y="2685"/>
            <a:chExt cx="7035" cy="6705"/>
          </a:xfrm>
        </p:grpSpPr>
        <p:grpSp>
          <p:nvGrpSpPr>
            <p:cNvPr id="17" name="Group 3"/>
            <p:cNvGrpSpPr>
              <a:grpSpLocks/>
            </p:cNvGrpSpPr>
            <p:nvPr/>
          </p:nvGrpSpPr>
          <p:grpSpPr bwMode="auto">
            <a:xfrm>
              <a:off x="1455" y="2685"/>
              <a:ext cx="7035" cy="6705"/>
              <a:chOff x="1455" y="2685"/>
              <a:chExt cx="7035" cy="6705"/>
            </a:xfrm>
          </p:grpSpPr>
          <p:sp>
            <p:nvSpPr>
              <p:cNvPr id="23" name="Rectangle 4"/>
              <p:cNvSpPr>
                <a:spLocks noChangeArrowheads="1"/>
              </p:cNvSpPr>
              <p:nvPr/>
            </p:nvSpPr>
            <p:spPr bwMode="auto">
              <a:xfrm>
                <a:off x="1455" y="2685"/>
                <a:ext cx="7035" cy="670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AutoShape 11"/>
              <p:cNvSpPr>
                <a:spLocks noChangeArrowheads="1"/>
              </p:cNvSpPr>
              <p:nvPr/>
            </p:nvSpPr>
            <p:spPr bwMode="auto">
              <a:xfrm>
                <a:off x="240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AutoShape 12"/>
              <p:cNvSpPr>
                <a:spLocks noChangeArrowheads="1"/>
              </p:cNvSpPr>
              <p:nvPr/>
            </p:nvSpPr>
            <p:spPr bwMode="auto">
              <a:xfrm>
                <a:off x="280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AutoShape 13"/>
              <p:cNvSpPr>
                <a:spLocks noChangeArrowheads="1"/>
              </p:cNvSpPr>
              <p:nvPr/>
            </p:nvSpPr>
            <p:spPr bwMode="auto">
              <a:xfrm>
                <a:off x="320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AutoShape 14"/>
              <p:cNvSpPr>
                <a:spLocks noChangeArrowheads="1"/>
              </p:cNvSpPr>
              <p:nvPr/>
            </p:nvSpPr>
            <p:spPr bwMode="auto">
              <a:xfrm>
                <a:off x="368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AutoShape 15"/>
              <p:cNvSpPr>
                <a:spLocks noChangeArrowheads="1"/>
              </p:cNvSpPr>
              <p:nvPr/>
            </p:nvSpPr>
            <p:spPr bwMode="auto">
              <a:xfrm>
                <a:off x="410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AutoShape 16"/>
              <p:cNvSpPr>
                <a:spLocks noChangeArrowheads="1"/>
              </p:cNvSpPr>
              <p:nvPr/>
            </p:nvSpPr>
            <p:spPr bwMode="auto">
              <a:xfrm>
                <a:off x="4520" y="3224"/>
                <a:ext cx="320" cy="286"/>
              </a:xfrm>
              <a:prstGeom prst="flowChartConnector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cxnSp>
          <p:nvCxnSpPr>
            <p:cNvPr id="18" name="AutoShape 11"/>
            <p:cNvCxnSpPr>
              <a:cxnSpLocks noChangeShapeType="1"/>
            </p:cNvCxnSpPr>
            <p:nvPr/>
          </p:nvCxnSpPr>
          <p:spPr bwMode="auto">
            <a:xfrm>
              <a:off x="5180" y="3404"/>
              <a:ext cx="2620" cy="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9" name="AutoShape 12"/>
            <p:cNvCxnSpPr>
              <a:cxnSpLocks noChangeShapeType="1"/>
            </p:cNvCxnSpPr>
            <p:nvPr/>
          </p:nvCxnSpPr>
          <p:spPr bwMode="auto">
            <a:xfrm>
              <a:off x="7800" y="3404"/>
              <a:ext cx="0" cy="522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20" name="AutoShape 13"/>
            <p:cNvCxnSpPr>
              <a:cxnSpLocks noChangeShapeType="1"/>
            </p:cNvCxnSpPr>
            <p:nvPr/>
          </p:nvCxnSpPr>
          <p:spPr bwMode="auto">
            <a:xfrm flipH="1">
              <a:off x="2130" y="8625"/>
              <a:ext cx="5670" cy="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21" name="AutoShape 14"/>
            <p:cNvCxnSpPr>
              <a:cxnSpLocks noChangeShapeType="1"/>
            </p:cNvCxnSpPr>
            <p:nvPr/>
          </p:nvCxnSpPr>
          <p:spPr bwMode="auto">
            <a:xfrm flipV="1">
              <a:off x="2130" y="3510"/>
              <a:ext cx="0" cy="5115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cxnSp>
        <p:sp>
          <p:nvSpPr>
            <p:cNvPr id="22" name="AutoShape 15"/>
            <p:cNvSpPr>
              <a:spLocks noChangeArrowheads="1"/>
            </p:cNvSpPr>
            <p:nvPr/>
          </p:nvSpPr>
          <p:spPr bwMode="auto">
            <a:xfrm rot="5618683">
              <a:off x="6720" y="3870"/>
              <a:ext cx="690" cy="480"/>
            </a:xfrm>
            <a:custGeom>
              <a:avLst/>
              <a:gdLst>
                <a:gd name="G0" fmla="+- 15126 0 0"/>
                <a:gd name="G1" fmla="+- 2912 0 0"/>
                <a:gd name="G2" fmla="+- 12158 0 2912"/>
                <a:gd name="G3" fmla="+- G2 0 2912"/>
                <a:gd name="G4" fmla="*/ G3 32768 32059"/>
                <a:gd name="G5" fmla="*/ G4 1 2"/>
                <a:gd name="G6" fmla="+- 21600 0 15126"/>
                <a:gd name="G7" fmla="*/ G6 2912 6079"/>
                <a:gd name="G8" fmla="+- G7 15126 0"/>
                <a:gd name="T0" fmla="*/ 15126 w 21600"/>
                <a:gd name="T1" fmla="*/ 0 h 21600"/>
                <a:gd name="T2" fmla="*/ 15126 w 21600"/>
                <a:gd name="T3" fmla="*/ 12158 h 21600"/>
                <a:gd name="T4" fmla="*/ 3237 w 21600"/>
                <a:gd name="T5" fmla="*/ 21600 h 21600"/>
                <a:gd name="T6" fmla="*/ 21600 w 21600"/>
                <a:gd name="T7" fmla="*/ 6079 h 21600"/>
                <a:gd name="T8" fmla="*/ 17694720 60000 65536"/>
                <a:gd name="T9" fmla="*/ 5898240 60000 65536"/>
                <a:gd name="T10" fmla="*/ 5898240 60000 65536"/>
                <a:gd name="T11" fmla="*/ 0 60000 65536"/>
                <a:gd name="T12" fmla="*/ 12427 w 21600"/>
                <a:gd name="T13" fmla="*/ G1 h 21600"/>
                <a:gd name="T14" fmla="*/ G8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306802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186302" y="1023619"/>
            <a:ext cx="4467225" cy="4257675"/>
            <a:chOff x="2186302" y="1023619"/>
            <a:chExt cx="4467225" cy="4257675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2186302" y="1023619"/>
              <a:ext cx="4467225" cy="4257675"/>
              <a:chOff x="2075" y="1866"/>
              <a:chExt cx="7035" cy="6705"/>
            </a:xfrm>
          </p:grpSpPr>
          <p:sp>
            <p:nvSpPr>
              <p:cNvPr id="6" name="Rectangle 3"/>
              <p:cNvSpPr>
                <a:spLocks noChangeArrowheads="1"/>
              </p:cNvSpPr>
              <p:nvPr/>
            </p:nvSpPr>
            <p:spPr bwMode="auto">
              <a:xfrm>
                <a:off x="2075" y="1866"/>
                <a:ext cx="7035" cy="670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7" name="Group 4"/>
              <p:cNvGrpSpPr>
                <a:grpSpLocks/>
              </p:cNvGrpSpPr>
              <p:nvPr/>
            </p:nvGrpSpPr>
            <p:grpSpPr bwMode="auto">
              <a:xfrm>
                <a:off x="3285" y="3466"/>
                <a:ext cx="3555" cy="3120"/>
                <a:chOff x="3285" y="3975"/>
                <a:chExt cx="3555" cy="3120"/>
              </a:xfrm>
            </p:grpSpPr>
            <p:sp>
              <p:nvSpPr>
                <p:cNvPr id="9" name="Oval 5"/>
                <p:cNvSpPr>
                  <a:spLocks noChangeArrowheads="1"/>
                </p:cNvSpPr>
                <p:nvPr/>
              </p:nvSpPr>
              <p:spPr bwMode="auto">
                <a:xfrm>
                  <a:off x="5235" y="5467"/>
                  <a:ext cx="254" cy="308"/>
                </a:xfrm>
                <a:prstGeom prst="ellips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0" name="Oval 6"/>
                <p:cNvSpPr>
                  <a:spLocks noChangeArrowheads="1"/>
                </p:cNvSpPr>
                <p:nvPr/>
              </p:nvSpPr>
              <p:spPr bwMode="auto">
                <a:xfrm>
                  <a:off x="5489" y="5467"/>
                  <a:ext cx="286" cy="308"/>
                </a:xfrm>
                <a:prstGeom prst="ellips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1" name="Oval 7"/>
                <p:cNvSpPr>
                  <a:spLocks noChangeArrowheads="1"/>
                </p:cNvSpPr>
                <p:nvPr/>
              </p:nvSpPr>
              <p:spPr bwMode="auto">
                <a:xfrm>
                  <a:off x="5775" y="5467"/>
                  <a:ext cx="240" cy="308"/>
                </a:xfrm>
                <a:prstGeom prst="ellips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2" name="Oval 8"/>
                <p:cNvSpPr>
                  <a:spLocks noChangeArrowheads="1"/>
                </p:cNvSpPr>
                <p:nvPr/>
              </p:nvSpPr>
              <p:spPr bwMode="auto">
                <a:xfrm>
                  <a:off x="6015" y="5467"/>
                  <a:ext cx="270" cy="308"/>
                </a:xfrm>
                <a:prstGeom prst="ellips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3" name="Oval 9"/>
                <p:cNvSpPr>
                  <a:spLocks noChangeArrowheads="1"/>
                </p:cNvSpPr>
                <p:nvPr/>
              </p:nvSpPr>
              <p:spPr bwMode="auto">
                <a:xfrm>
                  <a:off x="6285" y="5467"/>
                  <a:ext cx="255" cy="308"/>
                </a:xfrm>
                <a:prstGeom prst="ellips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" name="Oval 10"/>
                <p:cNvSpPr>
                  <a:spLocks noChangeArrowheads="1"/>
                </p:cNvSpPr>
                <p:nvPr/>
              </p:nvSpPr>
              <p:spPr bwMode="auto">
                <a:xfrm>
                  <a:off x="6540" y="5467"/>
                  <a:ext cx="300" cy="308"/>
                </a:xfrm>
                <a:prstGeom prst="ellips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5" name="Oval 11"/>
                <p:cNvSpPr>
                  <a:spLocks noChangeArrowheads="1"/>
                </p:cNvSpPr>
                <p:nvPr/>
              </p:nvSpPr>
              <p:spPr bwMode="auto">
                <a:xfrm>
                  <a:off x="5085" y="5159"/>
                  <a:ext cx="254" cy="308"/>
                </a:xfrm>
                <a:prstGeom prst="ellips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6" name="Oval 12"/>
                <p:cNvSpPr>
                  <a:spLocks noChangeArrowheads="1"/>
                </p:cNvSpPr>
                <p:nvPr/>
              </p:nvSpPr>
              <p:spPr bwMode="auto">
                <a:xfrm>
                  <a:off x="5085" y="5775"/>
                  <a:ext cx="254" cy="308"/>
                </a:xfrm>
                <a:prstGeom prst="ellips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7" name="Oval 13"/>
                <p:cNvSpPr>
                  <a:spLocks noChangeArrowheads="1"/>
                </p:cNvSpPr>
                <p:nvPr/>
              </p:nvSpPr>
              <p:spPr bwMode="auto">
                <a:xfrm>
                  <a:off x="4500" y="4543"/>
                  <a:ext cx="254" cy="308"/>
                </a:xfrm>
                <a:prstGeom prst="ellips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8" name="Oval 14"/>
                <p:cNvSpPr>
                  <a:spLocks noChangeArrowheads="1"/>
                </p:cNvSpPr>
                <p:nvPr/>
              </p:nvSpPr>
              <p:spPr bwMode="auto">
                <a:xfrm>
                  <a:off x="4831" y="4851"/>
                  <a:ext cx="254" cy="308"/>
                </a:xfrm>
                <a:prstGeom prst="ellips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9" name="Oval 15"/>
                <p:cNvSpPr>
                  <a:spLocks noChangeArrowheads="1"/>
                </p:cNvSpPr>
                <p:nvPr/>
              </p:nvSpPr>
              <p:spPr bwMode="auto">
                <a:xfrm>
                  <a:off x="4577" y="6391"/>
                  <a:ext cx="254" cy="308"/>
                </a:xfrm>
                <a:prstGeom prst="ellips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" name="Oval 16"/>
                <p:cNvSpPr>
                  <a:spLocks noChangeArrowheads="1"/>
                </p:cNvSpPr>
                <p:nvPr/>
              </p:nvSpPr>
              <p:spPr bwMode="auto">
                <a:xfrm>
                  <a:off x="4831" y="6083"/>
                  <a:ext cx="254" cy="308"/>
                </a:xfrm>
                <a:prstGeom prst="ellips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1" name="AutoShape 17"/>
                <p:cNvSpPr>
                  <a:spLocks noChangeArrowheads="1"/>
                </p:cNvSpPr>
                <p:nvPr/>
              </p:nvSpPr>
              <p:spPr bwMode="auto">
                <a:xfrm>
                  <a:off x="3285" y="3975"/>
                  <a:ext cx="615" cy="876"/>
                </a:xfrm>
                <a:prstGeom prst="roundRect">
                  <a:avLst>
                    <a:gd name="adj" fmla="val 16667"/>
                  </a:avLst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2" name="AutoShape 18"/>
                <p:cNvSpPr>
                  <a:spLocks noChangeArrowheads="1"/>
                </p:cNvSpPr>
                <p:nvPr/>
              </p:nvSpPr>
              <p:spPr bwMode="auto">
                <a:xfrm>
                  <a:off x="3405" y="6219"/>
                  <a:ext cx="615" cy="876"/>
                </a:xfrm>
                <a:prstGeom prst="roundRect">
                  <a:avLst>
                    <a:gd name="adj" fmla="val 16667"/>
                  </a:avLst>
                </a:prstGeom>
                <a:ln>
                  <a:headEnd/>
                  <a:tailEnd/>
                </a:ln>
              </p:spPr>
              <p:style>
                <a:lnRef idx="3">
                  <a:schemeClr val="lt1"/>
                </a:lnRef>
                <a:fillRef idx="1">
                  <a:schemeClr val="accent1"/>
                </a:fillRef>
                <a:effectRef idx="1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cxnSp>
            <p:nvCxnSpPr>
              <p:cNvPr id="6163" name="AutoShape 19"/>
              <p:cNvCxnSpPr>
                <a:cxnSpLocks noChangeShapeType="1"/>
              </p:cNvCxnSpPr>
              <p:nvPr/>
            </p:nvCxnSpPr>
            <p:spPr bwMode="auto">
              <a:xfrm>
                <a:off x="3000" y="2566"/>
                <a:ext cx="5115" cy="45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164" name="AutoShape 20"/>
              <p:cNvCxnSpPr>
                <a:cxnSpLocks noChangeShapeType="1"/>
              </p:cNvCxnSpPr>
              <p:nvPr/>
            </p:nvCxnSpPr>
            <p:spPr bwMode="auto">
              <a:xfrm>
                <a:off x="8115" y="2611"/>
                <a:ext cx="0" cy="4965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165" name="AutoShape 21"/>
              <p:cNvCxnSpPr>
                <a:cxnSpLocks noChangeShapeType="1"/>
              </p:cNvCxnSpPr>
              <p:nvPr/>
            </p:nvCxnSpPr>
            <p:spPr bwMode="auto">
              <a:xfrm flipH="1">
                <a:off x="3000" y="7621"/>
                <a:ext cx="5115" cy="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166" name="AutoShape 22"/>
              <p:cNvCxnSpPr>
                <a:cxnSpLocks noChangeShapeType="1"/>
              </p:cNvCxnSpPr>
              <p:nvPr/>
            </p:nvCxnSpPr>
            <p:spPr bwMode="auto">
              <a:xfrm>
                <a:off x="3000" y="2566"/>
                <a:ext cx="0" cy="501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3" name="Выгнутая вправо стрелка 2"/>
            <p:cNvSpPr/>
            <p:nvPr/>
          </p:nvSpPr>
          <p:spPr>
            <a:xfrm>
              <a:off x="5394957" y="1772815"/>
              <a:ext cx="375371" cy="544933"/>
            </a:xfrm>
            <a:prstGeom prst="curvedLeftArrow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172783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458</TotalTime>
  <Words>53</Words>
  <Application>Microsoft Office PowerPoint</Application>
  <PresentationFormat>Экран (4:3)</PresentationFormat>
  <Paragraphs>19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ЭТАПЫ ТРЕНИРОВОЧНОГО ПРОЦЕССА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revaz</cp:lastModifiedBy>
  <cp:revision>60</cp:revision>
  <dcterms:modified xsi:type="dcterms:W3CDTF">2013-01-02T17:43:36Z</dcterms:modified>
</cp:coreProperties>
</file>