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79" r:id="rId6"/>
    <p:sldId id="277" r:id="rId7"/>
    <p:sldId id="281" r:id="rId8"/>
    <p:sldId id="278" r:id="rId9"/>
    <p:sldId id="282" r:id="rId10"/>
    <p:sldId id="283" r:id="rId11"/>
    <p:sldId id="261" r:id="rId12"/>
    <p:sldId id="264" r:id="rId13"/>
    <p:sldId id="285" r:id="rId14"/>
    <p:sldId id="271" r:id="rId15"/>
    <p:sldId id="286" r:id="rId16"/>
    <p:sldId id="284" r:id="rId17"/>
    <p:sldId id="288" r:id="rId18"/>
    <p:sldId id="273" r:id="rId19"/>
    <p:sldId id="274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06" autoAdjust="0"/>
    <p:restoredTop sz="94660"/>
  </p:normalViewPr>
  <p:slideViewPr>
    <p:cSldViewPr>
      <p:cViewPr varScale="1">
        <p:scale>
          <a:sx n="73" d="100"/>
          <a:sy n="73" d="100"/>
        </p:scale>
        <p:origin x="-3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C0E691-C4F7-49BB-A9A8-741834C8AB8F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F9C94D-53FB-49B6-9A68-22C0DF667E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9C94D-53FB-49B6-9A68-22C0DF667EF2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3A79071-B1A1-4E0D-862D-82BD5767C4A0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E80C23-83B8-4AB3-B07D-7602800E8B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79071-B1A1-4E0D-862D-82BD5767C4A0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0C23-83B8-4AB3-B07D-7602800E8B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3A79071-B1A1-4E0D-862D-82BD5767C4A0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1E80C23-83B8-4AB3-B07D-7602800E8B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79071-B1A1-4E0D-862D-82BD5767C4A0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1E80C23-83B8-4AB3-B07D-7602800E8B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79071-B1A1-4E0D-862D-82BD5767C4A0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1E80C23-83B8-4AB3-B07D-7602800E8B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3A79071-B1A1-4E0D-862D-82BD5767C4A0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1E80C23-83B8-4AB3-B07D-7602800E8B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3A79071-B1A1-4E0D-862D-82BD5767C4A0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1E80C23-83B8-4AB3-B07D-7602800E8B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79071-B1A1-4E0D-862D-82BD5767C4A0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1E80C23-83B8-4AB3-B07D-7602800E8B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79071-B1A1-4E0D-862D-82BD5767C4A0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E80C23-83B8-4AB3-B07D-7602800E8B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79071-B1A1-4E0D-862D-82BD5767C4A0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1E80C23-83B8-4AB3-B07D-7602800E8B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3A79071-B1A1-4E0D-862D-82BD5767C4A0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1E80C23-83B8-4AB3-B07D-7602800E8B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3A79071-B1A1-4E0D-862D-82BD5767C4A0}" type="datetimeFigureOut">
              <a:rPr lang="ru-RU" smtClean="0"/>
              <a:pPr/>
              <a:t>17.12.2012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1E80C23-83B8-4AB3-B07D-7602800E8B1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642910" y="-285776"/>
            <a:ext cx="8123138" cy="14287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sz="4800" b="1" dirty="0" smtClean="0"/>
              <a:t>Тема:</a:t>
            </a:r>
            <a:r>
              <a:rPr lang="ru-RU" sz="4800" dirty="0" smtClean="0"/>
              <a:t> Невидимка - воздух</a:t>
            </a:r>
            <a:endParaRPr lang="ru-RU" sz="4800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sz="4400" b="1" dirty="0" smtClean="0"/>
              <a:t>Цель:</a:t>
            </a:r>
            <a:r>
              <a:rPr lang="ru-RU" sz="4400" dirty="0" smtClean="0"/>
              <a:t> развивать познавательную активность детей в процессе экспериментирования.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Administrator\Рабочий стол\фиксики\simka-11-e1293108109221-166x250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89"/>
            <a:ext cx="4286280" cy="645524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4876" y="571480"/>
            <a:ext cx="4189829" cy="528641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-642966"/>
            <a:ext cx="8153400" cy="14287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5122" name="Picture 2" descr="C:\Documents and Settings\Administrator\Рабочий стол\фиксики\simka-11-e1293108109221-166x25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14612" y="142852"/>
            <a:ext cx="3571900" cy="257176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071802" y="2928934"/>
            <a:ext cx="2786082" cy="378249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000760" y="2928934"/>
            <a:ext cx="3000396" cy="378567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42844" y="2928934"/>
            <a:ext cx="2773779" cy="377658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14480" y="142852"/>
            <a:ext cx="4786346" cy="652292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612648" y="-357214"/>
            <a:ext cx="8153400" cy="14287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Picture 2" descr="C:\Documents and Settings\Administrator\Рабочий стол\фиксики\simka-11-e1293108109221-166x2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142852"/>
            <a:ext cx="3571900" cy="257176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5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2844" y="2928934"/>
            <a:ext cx="2772295" cy="377813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071802" y="2928934"/>
            <a:ext cx="2786082" cy="378249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000760" y="2928934"/>
            <a:ext cx="3000396" cy="378567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00232" y="142852"/>
            <a:ext cx="4717986" cy="657229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-285776"/>
            <a:ext cx="81534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Picture 2" descr="C:\Documents and Settings\Administrator\Рабочий стол\фиксики\simka-11-e1293108109221-166x2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142852"/>
            <a:ext cx="3571900" cy="257176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5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2844" y="2928934"/>
            <a:ext cx="2772295" cy="377813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071802" y="2928934"/>
            <a:ext cx="2786082" cy="378249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000760" y="2928934"/>
            <a:ext cx="3000396" cy="378567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43042" y="142852"/>
            <a:ext cx="5214974" cy="658011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Documents and Settings\Administrator\Рабочий стол\фиксики\simka-11-e1293108109221-166x2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142852"/>
            <a:ext cx="3571900" cy="257176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5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2844" y="2928934"/>
            <a:ext cx="2772295" cy="377813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071802" y="2928934"/>
            <a:ext cx="2786082" cy="378249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000760" y="2928934"/>
            <a:ext cx="3000396" cy="378567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207114"/>
            <a:ext cx="9144000" cy="7065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-357214"/>
            <a:ext cx="8153400" cy="21431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8194" name="Picture 2" descr="C:\Documents and Settings\Administrator\Рабочий стол\фиксики\vozdushnye-shariki-na-poznyakah-aktsiya-ot-smile-shar_36714307_2_F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0"/>
            <a:ext cx="641223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Documents and Settings\Administrator\Рабочий стол\фиксики\83c8d45e3fed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2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Administrator\Рабочий стол\фиксики\nolik-e1293108446219-178x250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42912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43372" y="0"/>
            <a:ext cx="5000628" cy="6215082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chemeClr val="accent5">
                    <a:lumMod val="50000"/>
                  </a:schemeClr>
                </a:solidFill>
              </a:rPr>
              <a:t>СПАСИБО ЗА ВНИМАНИЕ!</a:t>
            </a:r>
            <a:endParaRPr lang="ru-RU" sz="60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Documents and Settings\Administrator\Рабочий стол\фиксики\fiksiki2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42852"/>
            <a:ext cx="7715304" cy="6715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455772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7643842"/>
            <a:ext cx="8153400" cy="7143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9600" dirty="0" smtClean="0"/>
              <a:t>?</a:t>
            </a:r>
            <a:endParaRPr lang="ru-RU" sz="9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57290" y="142852"/>
            <a:ext cx="650085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9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4098" name="Picture 2" descr="C:\Documents and Settings\Administrator\Рабочий стол\фиксики\59147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285728"/>
            <a:ext cx="4929222" cy="60819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612648" y="-428652"/>
            <a:ext cx="8153400" cy="21431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Picture 2" descr="C:\Documents and Settings\Administrator\Рабочий стол\фиксики\simka-11-e1293108109221-166x250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142852"/>
            <a:ext cx="5433313" cy="642942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76" y="-571528"/>
            <a:ext cx="4051172" cy="714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Picture 2" descr="C:\Documents and Settings\Administrator\Рабочий стол\фиксики\simka-11-e1293108109221-166x250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3" y="142852"/>
            <a:ext cx="4411423" cy="650085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7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4876" y="571480"/>
            <a:ext cx="4071966" cy="554935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-357214"/>
            <a:ext cx="8153400" cy="14287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Picture 2" descr="C:\Documents and Settings\Administrator\Рабочий стол\фиксики\simka-11-e1293108109221-166x250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1"/>
            <a:ext cx="4286280" cy="645524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6314" y="500042"/>
            <a:ext cx="4000528" cy="557285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714876" y="-714404"/>
            <a:ext cx="4051172" cy="714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6" name="Picture 2" descr="C:\Documents and Settings\Administrator\Рабочий стол\фиксики\simka-11-e1293108109221-166x2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142852"/>
            <a:ext cx="3571900" cy="257176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9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42976" y="2857496"/>
            <a:ext cx="2857520" cy="384957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500562" y="2857496"/>
            <a:ext cx="2765914" cy="385393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612648" y="-214338"/>
            <a:ext cx="8153400" cy="714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Picture 2" descr="C:\Documents and Settings\Administrator\Рабочий стол\фиксики\2bd4f666fc70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42851"/>
            <a:ext cx="7215238" cy="65916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152</TotalTime>
  <Words>22</Words>
  <Application>Microsoft Office PowerPoint</Application>
  <PresentationFormat>Экран (4:3)</PresentationFormat>
  <Paragraphs>7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Обычная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 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СПАСИБО ЗА ВНИМАНИЕ!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Tata</cp:lastModifiedBy>
  <cp:revision>20</cp:revision>
  <dcterms:created xsi:type="dcterms:W3CDTF">2012-03-13T08:06:35Z</dcterms:created>
  <dcterms:modified xsi:type="dcterms:W3CDTF">2012-12-17T11:43:38Z</dcterms:modified>
</cp:coreProperties>
</file>