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51" r:id="rId2"/>
    <p:sldId id="263" r:id="rId3"/>
    <p:sldId id="267" r:id="rId4"/>
    <p:sldId id="268" r:id="rId5"/>
    <p:sldId id="272" r:id="rId6"/>
    <p:sldId id="270" r:id="rId7"/>
    <p:sldId id="332" r:id="rId8"/>
    <p:sldId id="318" r:id="rId9"/>
    <p:sldId id="335" r:id="rId10"/>
    <p:sldId id="282" r:id="rId11"/>
    <p:sldId id="277" r:id="rId12"/>
    <p:sldId id="283" r:id="rId13"/>
    <p:sldId id="336" r:id="rId14"/>
    <p:sldId id="286" r:id="rId15"/>
    <p:sldId id="287" r:id="rId16"/>
    <p:sldId id="288" r:id="rId17"/>
    <p:sldId id="290" r:id="rId18"/>
    <p:sldId id="347" r:id="rId19"/>
    <p:sldId id="348" r:id="rId20"/>
    <p:sldId id="349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3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0C18D-504A-4220-A089-3232653621BB}" type="datetimeFigureOut">
              <a:rPr lang="ru-RU" smtClean="0"/>
              <a:pPr/>
              <a:t>15.09.2012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0DB5E-B73C-42C7-B42B-3F379CFAB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A4F4-D0F8-47DF-B2E8-B1CAF00BE2E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FFF32-160F-4097-9E66-440F48DFAAA5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0054D-370B-41FC-BCF4-E8511650FB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7FF49-8CCF-4C96-9BE8-654188FD1FFF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B0A5F-9AC4-4DBC-B0EC-E12EC3E49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7081A-317C-4973-826E-7BCC60D2F003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287C5-F407-428B-B9A1-6839205648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25490-1D2C-4695-9039-0618450D67AA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349DF-B37E-49D2-9746-2F6880B59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DFAB9-905F-4259-80B0-652DFF98E9B7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87D30-86C0-495C-8162-C583A3A22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3F9F0-34A7-4F47-9FAC-497D65F24C84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6A10B-457A-4177-A1D9-14E9B0BCE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F867E-E7F7-4A33-AB89-5E5C69D93D02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1946F-7A52-4AC9-BF1B-7AF85AB541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4CC58-5E65-4F8E-8677-DB2ECDD6D98E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207E4-605D-4776-A360-B89AFE209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186F6-9F28-4886-AA94-010F30C3D4BE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EC89E-6C6D-4CDA-A5C4-A0248622E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CF62E-4046-4CC4-AE8E-27FD5656E38A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FB53C-676F-4804-AF7A-7FA22B18F7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BB392-046B-4636-AEEA-432BC97CFA52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7287F6D-C537-48E9-A0B0-56D14F346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93B3F4-ED0A-41AE-B2F7-6856408402F4}" type="datetimeFigureOut">
              <a:rPr lang="ru-RU" smtClean="0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83A7CA8-55BC-4C9C-ADF9-A6BF1FD4E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3314/rogachev-as.5/0_6afe_121c3e08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to-video.ru/images/Lyskin_chukotka/olenenok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kya.ru/rus/art/eco/pic/ohot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ustrana.ru/articles/352/Yukagiri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eliainvest.ru/resources/4533-original.jpe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ukoil.ru/materials/images/social/Charity/%D1%81%D0%B5%D0%B2%D0%B5%D1%80_small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ussiafederation.ru/ethnography/imgsm/428-1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azetayakutia.ru/Issues/31410/288x200_yukagir-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rana.ru/articles/352/yukagiri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strogalaxy.ru/fotorass/foto1634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d.gazetayakutia.ru/Issues/31415/288x384_SA555733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gz.ru/userfiles/image/49_6149_2007/20-6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hyperlink" Target="http://www.sakha-info.ru/gallery/kurilov/big/kurilov2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gz.ru/userfiles/image/49_6149_2007/20-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reenmama.ru/dn_images/01/51/85/30/1208950194tundra_s_vozduha_kolesnikov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c.ru/monitoring/ust-yana/images/tumat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lub.itdrom.com/files/gallery/gal_photo/scenery/600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ravel.romance.iki.rssi.ru/photo/albums/userpics/10050/162/Kraski%20Tundry%2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ikson21.narod.ru/photo/dikson/tundr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i="1" dirty="0" smtClean="0">
                <a:solidFill>
                  <a:srgbClr val="CC00CC"/>
                </a:solidFill>
              </a:rPr>
              <a:t> </a:t>
            </a:r>
            <a:r>
              <a:rPr lang="ru-RU" sz="6600" i="1" dirty="0" smtClean="0">
                <a:solidFill>
                  <a:srgbClr val="CC00CC"/>
                </a:solidFill>
              </a:rPr>
              <a:t/>
            </a:r>
            <a:br>
              <a:rPr lang="ru-RU" sz="6600" i="1" dirty="0" smtClean="0">
                <a:solidFill>
                  <a:srgbClr val="CC00CC"/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ребенка- Детский сад №89 «Парус»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«Город Якутск»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ЮКАГИРЫ</a:t>
            </a:r>
          </a:p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Неустроева Матрена Васильевна,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Картинка 31 из 5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411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08 из 29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i?id=16078244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6688"/>
            <a:ext cx="1304925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Картинка 10 из 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66688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7588087_5577_1 олень.jpg"/>
          <p:cNvPicPr>
            <a:picLocks noChangeAspect="1"/>
          </p:cNvPicPr>
          <p:nvPr/>
        </p:nvPicPr>
        <p:blipFill>
          <a:blip r:embed="rId2"/>
          <a:srcRect l="16776"/>
          <a:stretch>
            <a:fillRect/>
          </a:stretch>
        </p:blipFill>
        <p:spPr>
          <a:xfrm>
            <a:off x="1785918" y="2643182"/>
            <a:ext cx="5793879" cy="3681150"/>
          </a:xfrm>
          <a:prstGeom prst="round2Diag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Дидактическая игра «Животные тундры и тайги»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артинка 1 из 112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>
          <a:xfrm>
            <a:off x="2714612" y="928670"/>
            <a:ext cx="4071966" cy="5647765"/>
          </a:xfr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586" r="5603"/>
          <a:stretch>
            <a:fillRect/>
          </a:stretch>
        </p:blipFill>
        <p:spPr bwMode="auto">
          <a:xfrm>
            <a:off x="357158" y="928670"/>
            <a:ext cx="5072098" cy="414338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530" name="Picture 5" descr="Картинка 14 из 120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7790"/>
          <a:stretch>
            <a:fillRect/>
          </a:stretch>
        </p:blipFill>
        <p:spPr bwMode="auto">
          <a:xfrm>
            <a:off x="5929322" y="2143116"/>
            <a:ext cx="2857520" cy="443205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7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0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0" y="-184746"/>
            <a:ext cx="9144000" cy="71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6211669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Чандал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5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571604" y="714356"/>
            <a:ext cx="6000792" cy="5848045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1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362" b="1968"/>
          <a:stretch>
            <a:fillRect/>
          </a:stretch>
        </p:blipFill>
        <p:spPr bwMode="auto">
          <a:xfrm>
            <a:off x="2786050" y="785794"/>
            <a:ext cx="3963987" cy="5786478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foto1634-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32497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96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CB87E2-C54F-412E-9F17-88C80F628E5B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29699" name="Picture 2" descr="Картинка 140 из 5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071670" y="70929"/>
            <a:ext cx="4895868" cy="6526721"/>
          </a:xfrm>
          <a:prstGeom prst="round2Diag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Картинка 6 из 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62194">
            <a:off x="825419" y="421400"/>
            <a:ext cx="3432641" cy="508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6" descr="Картинка 1 из 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4149">
            <a:off x="5206811" y="392479"/>
            <a:ext cx="3605478" cy="5237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286388"/>
            <a:ext cx="8305800" cy="1143000"/>
          </a:xfrm>
        </p:spPr>
        <p:txBody>
          <a:bodyPr/>
          <a:lstStyle/>
          <a:p>
            <a:r>
              <a:rPr lang="ru-RU" dirty="0" smtClean="0"/>
              <a:t>Гавриил Курилов – </a:t>
            </a:r>
            <a:r>
              <a:rPr lang="ru-RU" dirty="0" err="1" smtClean="0"/>
              <a:t>Улуро</a:t>
            </a:r>
            <a:r>
              <a:rPr lang="ru-RU" dirty="0" smtClean="0"/>
              <a:t> </a:t>
            </a:r>
            <a:r>
              <a:rPr lang="ru-RU" dirty="0" err="1" smtClean="0"/>
              <a:t>Адо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ртинка 6 из 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143272" cy="465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192022316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786314" y="1714488"/>
            <a:ext cx="385128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8501090" cy="11874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Братья Куриловы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51046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Comic Sans MS" pitchFamily="66" charset="0"/>
              </a:rPr>
              <a:t>Динамическая пауза:</a:t>
            </a:r>
            <a:br>
              <a:rPr lang="ru-RU" sz="4400" dirty="0" smtClean="0">
                <a:latin typeface="Comic Sans MS" pitchFamily="66" charset="0"/>
              </a:rPr>
            </a:br>
            <a:r>
              <a:rPr lang="ru-RU" sz="4400" dirty="0" err="1" smtClean="0">
                <a:latin typeface="Comic Sans MS" pitchFamily="66" charset="0"/>
              </a:rPr>
              <a:t>п</a:t>
            </a:r>
            <a:r>
              <a:rPr lang="ru-RU" sz="4400" dirty="0" smtClean="0">
                <a:latin typeface="Comic Sans MS" pitchFamily="66" charset="0"/>
              </a:rPr>
              <a:t>/и  «</a:t>
            </a:r>
            <a:r>
              <a:rPr lang="ru-RU" sz="4400" dirty="0" err="1" smtClean="0">
                <a:latin typeface="Comic Sans MS" pitchFamily="66" charset="0"/>
              </a:rPr>
              <a:t>Мунехач</a:t>
            </a:r>
            <a:r>
              <a:rPr lang="ru-RU" sz="4400" dirty="0" smtClean="0">
                <a:latin typeface="Comic Sans MS" pitchFamily="66" charset="0"/>
              </a:rPr>
              <a:t>» - метание </a:t>
            </a:r>
            <a:r>
              <a:rPr lang="ru-RU" sz="4400" dirty="0" err="1" smtClean="0">
                <a:latin typeface="Comic Sans MS" pitchFamily="66" charset="0"/>
              </a:rPr>
              <a:t>чаута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" name="Picture 2" descr="6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5072066" cy="380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2711925"/>
          <p:cNvPicPr>
            <a:picLocks noChangeAspect="1" noChangeArrowheads="1"/>
          </p:cNvPicPr>
          <p:nvPr/>
        </p:nvPicPr>
        <p:blipFill>
          <a:blip r:embed="rId3"/>
          <a:srcRect l="27439" r="12194"/>
          <a:stretch>
            <a:fillRect/>
          </a:stretch>
        </p:blipFill>
        <p:spPr bwMode="auto">
          <a:xfrm rot="825333">
            <a:off x="5812643" y="2724767"/>
            <a:ext cx="2927580" cy="3637267"/>
          </a:xfrm>
          <a:prstGeom prst="round2Diag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95BE8-1B44-4270-9647-3B12411A1C50}" type="slidenum">
              <a:rPr lang="ru-RU" smtClean="0"/>
              <a:pPr/>
              <a:t>27</a:t>
            </a:fld>
            <a:endParaRPr lang="ru-RU" smtClean="0"/>
          </a:p>
        </p:txBody>
      </p:sp>
      <p:pic>
        <p:nvPicPr>
          <p:cNvPr id="40963" name="Picture 2" descr="6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588125" y="6392863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Н.Курилов. «Танец».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8388350" y="59499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A5B79-0FBF-4198-827A-E686CED104D0}" type="slidenum">
              <a:rPr lang="ru-RU" smtClean="0"/>
              <a:pPr/>
              <a:t>28</a:t>
            </a:fld>
            <a:endParaRPr lang="ru-RU" smtClean="0"/>
          </a:p>
        </p:txBody>
      </p:sp>
      <p:pic>
        <p:nvPicPr>
          <p:cNvPr id="41987" name="Picture 2" descr="64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140200" y="6402388"/>
            <a:ext cx="500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Н.Курилов. «Запутавшиеся олени».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455100-33DF-4317-B1FE-065BDB99C139}" type="slidenum">
              <a:rPr lang="ru-RU" smtClean="0"/>
              <a:pPr/>
              <a:t>29</a:t>
            </a:fld>
            <a:endParaRPr lang="ru-RU" smtClean="0"/>
          </a:p>
        </p:txBody>
      </p:sp>
      <p:pic>
        <p:nvPicPr>
          <p:cNvPr id="43011" name="Picture 2" descr="64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276600" y="6491288"/>
            <a:ext cx="394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Н.Курилов. «Поздняя осень».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285984" y="1785926"/>
            <a:ext cx="5616575" cy="25923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Юкагиры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/>
          <a:srcRect l="26183"/>
          <a:stretch>
            <a:fillRect/>
          </a:stretch>
        </p:blipFill>
        <p:spPr bwMode="auto">
          <a:xfrm>
            <a:off x="-1512888" y="0"/>
            <a:ext cx="106568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1763713" y="2852738"/>
            <a:ext cx="5616575" cy="25923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Юкагиры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000188" cy="4454533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3AD75-9463-4E99-B3DE-DA7DCF3D1B8A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5123" name="Picture 2" descr="Картинка 5 из 107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37F7D7-4FF8-43F5-9CD2-F8915523FE73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4099" name="Picture 2" descr="Картинка 28 из 11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16395"/>
            <a:ext cx="9144000" cy="76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3 из 107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Картинка 13 из 9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5 из 9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53</Words>
  <PresentationFormat>Экран (4:3)</PresentationFormat>
  <Paragraphs>27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  Муниципальное бюджетное дошкольное образовательное учреждение  Центр развития ребенка- Детский сад №89 «Парус» Городского округа «Город Якутск»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Дидактическая игра «Животные тундры и тайги»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Гавриил Курилов – Улуро Адо</vt:lpstr>
      <vt:lpstr>Братья Куриловы</vt:lpstr>
      <vt:lpstr>Динамическая пауза: п/и  «Мунехач» - метание чаута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2012-09-15T03:13:56Z</dcterms:modified>
</cp:coreProperties>
</file>