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70" r:id="rId4"/>
    <p:sldId id="278" r:id="rId5"/>
    <p:sldId id="264" r:id="rId6"/>
    <p:sldId id="271" r:id="rId7"/>
    <p:sldId id="272" r:id="rId8"/>
    <p:sldId id="265" r:id="rId9"/>
    <p:sldId id="273" r:id="rId10"/>
    <p:sldId id="258" r:id="rId11"/>
    <p:sldId id="259" r:id="rId12"/>
    <p:sldId id="260" r:id="rId13"/>
    <p:sldId id="274" r:id="rId14"/>
    <p:sldId id="257" r:id="rId15"/>
    <p:sldId id="275" r:id="rId16"/>
    <p:sldId id="276" r:id="rId17"/>
    <p:sldId id="263" r:id="rId18"/>
    <p:sldId id="268" r:id="rId19"/>
    <p:sldId id="279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CD8209-6C81-442F-BC4A-0711FE43FC2D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7DD59E-E878-41C4-A4DF-63B0BC296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9159-72A4-4C30-BD5D-276E89DA6D09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5A6BD-3E7E-4961-93BD-47E2C8C2E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C050-FC60-481A-89F0-2B02E2B67AC1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B21F-C1F8-4899-A85F-44C75870D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4464-D1EC-4783-A0FE-95F7663925D2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0FAA-3BE8-4997-9E31-48FCC7043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8901C-7883-4A81-935D-7BB7A1DBEB85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9ED9-3F8F-49D6-973C-55F1DCFCA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39B9-253F-4CEA-B3C2-013DB8E8E69D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FFCF-8460-4922-8EF0-3F9818AE4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3EB3-BE6F-46DA-AB6B-CA7E31866A89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03B8-DCE6-4783-8C53-93C95A167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A5BC-E034-485A-9670-7E65A7A49B52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C79E-ADB5-43B8-A236-88FFCEF80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E3E42-62CC-4DEC-9F15-547493B28071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AFE5-5164-4F34-8659-42B6CCB69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BE12-8406-4DB6-B585-B16D68905AD8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4FC1-63EA-4418-A7F0-60596FE4A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98E85-2FD3-46F7-AEDD-AED730EE40A4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C8DE-3450-45DC-997C-202615C43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6485-557B-4E62-BC28-BDE447918D91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4B4A6-3197-4CF2-AA2B-B1A679B91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E799A0-71F1-4436-A4FD-004E5193FFD8}" type="datetime1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47B7BC-2F89-46AE-8272-C06681BB4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type" TargetMode="External"/><Relationship Id="rId2" Type="http://schemas.openxmlformats.org/officeDocument/2006/relationships/hyperlink" Target="http://images.yandex.ru/yandsearch?tex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5750" y="1071563"/>
            <a:ext cx="8429625" cy="17145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«Преданья старины глубокой…»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857250" y="2857500"/>
            <a:ext cx="7143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</a:rPr>
              <a:t>Познавательно-речевое развитие в подготовительной </a:t>
            </a:r>
          </a:p>
          <a:p>
            <a:pPr algn="ctr"/>
            <a:r>
              <a:rPr lang="ru-RU" sz="3200" b="1" i="1">
                <a:solidFill>
                  <a:srgbClr val="002060"/>
                </a:solidFill>
              </a:rPr>
              <a:t>к школе группе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428625" y="5072063"/>
            <a:ext cx="6929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C00000"/>
                </a:solidFill>
              </a:rPr>
              <a:t>Авторы: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sz="2000" b="1">
                <a:solidFill>
                  <a:srgbClr val="002060"/>
                </a:solidFill>
              </a:rPr>
              <a:t>М.Н.Новикова, старший воспитатель,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О.Г.Бойцова, воспитатель,</a:t>
            </a:r>
          </a:p>
          <a:p>
            <a:r>
              <a:rPr lang="ru-RU" sz="2000" b="1">
                <a:solidFill>
                  <a:srgbClr val="002060"/>
                </a:solidFill>
              </a:rPr>
              <a:t>МБДОУ «Детский сад комбинированного вида №27»,</a:t>
            </a:r>
          </a:p>
          <a:p>
            <a:r>
              <a:rPr lang="ru-RU" sz="2000" b="1">
                <a:solidFill>
                  <a:srgbClr val="002060"/>
                </a:solidFill>
              </a:rPr>
              <a:t>Сергиево-Посадский муниципальный район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F0AE6-5DB8-41FC-B667-47E6CD7B157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571625" y="214313"/>
            <a:ext cx="6072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ЧТО ЛИШНЕЕ ?</a:t>
            </a:r>
          </a:p>
        </p:txBody>
      </p:sp>
      <p:pic>
        <p:nvPicPr>
          <p:cNvPr id="6" name="Рисунок 5" descr="0_ee40_9669a946_XL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4071938"/>
            <a:ext cx="2806700" cy="245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>
          <a:xfrm>
            <a:off x="928688" y="857250"/>
            <a:ext cx="2286000" cy="29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8396.jpg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5143500" y="928688"/>
            <a:ext cx="2928938" cy="289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93600.jpg"/>
          <p:cNvPicPr>
            <a:picLocks noChangeAspect="1"/>
          </p:cNvPicPr>
          <p:nvPr/>
        </p:nvPicPr>
        <p:blipFill>
          <a:blip r:embed="rId5" cstate="email"/>
          <a:srcRect t="-2630"/>
          <a:stretch>
            <a:fillRect/>
          </a:stretch>
        </p:blipFill>
        <p:spPr>
          <a:xfrm>
            <a:off x="1357313" y="3929063"/>
            <a:ext cx="3571875" cy="25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5BD9F-C19E-4B84-829D-5195873BB8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Рисунок 4" descr="0_aefa_57ce6c75_XL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57250" y="500063"/>
            <a:ext cx="3138488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3dd4470924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88" y="3357563"/>
            <a:ext cx="2532062" cy="276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oxia-curvirostra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7750" y="714375"/>
            <a:ext cx="3571875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512861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285875" y="3429000"/>
            <a:ext cx="3000375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B5E61-4A18-4093-8A7B-769BBD31BE8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63" y="571500"/>
            <a:ext cx="2571750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1143000" y="3857625"/>
            <a:ext cx="3143250" cy="241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f5d19b3b56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29125" y="642938"/>
            <a:ext cx="39592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-55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3571875"/>
            <a:ext cx="364331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Управляющая кнопка: назад 8">
            <a:hlinkClick r:id="rId6" action="ppaction://hlinksldjump" highlightClick="1"/>
          </p:cNvPr>
          <p:cNvSpPr/>
          <p:nvPr/>
        </p:nvSpPr>
        <p:spPr>
          <a:xfrm>
            <a:off x="8358214" y="6215082"/>
            <a:ext cx="571504" cy="42862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C2D4D-AA2B-47B9-8206-A92E2886414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Рисунок 5" descr="39720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2844" y="214290"/>
            <a:ext cx="8858312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8538E-6 L 0.62761 0.489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B8834-9859-4942-AC0A-E20E19070A6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 descr="0_63d14_ea69346d_X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86116" y="2214554"/>
            <a:ext cx="3098269" cy="183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9720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tretch>
            <a:fillRect/>
          </a:stretch>
        </p:blipFill>
        <p:spPr>
          <a:xfrm>
            <a:off x="428596" y="357166"/>
            <a:ext cx="2857520" cy="21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_1b74_fd704d32_XL.jpe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5500694" y="428604"/>
            <a:ext cx="3048893" cy="200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928688" y="5643563"/>
            <a:ext cx="642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1</a:t>
            </a:r>
            <a:endParaRPr lang="ru-RU" sz="6000" b="1">
              <a:solidFill>
                <a:srgbClr val="C00000"/>
              </a:solidFill>
            </a:endParaRP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4286250" y="5643563"/>
            <a:ext cx="642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2</a:t>
            </a:r>
            <a:endParaRPr lang="ru-RU" sz="6000" b="1">
              <a:solidFill>
                <a:srgbClr val="C00000"/>
              </a:solidFill>
            </a:endParaRP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7429500" y="5643563"/>
            <a:ext cx="642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3</a:t>
            </a:r>
            <a:endParaRPr lang="ru-RU" sz="6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6762E-6 L -0.58264 0.482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0948 L -0.01302 0.263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8538E-6 L 0.62761 0.489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B0D1B-00F4-4D84-ADEF-F18C17FC564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Рисунок 4" descr="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28604"/>
            <a:ext cx="457203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F689-F534-4D85-97A9-A62F1DC3298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Рисунок 4" descr="image_4dfd1c9e5690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316079" y="357166"/>
            <a:ext cx="4399061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F1070-5DF6-4316-8710-41AF8A53835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8437" name="Рисунок 5" descr="svyatogirskaya_lavra_24_bi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vyatogorsk_lavra_dub_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610726"/>
            <a:ext cx="9144000" cy="224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546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6CACDA"/>
              </a:clrFrom>
              <a:clrTo>
                <a:srgbClr val="6CACDA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>
          <a:xfrm>
            <a:off x="3071802" y="1500174"/>
            <a:ext cx="3071834" cy="5500726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2CE2-1ACA-4991-B3C0-64EB37522B7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Рисунок 4" descr="250697-Sepi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8786874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08CE6D-2094-480D-BE99-59FAF43DB98C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4B1F0-61EF-4A1E-BEFC-B5A3566E767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Рисунок 4" descr="IMG_3547.JPG"/>
          <p:cNvPicPr>
            <a:picLocks noChangeAspect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>
          <a:xfrm>
            <a:off x="1714480" y="214290"/>
            <a:ext cx="542928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C5607-B10B-49A9-ACA4-F5045650BE8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Рисунок 4" descr="sergievo_posadsky37.gif"/>
          <p:cNvPicPr>
            <a:picLocks noChangeAspect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>
          <a:xfrm rot="16200000">
            <a:off x="3178958" y="-964436"/>
            <a:ext cx="2928960" cy="8572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IMG_3565 - копия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2071670" y="785794"/>
            <a:ext cx="115424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osadlavr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00826" y="928670"/>
            <a:ext cx="1919955" cy="2334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Стрелка вправо 22"/>
          <p:cNvSpPr/>
          <p:nvPr/>
        </p:nvSpPr>
        <p:spPr>
          <a:xfrm>
            <a:off x="3500438" y="2857500"/>
            <a:ext cx="2714625" cy="714375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" name="Рисунок 27" descr="027_049___f.emiz.kiev.ua_.jpg"/>
          <p:cNvPicPr>
            <a:picLocks noChangeAspect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>
          <a:xfrm>
            <a:off x="5429256" y="1000108"/>
            <a:ext cx="720458" cy="120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65450311405584.jpg"/>
          <p:cNvPicPr>
            <a:picLocks noChangeAspect="1"/>
          </p:cNvPicPr>
          <p:nvPr/>
        </p:nvPicPr>
        <p:blipFill>
          <a:blip r:embed="rId6" cstate="email">
            <a:lum contrast="30000"/>
          </a:blip>
          <a:stretch>
            <a:fillRect/>
          </a:stretch>
        </p:blipFill>
        <p:spPr>
          <a:xfrm>
            <a:off x="7429520" y="4000504"/>
            <a:ext cx="1430408" cy="254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027_049___f.emiz.kiev.ua_.jpg"/>
          <p:cNvPicPr>
            <a:picLocks noChangeAspect="1"/>
          </p:cNvPicPr>
          <p:nvPr/>
        </p:nvPicPr>
        <p:blipFill>
          <a:blip r:embed="rId7" cstate="email">
            <a:lum contrast="30000"/>
          </a:blip>
          <a:stretch>
            <a:fillRect/>
          </a:stretch>
        </p:blipFill>
        <p:spPr>
          <a:xfrm>
            <a:off x="4286248" y="714356"/>
            <a:ext cx="851790" cy="113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 descr="027_049___f.emiz.kiev.ua_.jpg"/>
          <p:cNvPicPr>
            <a:picLocks noChangeAspect="1"/>
          </p:cNvPicPr>
          <p:nvPr/>
        </p:nvPicPr>
        <p:blipFill>
          <a:blip r:embed="rId8" cstate="email">
            <a:lum contrast="30000"/>
          </a:blip>
          <a:stretch>
            <a:fillRect/>
          </a:stretch>
        </p:blipFill>
        <p:spPr>
          <a:xfrm>
            <a:off x="4857752" y="928670"/>
            <a:ext cx="714380" cy="95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 descr="65450311405584.jpg"/>
          <p:cNvPicPr>
            <a:picLocks noChangeAspect="1"/>
          </p:cNvPicPr>
          <p:nvPr/>
        </p:nvPicPr>
        <p:blipFill>
          <a:blip r:embed="rId9" cstate="email">
            <a:lum contrast="30000"/>
          </a:blip>
          <a:stretch>
            <a:fillRect/>
          </a:stretch>
        </p:blipFill>
        <p:spPr>
          <a:xfrm>
            <a:off x="6786578" y="5000636"/>
            <a:ext cx="786845" cy="139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 descr="65450311405584.jpg"/>
          <p:cNvPicPr>
            <a:picLocks noChangeAspect="1"/>
          </p:cNvPicPr>
          <p:nvPr/>
        </p:nvPicPr>
        <p:blipFill>
          <a:blip r:embed="rId10" cstate="email">
            <a:lum contrast="30000"/>
          </a:blip>
          <a:stretch>
            <a:fillRect/>
          </a:stretch>
        </p:blipFill>
        <p:spPr>
          <a:xfrm>
            <a:off x="142844" y="1857364"/>
            <a:ext cx="714380" cy="126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Рисунок 42" descr="000_473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285720" y="4500570"/>
            <a:ext cx="1143008" cy="217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000_473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142976" y="4429132"/>
            <a:ext cx="1073501" cy="189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000_473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2071670" y="4643446"/>
            <a:ext cx="10947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000_473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785786" y="857232"/>
            <a:ext cx="785818" cy="138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Рисунок 46" descr="000_473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1428728" y="1071546"/>
            <a:ext cx="642942" cy="113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 descr="000_473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3643306" y="928670"/>
            <a:ext cx="68928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D70D0-70F0-48A3-A850-E871BE0CDBC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28625" y="642938"/>
            <a:ext cx="82867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/>
              <a:t>Интернет-ресурс :</a:t>
            </a:r>
          </a:p>
          <a:p>
            <a:r>
              <a:rPr lang="ru-RU"/>
              <a:t>-картинки животных</a:t>
            </a:r>
            <a:r>
              <a:rPr lang="en-US"/>
              <a:t>-  </a:t>
            </a:r>
            <a:r>
              <a:rPr lang="en-US">
                <a:hlinkClick r:id="rId2"/>
              </a:rPr>
              <a:t>http://images.yandex.ru/yandsearch?text</a:t>
            </a:r>
            <a:endParaRPr lang="en-US"/>
          </a:p>
          <a:p>
            <a:r>
              <a:rPr lang="en-US"/>
              <a:t>-</a:t>
            </a:r>
            <a:r>
              <a:rPr lang="ru-RU"/>
              <a:t>картинки птиц - </a:t>
            </a:r>
            <a:r>
              <a:rPr lang="en-US">
                <a:hlinkClick r:id="rId2"/>
              </a:rPr>
              <a:t>http://images.yandex.ru/yandsearch?text</a:t>
            </a:r>
            <a:endParaRPr lang="ru-RU"/>
          </a:p>
          <a:p>
            <a:r>
              <a:rPr lang="ru-RU"/>
              <a:t>-картинки насекомых - </a:t>
            </a:r>
            <a:r>
              <a:rPr lang="en-US">
                <a:hlinkClick r:id="rId2"/>
              </a:rPr>
              <a:t>http://images.yandex.ru/yandsearch?text</a:t>
            </a:r>
            <a:endParaRPr lang="ru-RU"/>
          </a:p>
          <a:p>
            <a:r>
              <a:rPr lang="ru-RU"/>
              <a:t>-фото г. Сергиево Посада - </a:t>
            </a:r>
            <a:r>
              <a:rPr lang="en-US">
                <a:hlinkClick r:id="rId3"/>
              </a:rPr>
              <a:t>http://images.yandex.ru/yandsearch?stype</a:t>
            </a:r>
            <a:endParaRPr lang="ru-RU"/>
          </a:p>
          <a:p>
            <a:r>
              <a:rPr lang="ru-RU"/>
              <a:t>-фото г. Пересвет - </a:t>
            </a:r>
            <a:r>
              <a:rPr lang="en-US">
                <a:hlinkClick r:id="rId4"/>
              </a:rPr>
              <a:t>http://images.yandex.ru/yandsearch?p</a:t>
            </a:r>
            <a:endParaRPr lang="ru-RU"/>
          </a:p>
          <a:p>
            <a:r>
              <a:rPr lang="ru-RU"/>
              <a:t>-картинки  природы - </a:t>
            </a:r>
            <a:r>
              <a:rPr lang="en-US">
                <a:hlinkClick r:id="rId2"/>
              </a:rPr>
              <a:t>http://images.yandex.ru/yandsearch?text</a:t>
            </a:r>
            <a:endParaRPr lang="ru-RU"/>
          </a:p>
          <a:p>
            <a:r>
              <a:rPr lang="ru-RU"/>
              <a:t>-картина  «Поединок», М.А.Авилов - </a:t>
            </a:r>
            <a:r>
              <a:rPr lang="en-US">
                <a:hlinkClick r:id="rId2"/>
              </a:rPr>
              <a:t>http://images.yandex.ru/yandsearch?text</a:t>
            </a:r>
            <a:endParaRPr lang="ru-RU"/>
          </a:p>
          <a:p>
            <a:r>
              <a:rPr lang="ru-RU"/>
              <a:t>-картина Пересвет - </a:t>
            </a:r>
            <a:r>
              <a:rPr lang="en-US">
                <a:hlinkClick r:id="rId2"/>
              </a:rPr>
              <a:t>http://images.yandex.ru/yandsearch?text</a:t>
            </a:r>
            <a:endParaRPr lang="ru-RU"/>
          </a:p>
          <a:p>
            <a:pPr>
              <a:buFontTx/>
              <a:buChar char="-"/>
            </a:pPr>
            <a:r>
              <a:rPr lang="ru-RU"/>
              <a:t>Сергий Радонежский - </a:t>
            </a:r>
            <a:r>
              <a:rPr lang="en-US">
                <a:hlinkClick r:id="rId2"/>
              </a:rPr>
              <a:t>http://images.yandex.ru/yandsearch?text</a:t>
            </a:r>
            <a:endParaRPr lang="ru-RU"/>
          </a:p>
          <a:p>
            <a:pPr>
              <a:buFontTx/>
              <a:buChar char="-"/>
            </a:pPr>
            <a:endParaRPr lang="ru-RU"/>
          </a:p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EAD0-49CE-479F-B3F1-71B584215F4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Рисунок 4" descr="p70150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11CA60-E966-45AF-B71A-CA4CCD483212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D6DCA-1D99-47CC-80B4-A5CAE967F2D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4" descr="IMG_3572 - копия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357188" y="357188"/>
            <a:ext cx="35306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575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5429250" y="357188"/>
            <a:ext cx="3471863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573 - копия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214313" y="4143375"/>
            <a:ext cx="3500437" cy="229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055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500688" y="4214813"/>
            <a:ext cx="3357562" cy="228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576 - копия.JPG"/>
          <p:cNvPicPr>
            <a:picLocks noChangeAspect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>
          <a:xfrm>
            <a:off x="2928926" y="2428868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DC2E0-A6AC-4950-9DC0-11E77D10F08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 descr="IMG_3547.JPG"/>
          <p:cNvPicPr>
            <a:picLocks noChangeAspect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>
          <a:xfrm>
            <a:off x="1714480" y="214290"/>
            <a:ext cx="542928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7724B-9B70-4FF4-8315-D94606DBF49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 descr="-00-05-09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0" y="285728"/>
            <a:ext cx="914400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F6CA1-8706-44A8-94DC-1811C0A4ED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 descr="4212228e2316581d1a76cc03656515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8929718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6C0B1-7E05-4B72-A8CC-0AF5EAE0B3B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 descr="143fc50e4023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38" y="142852"/>
            <a:ext cx="8740041" cy="657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8B165-0EEF-4FE4-9390-7C5231BF32F1}" type="datetime1">
              <a:rPr lang="ru-RU" smtClean="0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526D6-4A81-428F-A211-D22ACA3E712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Рисунок 5" descr="4212228e2316581d1a76cc0365651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23347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4</Template>
  <TotalTime>442</TotalTime>
  <Words>208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История  4</vt:lpstr>
      <vt:lpstr>«Преданья старины глубокой…»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http://aida.ucoz.ru</dc:description>
  <cp:lastModifiedBy>Tata</cp:lastModifiedBy>
  <cp:revision>45</cp:revision>
  <dcterms:created xsi:type="dcterms:W3CDTF">2011-11-23T16:51:59Z</dcterms:created>
  <dcterms:modified xsi:type="dcterms:W3CDTF">2012-12-17T10:45:28Z</dcterms:modified>
  <cp:category>шаблоны к Powerpoint</cp:category>
</cp:coreProperties>
</file>