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2" r:id="rId2"/>
    <p:sldId id="256" r:id="rId3"/>
    <p:sldId id="257" r:id="rId4"/>
    <p:sldId id="258" r:id="rId5"/>
    <p:sldId id="259" r:id="rId6"/>
    <p:sldId id="269" r:id="rId7"/>
    <p:sldId id="270" r:id="rId8"/>
    <p:sldId id="260" r:id="rId9"/>
    <p:sldId id="261" r:id="rId10"/>
    <p:sldId id="262" r:id="rId11"/>
    <p:sldId id="263" r:id="rId12"/>
    <p:sldId id="264" r:id="rId13"/>
    <p:sldId id="268" r:id="rId14"/>
    <p:sldId id="265" r:id="rId15"/>
    <p:sldId id="266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660"/>
  </p:normalViewPr>
  <p:slideViewPr>
    <p:cSldViewPr>
      <p:cViewPr>
        <p:scale>
          <a:sx n="75" d="100"/>
          <a:sy n="75" d="100"/>
        </p:scale>
        <p:origin x="-192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3A86E51-F974-4C9F-A886-2315E340374C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77DA32E-29F7-4FB7-8F3C-6CAB809AC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D6898F-FD80-4617-A27E-CF0B366C56D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A34B6-4FBA-467E-BAF1-EFE9FEBE604A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DCF6C-8FDD-4CAA-9FF5-746C6C9E3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BFAA1-5439-40A6-9241-2386D57DD6CE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B5F81-6720-41A4-8519-214229E94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BCF22-6DE2-44AC-808B-DFDAB35D57ED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60E94-CACD-4E74-AC30-EB06A7BAB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1C2D5-6508-48D6-B19C-69AA042E721C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C19A8-0129-4BF3-9A64-3456F9A07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478EB-C0AD-48D2-A5F8-277BCFFC6A32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6CF2C-1386-41FB-A4D5-1513999E7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899A7-E7CC-4712-95BA-F748AF1C8FB3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13373-1CEC-4382-A0DB-B7A95133C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78C48-24CF-4B92-8F87-7C82500021C2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EE85D-B7F1-4583-AC1D-A7C398343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256E-F451-468A-B6A1-1FEF8591ABF7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C3D5F-2C7C-4223-9BEB-570EF0A51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7DF2D-EEC5-4679-BE72-3CFCCD9B8FB5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1D5CC-6A5A-400B-9324-EAADFB7CB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C366A-780A-40E5-B404-A5E1D3AC8FD9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FBD43-E134-4454-A851-186885C02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2835B-EB1D-4B47-A921-F122B61D7BC5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9CA49-B23B-4B19-9FF2-295052778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3F3B29-7051-404B-9630-6E88A7FDE969}" type="datetimeFigureOut">
              <a:rPr lang="ru-RU"/>
              <a:pPr>
                <a:defRPr/>
              </a:pPr>
              <a:t>31.10.2012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01945B-9AA2-4C1E-97ED-6727E325B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Вступительное слово учителя.</a:t>
            </a:r>
          </a:p>
          <a:p>
            <a:r>
              <a:rPr lang="ru-RU" sz="1200" smtClean="0"/>
              <a:t>Герои Отечественной войны 1812  года , доблесть русского воина, полководческий дар русского офицера- о них повествуют легенды и придания,  о них поются песни . События 1812 года занимают особое место в нашей истории . Никогда прежде не знала Россия такого духовного пробуждения нации, какое произошло в дни нашествия Наполеона. Война 1812 г. Была первой, получившей имя Отечественной.</a:t>
            </a:r>
          </a:p>
          <a:p>
            <a:r>
              <a:rPr lang="ru-RU" sz="1200" smtClean="0"/>
              <a:t>Ученик: На защиту своей страны встал весь русский народ.Война началась в ночь на 12 июня 1812 года, когда Великая армия перешла реку Неман. Наполеон , обладая численным перевесом и военным опытом , решил напасть на обе русские армии раньше, чем они  соединятся , разбить их по отдельности и тем самым открыть себе дорогу на Москву и Петербург.Наполеон хвастливо заявил своим маршалам : « Армия Багратиона и Барклая никогда не встретятся !»</a:t>
            </a:r>
          </a:p>
          <a:p>
            <a:r>
              <a:rPr lang="ru-RU" sz="1200" smtClean="0"/>
              <a:t>Учитель: А так ли это было, мы узнали,  изучая тему войны. Повторим пройденный материал , отвечая на вопросы викторины.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pic>
        <p:nvPicPr>
          <p:cNvPr id="4" name="Содержимое 3" descr="Image000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22575" y="1768475"/>
            <a:ext cx="3432175" cy="9277350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0" y="-128588"/>
            <a:ext cx="8240713" cy="969963"/>
          </a:xfrm>
        </p:spPr>
      </p:pic>
      <p:pic>
        <p:nvPicPr>
          <p:cNvPr id="4" name="Содержимое 3" descr="Image000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89250" y="1122363"/>
            <a:ext cx="5919788" cy="9532937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50825" y="1341438"/>
            <a:ext cx="25892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Почему у Бородинского </a:t>
            </a:r>
          </a:p>
          <a:p>
            <a:r>
              <a:rPr lang="ru-RU">
                <a:latin typeface="Times New Roman" pitchFamily="18" charset="0"/>
              </a:rPr>
              <a:t>сражения 2 даты?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07950" y="2708275"/>
            <a:ext cx="18732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По старому и </a:t>
            </a:r>
          </a:p>
          <a:p>
            <a:r>
              <a:rPr lang="ru-RU">
                <a:latin typeface="Times New Roman" pitchFamily="18" charset="0"/>
              </a:rPr>
              <a:t>по новому стилю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96838"/>
            <a:ext cx="8242300" cy="1446212"/>
          </a:xfrm>
        </p:spPr>
      </p:pic>
      <p:pic>
        <p:nvPicPr>
          <p:cNvPr id="4" name="Содержимое 3" descr="Image0008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47813" y="2276475"/>
            <a:ext cx="5883275" cy="3240088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50825" y="1557338"/>
            <a:ext cx="4826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Сколько лет было владельцу стакана и футляра?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0" y="6021388"/>
            <a:ext cx="300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Где родился И.Ф. Бадашков?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003800" y="5949950"/>
            <a:ext cx="3086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Г. Томск. 48 лет прослужил </a:t>
            </a:r>
          </a:p>
          <a:p>
            <a:r>
              <a:rPr lang="ru-RU">
                <a:latin typeface="Times New Roman" pitchFamily="18" charset="0"/>
              </a:rPr>
              <a:t>И. Бадашков в русской армии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92725" y="1844675"/>
            <a:ext cx="792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17 лет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1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00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549275"/>
            <a:ext cx="5235575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435600" y="981075"/>
            <a:ext cx="33131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1)Когда были изобретены такие</a:t>
            </a:r>
          </a:p>
          <a:p>
            <a:r>
              <a:rPr lang="ru-RU">
                <a:latin typeface="Times New Roman" pitchFamily="18" charset="0"/>
              </a:rPr>
              <a:t> орудия как единорог?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508625" y="3860800"/>
            <a:ext cx="3468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1)В 18в. Группой инженеров под </a:t>
            </a:r>
          </a:p>
          <a:p>
            <a:r>
              <a:rPr lang="ru-RU">
                <a:latin typeface="Times New Roman" pitchFamily="18" charset="0"/>
              </a:rPr>
              <a:t>руководством графа Шувалова.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07950" y="4941888"/>
            <a:ext cx="3060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2)Почему он так называется?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07950" y="5589588"/>
            <a:ext cx="49545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2)В его гербе был изображён мифический зверь.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5" y="96838"/>
            <a:ext cx="8613775" cy="1446212"/>
          </a:xfrm>
        </p:spPr>
      </p:pic>
      <p:pic>
        <p:nvPicPr>
          <p:cNvPr id="4" name="Рисунок 3" descr="Image0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0613" y="1408113"/>
            <a:ext cx="6907212" cy="1026636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3550" y="-139700"/>
            <a:ext cx="8242300" cy="882650"/>
          </a:xfrm>
        </p:spPr>
      </p:pic>
      <p:pic>
        <p:nvPicPr>
          <p:cNvPr id="4" name="Рисунок 3" descr="Image0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63" y="695325"/>
            <a:ext cx="4681537" cy="4681538"/>
          </a:xfrm>
          <a:prstGeom prst="rect">
            <a:avLst/>
          </a:prstGeom>
          <a:noFill/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03800" y="836613"/>
            <a:ext cx="36147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Кто в 70е годы ХХ века возглавлял</a:t>
            </a:r>
          </a:p>
          <a:p>
            <a:r>
              <a:rPr lang="ru-RU">
                <a:latin typeface="Times New Roman" pitchFamily="18" charset="0"/>
              </a:rPr>
              <a:t>коллектив музея?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076825" y="1557338"/>
            <a:ext cx="1589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Е.Г. Синицын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Содержимое 2"/>
          <p:cNvSpPr>
            <a:spLocks noGrp="1"/>
          </p:cNvSpPr>
          <p:nvPr>
            <p:ph idx="1"/>
          </p:nvPr>
        </p:nvSpPr>
        <p:spPr>
          <a:xfrm>
            <a:off x="468313" y="333375"/>
            <a:ext cx="8229600" cy="4708525"/>
          </a:xfrm>
        </p:spPr>
        <p:txBody>
          <a:bodyPr/>
          <a:lstStyle/>
          <a:p>
            <a:r>
              <a:rPr lang="ru-RU" smtClean="0"/>
              <a:t>            Используемая литература</a:t>
            </a:r>
            <a:r>
              <a:rPr lang="en-US" smtClean="0"/>
              <a:t>:</a:t>
            </a:r>
            <a:endParaRPr lang="ru-RU" smtClean="0"/>
          </a:p>
          <a:p>
            <a:r>
              <a:rPr lang="ru-RU" smtClean="0"/>
              <a:t>Издательство м. «Планета» - 1991г.</a:t>
            </a:r>
          </a:p>
          <a:p>
            <a:r>
              <a:rPr lang="ru-RU" smtClean="0"/>
              <a:t>Фотопутеводитель</a:t>
            </a:r>
          </a:p>
          <a:p>
            <a:r>
              <a:rPr lang="ru-RU" smtClean="0"/>
              <a:t>Составитель</a:t>
            </a:r>
            <a:r>
              <a:rPr lang="en-US" smtClean="0"/>
              <a:t>:</a:t>
            </a:r>
            <a:r>
              <a:rPr lang="ru-RU" smtClean="0"/>
              <a:t> Е. Винокурова</a:t>
            </a:r>
          </a:p>
          <a:p>
            <a:r>
              <a:rPr lang="ru-RU" smtClean="0"/>
              <a:t>Герасимова В.А </a:t>
            </a:r>
          </a:p>
          <a:p>
            <a:r>
              <a:rPr lang="ru-RU" smtClean="0"/>
              <a:t>Классные часы и беседы о российской истории</a:t>
            </a:r>
            <a:r>
              <a:rPr lang="en-US" smtClean="0"/>
              <a:t>:</a:t>
            </a:r>
            <a:r>
              <a:rPr lang="ru-RU" smtClean="0"/>
              <a:t>7-11 классы. – М.</a:t>
            </a:r>
            <a:r>
              <a:rPr lang="en-US" smtClean="0"/>
              <a:t>:</a:t>
            </a:r>
            <a:r>
              <a:rPr lang="ru-RU" smtClean="0"/>
              <a:t>ТЦ Сфера, 2004.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6275" y="-73025"/>
            <a:ext cx="7785100" cy="2371725"/>
          </a:xfrm>
        </p:spPr>
      </p:pic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450" y="3141663"/>
            <a:ext cx="6584950" cy="2497137"/>
          </a:xfrm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«У всякого народа,-отмечал В.Г. Белинский,-своя история а в истории свои критические моменты, по которым можно судить о силе и величии его духа…»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971550" y="188913"/>
            <a:ext cx="77771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</a:rPr>
              <a:t>Кто автор картины «Наполеон на Бородинских высотах»</a:t>
            </a:r>
            <a:r>
              <a:rPr lang="en-US" sz="2800">
                <a:latin typeface="Book Antiqua" pitchFamily="18" charset="0"/>
              </a:rPr>
              <a:t>?</a:t>
            </a:r>
            <a:endParaRPr lang="ru-RU" sz="2800">
              <a:latin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95288" y="5876925"/>
            <a:ext cx="828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В. Верещагин </a:t>
            </a:r>
          </a:p>
        </p:txBody>
      </p:sp>
      <p:pic>
        <p:nvPicPr>
          <p:cNvPr id="9" name="Содержимое 8" descr="Наполеон на Бородинских высотах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196975"/>
            <a:ext cx="7488238" cy="4708525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96838"/>
            <a:ext cx="8308975" cy="1446212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50825" y="5445125"/>
            <a:ext cx="8677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Сколько человек насчитывала «Великая армия» Наполеона 12 июня 1812года  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50825" y="6092825"/>
            <a:ext cx="3025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640 тысяч </a:t>
            </a:r>
          </a:p>
        </p:txBody>
      </p:sp>
      <p:pic>
        <p:nvPicPr>
          <p:cNvPr id="8" name="Содержимое 7" descr="Переправа французов через Неман (начало войны)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31913" y="1412875"/>
            <a:ext cx="6769100" cy="3641725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3550" y="103188"/>
            <a:ext cx="8242300" cy="1019175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79388" y="1196975"/>
            <a:ext cx="2982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Кто автор данной гравюры</a:t>
            </a:r>
            <a:r>
              <a:rPr lang="en-US">
                <a:latin typeface="Book Antiqua" pitchFamily="18" charset="0"/>
              </a:rPr>
              <a:t>?</a:t>
            </a:r>
            <a:r>
              <a:rPr lang="ru-RU">
                <a:latin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150100" y="6021388"/>
            <a:ext cx="1393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С. Карделли</a:t>
            </a:r>
          </a:p>
        </p:txBody>
      </p:sp>
      <p:pic>
        <p:nvPicPr>
          <p:cNvPr id="8" name="Содержимое 7" descr="0 01 graphic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484438" y="1628775"/>
            <a:ext cx="4175125" cy="4344988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00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89188" y="1414463"/>
            <a:ext cx="4054475" cy="9436100"/>
          </a:xfrm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50825" y="476250"/>
            <a:ext cx="8353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Годы жизни М.И.Кутузова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6165850"/>
            <a:ext cx="12430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1745-1813 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6575" y="-176213"/>
            <a:ext cx="8674100" cy="1444626"/>
          </a:xfrm>
        </p:spPr>
      </p:pic>
      <p:pic>
        <p:nvPicPr>
          <p:cNvPr id="4" name="Рисунок 3" descr="Image0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525" y="615950"/>
            <a:ext cx="4402138" cy="1178877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-182563"/>
            <a:ext cx="8242300" cy="2011363"/>
          </a:xfrm>
        </p:spPr>
      </p:pic>
      <p:pic>
        <p:nvPicPr>
          <p:cNvPr id="4" name="Содержимое 3" descr="Image000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22575" y="1695450"/>
            <a:ext cx="3498850" cy="9850438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07950" y="1916113"/>
            <a:ext cx="184467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1)При каких </a:t>
            </a:r>
          </a:p>
          <a:p>
            <a:r>
              <a:rPr lang="ru-RU">
                <a:latin typeface="Times New Roman" pitchFamily="18" charset="0"/>
              </a:rPr>
              <a:t>обстоятельствах </a:t>
            </a:r>
          </a:p>
          <a:p>
            <a:r>
              <a:rPr lang="ru-RU">
                <a:latin typeface="Times New Roman" pitchFamily="18" charset="0"/>
              </a:rPr>
              <a:t>умер </a:t>
            </a:r>
          </a:p>
          <a:p>
            <a:r>
              <a:rPr lang="ru-RU">
                <a:latin typeface="Times New Roman" pitchFamily="18" charset="0"/>
              </a:rPr>
              <a:t>П.И.Багратион? 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79388" y="5084763"/>
            <a:ext cx="2590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1)Был смертельно ранен</a:t>
            </a:r>
          </a:p>
          <a:p>
            <a:r>
              <a:rPr lang="ru-RU">
                <a:latin typeface="Times New Roman" pitchFamily="18" charset="0"/>
              </a:rPr>
              <a:t> при Бородинском</a:t>
            </a:r>
          </a:p>
          <a:p>
            <a:r>
              <a:rPr lang="ru-RU">
                <a:latin typeface="Times New Roman" pitchFamily="18" charset="0"/>
              </a:rPr>
              <a:t> сражении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443663" y="2060575"/>
            <a:ext cx="19224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2)Кем он был по </a:t>
            </a:r>
          </a:p>
          <a:p>
            <a:r>
              <a:rPr lang="ru-RU">
                <a:latin typeface="Times New Roman" pitchFamily="18" charset="0"/>
              </a:rPr>
              <a:t>Происхождению?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732588" y="5589588"/>
            <a:ext cx="1558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2)Шотландец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-182563"/>
            <a:ext cx="8242300" cy="2011363"/>
          </a:xfrm>
        </p:spPr>
      </p:pic>
      <p:pic>
        <p:nvPicPr>
          <p:cNvPr id="4" name="Содержимое 3" descr="Image000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5425" y="1768475"/>
            <a:ext cx="3230563" cy="9448800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851275" y="2205038"/>
            <a:ext cx="4659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Продолжите: главнокомандующий русскими </a:t>
            </a:r>
          </a:p>
          <a:p>
            <a:r>
              <a:rPr lang="ru-RU">
                <a:latin typeface="Times New Roman" pitchFamily="18" charset="0"/>
              </a:rPr>
              <a:t>войсками…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851275" y="3141663"/>
            <a:ext cx="2481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Генерал от инфантерии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224</TotalTime>
  <Words>317</Words>
  <Application>Microsoft Office PowerPoint</Application>
  <PresentationFormat>Экран (4:3)</PresentationFormat>
  <Paragraphs>51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Times New Roman</vt:lpstr>
      <vt:lpstr>Arial</vt:lpstr>
      <vt:lpstr>Wingdings 2</vt:lpstr>
      <vt:lpstr>Wingdings</vt:lpstr>
      <vt:lpstr>Wingdings 3</vt:lpstr>
      <vt:lpstr>Calibri</vt:lpstr>
      <vt:lpstr>Book Antiqua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 лет Бородинскому сражению</dc:title>
  <dc:creator>Admin</dc:creator>
  <cp:lastModifiedBy>nadezhda.pronskaya</cp:lastModifiedBy>
  <cp:revision>26</cp:revision>
  <dcterms:created xsi:type="dcterms:W3CDTF">2012-04-10T15:56:18Z</dcterms:created>
  <dcterms:modified xsi:type="dcterms:W3CDTF">2012-10-31T12:35:02Z</dcterms:modified>
</cp:coreProperties>
</file>