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diagrams/layout2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diagrams/colors2.xml" ContentType="application/vnd.openxmlformats-officedocument.drawingml.diagramColors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6" r:id="rId1"/>
  </p:sldMasterIdLst>
  <p:notesMasterIdLst>
    <p:notesMasterId r:id="rId30"/>
  </p:notesMasterIdLst>
  <p:sldIdLst>
    <p:sldId id="256" r:id="rId2"/>
    <p:sldId id="258" r:id="rId3"/>
    <p:sldId id="269" r:id="rId4"/>
    <p:sldId id="259" r:id="rId5"/>
    <p:sldId id="257" r:id="rId6"/>
    <p:sldId id="260" r:id="rId7"/>
    <p:sldId id="280" r:id="rId8"/>
    <p:sldId id="261" r:id="rId9"/>
    <p:sldId id="281" r:id="rId10"/>
    <p:sldId id="287" r:id="rId11"/>
    <p:sldId id="282" r:id="rId12"/>
    <p:sldId id="262" r:id="rId13"/>
    <p:sldId id="271" r:id="rId14"/>
    <p:sldId id="285" r:id="rId15"/>
    <p:sldId id="274" r:id="rId16"/>
    <p:sldId id="264" r:id="rId17"/>
    <p:sldId id="277" r:id="rId18"/>
    <p:sldId id="265" r:id="rId19"/>
    <p:sldId id="284" r:id="rId20"/>
    <p:sldId id="276" r:id="rId21"/>
    <p:sldId id="273" r:id="rId22"/>
    <p:sldId id="275" r:id="rId23"/>
    <p:sldId id="270" r:id="rId24"/>
    <p:sldId id="288" r:id="rId25"/>
    <p:sldId id="278" r:id="rId26"/>
    <p:sldId id="279" r:id="rId27"/>
    <p:sldId id="272" r:id="rId28"/>
    <p:sldId id="291" r:id="rId2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90" autoAdjust="0"/>
    <p:restoredTop sz="94660"/>
  </p:normalViewPr>
  <p:slideViewPr>
    <p:cSldViewPr>
      <p:cViewPr varScale="1">
        <p:scale>
          <a:sx n="51" d="100"/>
          <a:sy n="51" d="100"/>
        </p:scale>
        <p:origin x="-1212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5" d="100"/>
        <a:sy n="65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#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AB19C65-365D-4D08-9D2B-C00538C608D6}" type="doc">
      <dgm:prSet loTypeId="urn:microsoft.com/office/officeart/2005/8/layout/bProcess4" loCatId="process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ru-RU"/>
        </a:p>
      </dgm:t>
    </dgm:pt>
    <dgm:pt modelId="{E89682CF-C814-4E81-AFEA-514FA170B49E}">
      <dgm:prSet phldrT="[Текст]"/>
      <dgm:spPr/>
      <dgm:t>
        <a:bodyPr/>
        <a:lstStyle/>
        <a:p>
          <a:r>
            <a:rPr lang="ru-RU" dirty="0" smtClean="0"/>
            <a:t>опера</a:t>
          </a:r>
          <a:endParaRPr lang="ru-RU" dirty="0"/>
        </a:p>
      </dgm:t>
    </dgm:pt>
    <dgm:pt modelId="{BA83E818-2D6A-4017-825C-F185E33D530E}" type="parTrans" cxnId="{E957CD03-329A-45EA-A115-E0A060441C22}">
      <dgm:prSet/>
      <dgm:spPr/>
      <dgm:t>
        <a:bodyPr/>
        <a:lstStyle/>
        <a:p>
          <a:endParaRPr lang="ru-RU"/>
        </a:p>
      </dgm:t>
    </dgm:pt>
    <dgm:pt modelId="{6CD5CDF8-F096-41EB-A5C9-3C859C6524DA}" type="sibTrans" cxnId="{E957CD03-329A-45EA-A115-E0A060441C22}">
      <dgm:prSet/>
      <dgm:spPr/>
      <dgm:t>
        <a:bodyPr/>
        <a:lstStyle/>
        <a:p>
          <a:endParaRPr lang="ru-RU"/>
        </a:p>
      </dgm:t>
    </dgm:pt>
    <dgm:pt modelId="{0EF200A1-80B7-4ECD-BEBB-4DFCEDAF1C4A}">
      <dgm:prSet phldrT="[Текст]"/>
      <dgm:spPr/>
      <dgm:t>
        <a:bodyPr/>
        <a:lstStyle/>
        <a:p>
          <a:r>
            <a:rPr lang="ru-RU" dirty="0" smtClean="0"/>
            <a:t>этюд</a:t>
          </a:r>
          <a:endParaRPr lang="ru-RU" dirty="0"/>
        </a:p>
      </dgm:t>
    </dgm:pt>
    <dgm:pt modelId="{5B9BABF0-D12A-49DF-BE64-046B255BDEEE}" type="parTrans" cxnId="{9329F602-5114-4075-A416-0E51C6345CBE}">
      <dgm:prSet/>
      <dgm:spPr/>
      <dgm:t>
        <a:bodyPr/>
        <a:lstStyle/>
        <a:p>
          <a:endParaRPr lang="ru-RU"/>
        </a:p>
      </dgm:t>
    </dgm:pt>
    <dgm:pt modelId="{757DE3CB-E485-4C2B-8763-6B5E2B9638D8}" type="sibTrans" cxnId="{9329F602-5114-4075-A416-0E51C6345CBE}">
      <dgm:prSet/>
      <dgm:spPr/>
      <dgm:t>
        <a:bodyPr/>
        <a:lstStyle/>
        <a:p>
          <a:endParaRPr lang="ru-RU"/>
        </a:p>
      </dgm:t>
    </dgm:pt>
    <dgm:pt modelId="{A7A4E8F4-67FA-418E-9CF4-0007033183FE}">
      <dgm:prSet phldrT="[Текст]"/>
      <dgm:spPr/>
      <dgm:t>
        <a:bodyPr/>
        <a:lstStyle/>
        <a:p>
          <a:r>
            <a:rPr lang="ru-RU" dirty="0" smtClean="0"/>
            <a:t>симфония</a:t>
          </a:r>
          <a:endParaRPr lang="ru-RU" dirty="0"/>
        </a:p>
      </dgm:t>
    </dgm:pt>
    <dgm:pt modelId="{530FE744-7D97-481D-8849-44B07F312314}" type="parTrans" cxnId="{5DE3C01F-A4D6-4208-B6BA-5B477E20FE33}">
      <dgm:prSet/>
      <dgm:spPr/>
      <dgm:t>
        <a:bodyPr/>
        <a:lstStyle/>
        <a:p>
          <a:endParaRPr lang="ru-RU"/>
        </a:p>
      </dgm:t>
    </dgm:pt>
    <dgm:pt modelId="{EB717D02-892A-4153-8353-C1F7E9BA6F39}" type="sibTrans" cxnId="{5DE3C01F-A4D6-4208-B6BA-5B477E20FE33}">
      <dgm:prSet/>
      <dgm:spPr/>
      <dgm:t>
        <a:bodyPr/>
        <a:lstStyle/>
        <a:p>
          <a:endParaRPr lang="ru-RU"/>
        </a:p>
      </dgm:t>
    </dgm:pt>
    <dgm:pt modelId="{09CE282D-7D4B-4D45-8BE6-9ABB0738E1A5}">
      <dgm:prSet phldrT="[Текст]"/>
      <dgm:spPr/>
      <dgm:t>
        <a:bodyPr/>
        <a:lstStyle/>
        <a:p>
          <a:r>
            <a:rPr lang="ru-RU" dirty="0" smtClean="0"/>
            <a:t>менуэт</a:t>
          </a:r>
          <a:endParaRPr lang="ru-RU" dirty="0"/>
        </a:p>
      </dgm:t>
    </dgm:pt>
    <dgm:pt modelId="{FF586BD5-C94B-4FA0-BCE2-EBB1D21309E8}" type="parTrans" cxnId="{46DAA362-F8B3-40EB-AF55-B519B2A4F956}">
      <dgm:prSet/>
      <dgm:spPr/>
      <dgm:t>
        <a:bodyPr/>
        <a:lstStyle/>
        <a:p>
          <a:endParaRPr lang="ru-RU"/>
        </a:p>
      </dgm:t>
    </dgm:pt>
    <dgm:pt modelId="{F652DB20-A5E5-4833-B7A7-37447A2BD5BF}" type="sibTrans" cxnId="{46DAA362-F8B3-40EB-AF55-B519B2A4F956}">
      <dgm:prSet/>
      <dgm:spPr/>
      <dgm:t>
        <a:bodyPr/>
        <a:lstStyle/>
        <a:p>
          <a:endParaRPr lang="ru-RU"/>
        </a:p>
      </dgm:t>
    </dgm:pt>
    <dgm:pt modelId="{6BA660CB-8421-43B7-934E-A242BDA9DE41}">
      <dgm:prSet phldrT="[Текст]" custT="1"/>
      <dgm:spPr/>
      <dgm:t>
        <a:bodyPr/>
        <a:lstStyle/>
        <a:p>
          <a:r>
            <a:rPr lang="ru-RU" sz="4000" b="1" dirty="0" smtClean="0">
              <a:solidFill>
                <a:srgbClr val="FF0000"/>
              </a:solidFill>
            </a:rPr>
            <a:t>музыка</a:t>
          </a:r>
          <a:endParaRPr lang="ru-RU" sz="4000" b="1" dirty="0">
            <a:solidFill>
              <a:srgbClr val="FF0000"/>
            </a:solidFill>
          </a:endParaRPr>
        </a:p>
      </dgm:t>
    </dgm:pt>
    <dgm:pt modelId="{46B03C56-0C2F-47C4-A0F0-F0C257DA6479}" type="parTrans" cxnId="{C6DB1FF0-BB7A-40CE-B39C-BBAEDB0019FA}">
      <dgm:prSet/>
      <dgm:spPr/>
      <dgm:t>
        <a:bodyPr/>
        <a:lstStyle/>
        <a:p>
          <a:endParaRPr lang="ru-RU"/>
        </a:p>
      </dgm:t>
    </dgm:pt>
    <dgm:pt modelId="{135AB3DE-5B4F-4C4D-A50E-D3DEFB657D15}" type="sibTrans" cxnId="{C6DB1FF0-BB7A-40CE-B39C-BBAEDB0019FA}">
      <dgm:prSet/>
      <dgm:spPr/>
      <dgm:t>
        <a:bodyPr/>
        <a:lstStyle/>
        <a:p>
          <a:endParaRPr lang="ru-RU"/>
        </a:p>
      </dgm:t>
    </dgm:pt>
    <dgm:pt modelId="{49AC1055-D167-42FA-9379-74EEB6DFAE15}">
      <dgm:prSet phldrT="[Текст]"/>
      <dgm:spPr/>
      <dgm:t>
        <a:bodyPr/>
        <a:lstStyle/>
        <a:p>
          <a:r>
            <a:rPr lang="ru-RU" dirty="0" smtClean="0"/>
            <a:t>соната</a:t>
          </a:r>
          <a:endParaRPr lang="ru-RU" dirty="0"/>
        </a:p>
      </dgm:t>
    </dgm:pt>
    <dgm:pt modelId="{3E24BBCA-A5A9-4453-992A-0AE87E1827D7}" type="parTrans" cxnId="{595ADF0E-5476-4DEF-BD91-1F192E6AFE3A}">
      <dgm:prSet/>
      <dgm:spPr/>
      <dgm:t>
        <a:bodyPr/>
        <a:lstStyle/>
        <a:p>
          <a:endParaRPr lang="ru-RU"/>
        </a:p>
      </dgm:t>
    </dgm:pt>
    <dgm:pt modelId="{16AB777E-659E-4D5D-83AB-78B26F02D2C1}" type="sibTrans" cxnId="{595ADF0E-5476-4DEF-BD91-1F192E6AFE3A}">
      <dgm:prSet/>
      <dgm:spPr/>
      <dgm:t>
        <a:bodyPr/>
        <a:lstStyle/>
        <a:p>
          <a:endParaRPr lang="ru-RU"/>
        </a:p>
      </dgm:t>
    </dgm:pt>
    <dgm:pt modelId="{8D2B0161-A721-4AFD-B085-A4E834E82C90}">
      <dgm:prSet phldrT="[Текст]"/>
      <dgm:spPr/>
      <dgm:t>
        <a:bodyPr/>
        <a:lstStyle/>
        <a:p>
          <a:r>
            <a:rPr lang="ru-RU" dirty="0" smtClean="0"/>
            <a:t>балет</a:t>
          </a:r>
          <a:endParaRPr lang="ru-RU" dirty="0"/>
        </a:p>
      </dgm:t>
    </dgm:pt>
    <dgm:pt modelId="{EC62B41C-49B7-47CC-80EF-34D498A5BBF9}" type="parTrans" cxnId="{4A2EC40F-E0CA-46BA-B261-6897A05DF051}">
      <dgm:prSet/>
      <dgm:spPr/>
      <dgm:t>
        <a:bodyPr/>
        <a:lstStyle/>
        <a:p>
          <a:endParaRPr lang="ru-RU"/>
        </a:p>
      </dgm:t>
    </dgm:pt>
    <dgm:pt modelId="{68EF4445-2318-4FF7-B350-20399DE94BE8}" type="sibTrans" cxnId="{4A2EC40F-E0CA-46BA-B261-6897A05DF051}">
      <dgm:prSet/>
      <dgm:spPr/>
      <dgm:t>
        <a:bodyPr/>
        <a:lstStyle/>
        <a:p>
          <a:endParaRPr lang="ru-RU"/>
        </a:p>
      </dgm:t>
    </dgm:pt>
    <dgm:pt modelId="{FA74611E-C1BA-4D55-9D0E-4ADFD729405D}">
      <dgm:prSet phldrT="[Текст]"/>
      <dgm:spPr/>
      <dgm:t>
        <a:bodyPr/>
        <a:lstStyle/>
        <a:p>
          <a:r>
            <a:rPr lang="ru-RU" dirty="0" smtClean="0"/>
            <a:t>песня</a:t>
          </a:r>
          <a:endParaRPr lang="ru-RU" dirty="0"/>
        </a:p>
      </dgm:t>
    </dgm:pt>
    <dgm:pt modelId="{8F245E88-03E8-411A-8BDC-65AB11692B81}" type="parTrans" cxnId="{FF6D424F-B39D-41D4-A9D3-3AD37C5EB2A0}">
      <dgm:prSet/>
      <dgm:spPr/>
      <dgm:t>
        <a:bodyPr/>
        <a:lstStyle/>
        <a:p>
          <a:endParaRPr lang="ru-RU"/>
        </a:p>
      </dgm:t>
    </dgm:pt>
    <dgm:pt modelId="{3B8D5651-9453-4D1C-B19B-2A8E3809A388}" type="sibTrans" cxnId="{FF6D424F-B39D-41D4-A9D3-3AD37C5EB2A0}">
      <dgm:prSet/>
      <dgm:spPr/>
      <dgm:t>
        <a:bodyPr/>
        <a:lstStyle/>
        <a:p>
          <a:endParaRPr lang="ru-RU"/>
        </a:p>
      </dgm:t>
    </dgm:pt>
    <dgm:pt modelId="{9E684E61-FCBA-4788-A4E5-2B7302288F74}" type="pres">
      <dgm:prSet presAssocID="{9AB19C65-365D-4D08-9D2B-C00538C608D6}" presName="Name0" presStyleCnt="0">
        <dgm:presLayoutVars>
          <dgm:dir/>
          <dgm:resizeHandles/>
        </dgm:presLayoutVars>
      </dgm:prSet>
      <dgm:spPr/>
      <dgm:t>
        <a:bodyPr/>
        <a:lstStyle/>
        <a:p>
          <a:endParaRPr lang="ru-RU"/>
        </a:p>
      </dgm:t>
    </dgm:pt>
    <dgm:pt modelId="{EFEC7E1C-5473-4E43-AEAA-8480BB3425EB}" type="pres">
      <dgm:prSet presAssocID="{E89682CF-C814-4E81-AFEA-514FA170B49E}" presName="compNode" presStyleCnt="0"/>
      <dgm:spPr/>
    </dgm:pt>
    <dgm:pt modelId="{98AEA3BE-0202-49EF-8957-98411322617C}" type="pres">
      <dgm:prSet presAssocID="{E89682CF-C814-4E81-AFEA-514FA170B49E}" presName="dummyConnPt" presStyleCnt="0"/>
      <dgm:spPr/>
    </dgm:pt>
    <dgm:pt modelId="{D6973FA9-719C-4E84-A415-0447FEE5FE8F}" type="pres">
      <dgm:prSet presAssocID="{E89682CF-C814-4E81-AFEA-514FA170B49E}" presName="node" presStyleLbl="node1" presStyleIdx="0" presStyleCnt="8" custAng="3026819" custScaleX="81604" custScaleY="98178" custLinFactNeighborX="55263" custLinFactNeighborY="2928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CCB8DC5-5AA0-4253-A5E1-DB4FEE4BF0BF}" type="pres">
      <dgm:prSet presAssocID="{6CD5CDF8-F096-41EB-A5C9-3C859C6524DA}" presName="sibTrans" presStyleLbl="bgSibTrans2D1" presStyleIdx="0" presStyleCnt="7"/>
      <dgm:spPr/>
      <dgm:t>
        <a:bodyPr/>
        <a:lstStyle/>
        <a:p>
          <a:endParaRPr lang="ru-RU"/>
        </a:p>
      </dgm:t>
    </dgm:pt>
    <dgm:pt modelId="{C4DE3A6D-F8F5-433D-B721-3C76EBF97855}" type="pres">
      <dgm:prSet presAssocID="{0EF200A1-80B7-4ECD-BEBB-4DFCEDAF1C4A}" presName="compNode" presStyleCnt="0"/>
      <dgm:spPr/>
    </dgm:pt>
    <dgm:pt modelId="{BA5EBB7E-0721-4FDF-B7B9-B766679CC4E1}" type="pres">
      <dgm:prSet presAssocID="{0EF200A1-80B7-4ECD-BEBB-4DFCEDAF1C4A}" presName="dummyConnPt" presStyleCnt="0"/>
      <dgm:spPr/>
    </dgm:pt>
    <dgm:pt modelId="{CA38FC6C-704C-4BFA-8924-0B1DEC4F8A88}" type="pres">
      <dgm:prSet presAssocID="{0EF200A1-80B7-4ECD-BEBB-4DFCEDAF1C4A}" presName="node" presStyleLbl="node1" presStyleIdx="1" presStyleCnt="8" custAng="20361051" custLinFactNeighborX="31375" custLinFactNeighborY="5258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2F3EEF0-4723-40FD-8C40-AC9D0385435D}" type="pres">
      <dgm:prSet presAssocID="{757DE3CB-E485-4C2B-8763-6B5E2B9638D8}" presName="sibTrans" presStyleLbl="bgSibTrans2D1" presStyleIdx="1" presStyleCnt="7"/>
      <dgm:spPr/>
      <dgm:t>
        <a:bodyPr/>
        <a:lstStyle/>
        <a:p>
          <a:endParaRPr lang="ru-RU"/>
        </a:p>
      </dgm:t>
    </dgm:pt>
    <dgm:pt modelId="{5120CFDD-224D-4BCE-898C-2D9E5BD9B29D}" type="pres">
      <dgm:prSet presAssocID="{A7A4E8F4-67FA-418E-9CF4-0007033183FE}" presName="compNode" presStyleCnt="0"/>
      <dgm:spPr/>
    </dgm:pt>
    <dgm:pt modelId="{4E115C23-0B55-4BA3-9296-FDEA8728CECA}" type="pres">
      <dgm:prSet presAssocID="{A7A4E8F4-67FA-418E-9CF4-0007033183FE}" presName="dummyConnPt" presStyleCnt="0"/>
      <dgm:spPr/>
    </dgm:pt>
    <dgm:pt modelId="{D586F362-473C-433F-BC54-333E5D682F10}" type="pres">
      <dgm:prSet presAssocID="{A7A4E8F4-67FA-418E-9CF4-0007033183FE}" presName="node" presStyleLbl="node1" presStyleIdx="2" presStyleCnt="8" custAng="5936582" custLinFactX="1850" custLinFactNeighborX="100000" custLinFactNeighborY="1958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565C55B-2669-4F35-A5DC-4F4035E000C4}" type="pres">
      <dgm:prSet presAssocID="{EB717D02-892A-4153-8353-C1F7E9BA6F39}" presName="sibTrans" presStyleLbl="bgSibTrans2D1" presStyleIdx="2" presStyleCnt="7"/>
      <dgm:spPr/>
      <dgm:t>
        <a:bodyPr/>
        <a:lstStyle/>
        <a:p>
          <a:endParaRPr lang="ru-RU"/>
        </a:p>
      </dgm:t>
    </dgm:pt>
    <dgm:pt modelId="{464DE27E-4625-47E5-A5D6-FBC7C096E517}" type="pres">
      <dgm:prSet presAssocID="{09CE282D-7D4B-4D45-8BE6-9ABB0738E1A5}" presName="compNode" presStyleCnt="0"/>
      <dgm:spPr/>
    </dgm:pt>
    <dgm:pt modelId="{14BA65B9-D0D0-4BE7-9A7A-16B97291025D}" type="pres">
      <dgm:prSet presAssocID="{09CE282D-7D4B-4D45-8BE6-9ABB0738E1A5}" presName="dummyConnPt" presStyleCnt="0"/>
      <dgm:spPr/>
    </dgm:pt>
    <dgm:pt modelId="{36105DE5-91CE-4346-8104-B56FF8E19646}" type="pres">
      <dgm:prSet presAssocID="{09CE282D-7D4B-4D45-8BE6-9ABB0738E1A5}" presName="node" presStyleLbl="node1" presStyleIdx="3" presStyleCnt="8" custAng="3959852" custLinFactNeighborX="51082" custLinFactNeighborY="1964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56AD537-46BE-4A58-8045-F8562421389E}" type="pres">
      <dgm:prSet presAssocID="{F652DB20-A5E5-4833-B7A7-37447A2BD5BF}" presName="sibTrans" presStyleLbl="bgSibTrans2D1" presStyleIdx="3" presStyleCnt="7"/>
      <dgm:spPr/>
      <dgm:t>
        <a:bodyPr/>
        <a:lstStyle/>
        <a:p>
          <a:endParaRPr lang="ru-RU"/>
        </a:p>
      </dgm:t>
    </dgm:pt>
    <dgm:pt modelId="{FF2F09CF-F4B4-4818-894B-07DD7270D3E3}" type="pres">
      <dgm:prSet presAssocID="{6BA660CB-8421-43B7-934E-A242BDA9DE41}" presName="compNode" presStyleCnt="0"/>
      <dgm:spPr/>
    </dgm:pt>
    <dgm:pt modelId="{9C52B912-A608-4EFB-B834-D3DB7CC2D3C0}" type="pres">
      <dgm:prSet presAssocID="{6BA660CB-8421-43B7-934E-A242BDA9DE41}" presName="dummyConnPt" presStyleCnt="0"/>
      <dgm:spPr/>
    </dgm:pt>
    <dgm:pt modelId="{485DF0D0-0EE1-45C7-9255-B298C3DD9E63}" type="pres">
      <dgm:prSet presAssocID="{6BA660CB-8421-43B7-934E-A242BDA9DE41}" presName="node" presStyleLbl="node1" presStyleIdx="4" presStyleCnt="8" custScaleX="11261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D27CA2F-A8C4-49DA-98D4-BF123291B616}" type="pres">
      <dgm:prSet presAssocID="{135AB3DE-5B4F-4C4D-A50E-D3DEFB657D15}" presName="sibTrans" presStyleLbl="bgSibTrans2D1" presStyleIdx="4" presStyleCnt="7"/>
      <dgm:spPr/>
      <dgm:t>
        <a:bodyPr/>
        <a:lstStyle/>
        <a:p>
          <a:endParaRPr lang="ru-RU"/>
        </a:p>
      </dgm:t>
    </dgm:pt>
    <dgm:pt modelId="{E51A5CB4-76FA-4B20-B120-7F9145A0A11E}" type="pres">
      <dgm:prSet presAssocID="{49AC1055-D167-42FA-9379-74EEB6DFAE15}" presName="compNode" presStyleCnt="0"/>
      <dgm:spPr/>
    </dgm:pt>
    <dgm:pt modelId="{AEC144B9-2F12-4ECF-A53A-882239B91C14}" type="pres">
      <dgm:prSet presAssocID="{49AC1055-D167-42FA-9379-74EEB6DFAE15}" presName="dummyConnPt" presStyleCnt="0"/>
      <dgm:spPr/>
    </dgm:pt>
    <dgm:pt modelId="{634CAC0E-4A0B-412E-B0B4-346868921587}" type="pres">
      <dgm:prSet presAssocID="{49AC1055-D167-42FA-9379-74EEB6DFAE15}" presName="node" presStyleLbl="node1" presStyleIdx="5" presStyleCnt="8" custAng="4384888" custLinFactNeighborX="-9745" custLinFactNeighborY="-1409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90D1AA0-F9CF-4136-B434-25AEBDA75359}" type="pres">
      <dgm:prSet presAssocID="{16AB777E-659E-4D5D-83AB-78B26F02D2C1}" presName="sibTrans" presStyleLbl="bgSibTrans2D1" presStyleIdx="5" presStyleCnt="7"/>
      <dgm:spPr/>
      <dgm:t>
        <a:bodyPr/>
        <a:lstStyle/>
        <a:p>
          <a:endParaRPr lang="ru-RU"/>
        </a:p>
      </dgm:t>
    </dgm:pt>
    <dgm:pt modelId="{F88CE81A-0284-4966-9B5C-D655D87A5798}" type="pres">
      <dgm:prSet presAssocID="{8D2B0161-A721-4AFD-B085-A4E834E82C90}" presName="compNode" presStyleCnt="0"/>
      <dgm:spPr/>
    </dgm:pt>
    <dgm:pt modelId="{DE2F2FDF-0B63-46AB-AA5D-51CEB1B9D540}" type="pres">
      <dgm:prSet presAssocID="{8D2B0161-A721-4AFD-B085-A4E834E82C90}" presName="dummyConnPt" presStyleCnt="0"/>
      <dgm:spPr/>
    </dgm:pt>
    <dgm:pt modelId="{7865A58A-0776-416D-8E0D-862CD9EE0CD6}" type="pres">
      <dgm:prSet presAssocID="{8D2B0161-A721-4AFD-B085-A4E834E82C90}" presName="node" presStyleLbl="node1" presStyleIdx="6" presStyleCnt="8" custAng="7273427" custLinFactNeighborX="-57528" custLinFactNeighborY="742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04CFD21-3276-408E-ADE3-7EFA3C5C15B5}" type="pres">
      <dgm:prSet presAssocID="{68EF4445-2318-4FF7-B350-20399DE94BE8}" presName="sibTrans" presStyleLbl="bgSibTrans2D1" presStyleIdx="6" presStyleCnt="7"/>
      <dgm:spPr/>
      <dgm:t>
        <a:bodyPr/>
        <a:lstStyle/>
        <a:p>
          <a:endParaRPr lang="ru-RU"/>
        </a:p>
      </dgm:t>
    </dgm:pt>
    <dgm:pt modelId="{BF3F365E-4822-4275-871D-01C98B25B255}" type="pres">
      <dgm:prSet presAssocID="{FA74611E-C1BA-4D55-9D0E-4ADFD729405D}" presName="compNode" presStyleCnt="0"/>
      <dgm:spPr/>
    </dgm:pt>
    <dgm:pt modelId="{A3C1FDDD-0AEB-4546-A0DC-B30B48432C2C}" type="pres">
      <dgm:prSet presAssocID="{FA74611E-C1BA-4D55-9D0E-4ADFD729405D}" presName="dummyConnPt" presStyleCnt="0"/>
      <dgm:spPr/>
    </dgm:pt>
    <dgm:pt modelId="{1F505F4C-173A-4A54-A1AA-D0FDEE789B79}" type="pres">
      <dgm:prSet presAssocID="{FA74611E-C1BA-4D55-9D0E-4ADFD729405D}" presName="node" presStyleLbl="node1" presStyleIdx="7" presStyleCnt="8" custAng="422138" custLinFactNeighborX="-21839" custLinFactNeighborY="3662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0ADE70EE-E79B-4FBF-949F-108F2E09BC33}" type="presOf" srcId="{49AC1055-D167-42FA-9379-74EEB6DFAE15}" destId="{634CAC0E-4A0B-412E-B0B4-346868921587}" srcOrd="0" destOrd="0" presId="urn:microsoft.com/office/officeart/2005/8/layout/bProcess4"/>
    <dgm:cxn modelId="{8F4AA0C1-F3F5-44FD-AFDE-7E5B9AFC2527}" type="presOf" srcId="{16AB777E-659E-4D5D-83AB-78B26F02D2C1}" destId="{390D1AA0-F9CF-4136-B434-25AEBDA75359}" srcOrd="0" destOrd="0" presId="urn:microsoft.com/office/officeart/2005/8/layout/bProcess4"/>
    <dgm:cxn modelId="{FA80C726-D1DC-4F9D-926E-09258917CEE2}" type="presOf" srcId="{9AB19C65-365D-4D08-9D2B-C00538C608D6}" destId="{9E684E61-FCBA-4788-A4E5-2B7302288F74}" srcOrd="0" destOrd="0" presId="urn:microsoft.com/office/officeart/2005/8/layout/bProcess4"/>
    <dgm:cxn modelId="{78EFCB00-8675-4BFD-8B8E-7D057AD93EAE}" type="presOf" srcId="{09CE282D-7D4B-4D45-8BE6-9ABB0738E1A5}" destId="{36105DE5-91CE-4346-8104-B56FF8E19646}" srcOrd="0" destOrd="0" presId="urn:microsoft.com/office/officeart/2005/8/layout/bProcess4"/>
    <dgm:cxn modelId="{46DAA362-F8B3-40EB-AF55-B519B2A4F956}" srcId="{9AB19C65-365D-4D08-9D2B-C00538C608D6}" destId="{09CE282D-7D4B-4D45-8BE6-9ABB0738E1A5}" srcOrd="3" destOrd="0" parTransId="{FF586BD5-C94B-4FA0-BCE2-EBB1D21309E8}" sibTransId="{F652DB20-A5E5-4833-B7A7-37447A2BD5BF}"/>
    <dgm:cxn modelId="{C4BB8886-9B73-4BA8-A59B-5321A45C83CA}" type="presOf" srcId="{0EF200A1-80B7-4ECD-BEBB-4DFCEDAF1C4A}" destId="{CA38FC6C-704C-4BFA-8924-0B1DEC4F8A88}" srcOrd="0" destOrd="0" presId="urn:microsoft.com/office/officeart/2005/8/layout/bProcess4"/>
    <dgm:cxn modelId="{4A2EC40F-E0CA-46BA-B261-6897A05DF051}" srcId="{9AB19C65-365D-4D08-9D2B-C00538C608D6}" destId="{8D2B0161-A721-4AFD-B085-A4E834E82C90}" srcOrd="6" destOrd="0" parTransId="{EC62B41C-49B7-47CC-80EF-34D498A5BBF9}" sibTransId="{68EF4445-2318-4FF7-B350-20399DE94BE8}"/>
    <dgm:cxn modelId="{97A1F250-67F5-49A0-8D85-142F631BACA7}" type="presOf" srcId="{E89682CF-C814-4E81-AFEA-514FA170B49E}" destId="{D6973FA9-719C-4E84-A415-0447FEE5FE8F}" srcOrd="0" destOrd="0" presId="urn:microsoft.com/office/officeart/2005/8/layout/bProcess4"/>
    <dgm:cxn modelId="{A0E952BA-0F51-4FD7-B931-52C2E0A09880}" type="presOf" srcId="{6BA660CB-8421-43B7-934E-A242BDA9DE41}" destId="{485DF0D0-0EE1-45C7-9255-B298C3DD9E63}" srcOrd="0" destOrd="0" presId="urn:microsoft.com/office/officeart/2005/8/layout/bProcess4"/>
    <dgm:cxn modelId="{E957CD03-329A-45EA-A115-E0A060441C22}" srcId="{9AB19C65-365D-4D08-9D2B-C00538C608D6}" destId="{E89682CF-C814-4E81-AFEA-514FA170B49E}" srcOrd="0" destOrd="0" parTransId="{BA83E818-2D6A-4017-825C-F185E33D530E}" sibTransId="{6CD5CDF8-F096-41EB-A5C9-3C859C6524DA}"/>
    <dgm:cxn modelId="{9329F602-5114-4075-A416-0E51C6345CBE}" srcId="{9AB19C65-365D-4D08-9D2B-C00538C608D6}" destId="{0EF200A1-80B7-4ECD-BEBB-4DFCEDAF1C4A}" srcOrd="1" destOrd="0" parTransId="{5B9BABF0-D12A-49DF-BE64-046B255BDEEE}" sibTransId="{757DE3CB-E485-4C2B-8763-6B5E2B9638D8}"/>
    <dgm:cxn modelId="{D686F491-D5FF-45F2-8117-BC7B7F2196BD}" type="presOf" srcId="{F652DB20-A5E5-4833-B7A7-37447A2BD5BF}" destId="{E56AD537-46BE-4A58-8045-F8562421389E}" srcOrd="0" destOrd="0" presId="urn:microsoft.com/office/officeart/2005/8/layout/bProcess4"/>
    <dgm:cxn modelId="{1CD02340-CE32-4C75-A1AD-9C40E3539720}" type="presOf" srcId="{FA74611E-C1BA-4D55-9D0E-4ADFD729405D}" destId="{1F505F4C-173A-4A54-A1AA-D0FDEE789B79}" srcOrd="0" destOrd="0" presId="urn:microsoft.com/office/officeart/2005/8/layout/bProcess4"/>
    <dgm:cxn modelId="{BFD0F9A8-8DE5-4EAF-8566-7F5B33D59F1D}" type="presOf" srcId="{A7A4E8F4-67FA-418E-9CF4-0007033183FE}" destId="{D586F362-473C-433F-BC54-333E5D682F10}" srcOrd="0" destOrd="0" presId="urn:microsoft.com/office/officeart/2005/8/layout/bProcess4"/>
    <dgm:cxn modelId="{F6A7B8BF-7B7A-4E56-89AE-5C1D3C87883F}" type="presOf" srcId="{68EF4445-2318-4FF7-B350-20399DE94BE8}" destId="{504CFD21-3276-408E-ADE3-7EFA3C5C15B5}" srcOrd="0" destOrd="0" presId="urn:microsoft.com/office/officeart/2005/8/layout/bProcess4"/>
    <dgm:cxn modelId="{6EE3D54E-C417-46EB-A2FB-AF303C487157}" type="presOf" srcId="{6CD5CDF8-F096-41EB-A5C9-3C859C6524DA}" destId="{7CCB8DC5-5AA0-4253-A5E1-DB4FEE4BF0BF}" srcOrd="0" destOrd="0" presId="urn:microsoft.com/office/officeart/2005/8/layout/bProcess4"/>
    <dgm:cxn modelId="{36F73CE1-56C0-4128-A3DB-5988678F7D5E}" type="presOf" srcId="{757DE3CB-E485-4C2B-8763-6B5E2B9638D8}" destId="{A2F3EEF0-4723-40FD-8C40-AC9D0385435D}" srcOrd="0" destOrd="0" presId="urn:microsoft.com/office/officeart/2005/8/layout/bProcess4"/>
    <dgm:cxn modelId="{5DE3C01F-A4D6-4208-B6BA-5B477E20FE33}" srcId="{9AB19C65-365D-4D08-9D2B-C00538C608D6}" destId="{A7A4E8F4-67FA-418E-9CF4-0007033183FE}" srcOrd="2" destOrd="0" parTransId="{530FE744-7D97-481D-8849-44B07F312314}" sibTransId="{EB717D02-892A-4153-8353-C1F7E9BA6F39}"/>
    <dgm:cxn modelId="{6CB908A3-E9C0-428D-918C-97ADE43F7A09}" type="presOf" srcId="{8D2B0161-A721-4AFD-B085-A4E834E82C90}" destId="{7865A58A-0776-416D-8E0D-862CD9EE0CD6}" srcOrd="0" destOrd="0" presId="urn:microsoft.com/office/officeart/2005/8/layout/bProcess4"/>
    <dgm:cxn modelId="{C6DB1FF0-BB7A-40CE-B39C-BBAEDB0019FA}" srcId="{9AB19C65-365D-4D08-9D2B-C00538C608D6}" destId="{6BA660CB-8421-43B7-934E-A242BDA9DE41}" srcOrd="4" destOrd="0" parTransId="{46B03C56-0C2F-47C4-A0F0-F0C257DA6479}" sibTransId="{135AB3DE-5B4F-4C4D-A50E-D3DEFB657D15}"/>
    <dgm:cxn modelId="{595ADF0E-5476-4DEF-BD91-1F192E6AFE3A}" srcId="{9AB19C65-365D-4D08-9D2B-C00538C608D6}" destId="{49AC1055-D167-42FA-9379-74EEB6DFAE15}" srcOrd="5" destOrd="0" parTransId="{3E24BBCA-A5A9-4453-992A-0AE87E1827D7}" sibTransId="{16AB777E-659E-4D5D-83AB-78B26F02D2C1}"/>
    <dgm:cxn modelId="{32695892-51B1-47C7-BB20-9A1E7411335A}" type="presOf" srcId="{EB717D02-892A-4153-8353-C1F7E9BA6F39}" destId="{2565C55B-2669-4F35-A5DC-4F4035E000C4}" srcOrd="0" destOrd="0" presId="urn:microsoft.com/office/officeart/2005/8/layout/bProcess4"/>
    <dgm:cxn modelId="{FF6D424F-B39D-41D4-A9D3-3AD37C5EB2A0}" srcId="{9AB19C65-365D-4D08-9D2B-C00538C608D6}" destId="{FA74611E-C1BA-4D55-9D0E-4ADFD729405D}" srcOrd="7" destOrd="0" parTransId="{8F245E88-03E8-411A-8BDC-65AB11692B81}" sibTransId="{3B8D5651-9453-4D1C-B19B-2A8E3809A388}"/>
    <dgm:cxn modelId="{0383FAFE-4F34-45F2-948E-E73489DE880D}" type="presOf" srcId="{135AB3DE-5B4F-4C4D-A50E-D3DEFB657D15}" destId="{0D27CA2F-A8C4-49DA-98D4-BF123291B616}" srcOrd="0" destOrd="0" presId="urn:microsoft.com/office/officeart/2005/8/layout/bProcess4"/>
    <dgm:cxn modelId="{D4DBBD90-AB4F-43C0-B8E8-161D8A298BB4}" type="presParOf" srcId="{9E684E61-FCBA-4788-A4E5-2B7302288F74}" destId="{EFEC7E1C-5473-4E43-AEAA-8480BB3425EB}" srcOrd="0" destOrd="0" presId="urn:microsoft.com/office/officeart/2005/8/layout/bProcess4"/>
    <dgm:cxn modelId="{D80812E1-542F-497D-945C-26B172B4ECE2}" type="presParOf" srcId="{EFEC7E1C-5473-4E43-AEAA-8480BB3425EB}" destId="{98AEA3BE-0202-49EF-8957-98411322617C}" srcOrd="0" destOrd="0" presId="urn:microsoft.com/office/officeart/2005/8/layout/bProcess4"/>
    <dgm:cxn modelId="{24EB4B4B-95CE-4371-92D5-8619386BDC52}" type="presParOf" srcId="{EFEC7E1C-5473-4E43-AEAA-8480BB3425EB}" destId="{D6973FA9-719C-4E84-A415-0447FEE5FE8F}" srcOrd="1" destOrd="0" presId="urn:microsoft.com/office/officeart/2005/8/layout/bProcess4"/>
    <dgm:cxn modelId="{E918D658-F899-4F4A-819F-393B779D56BE}" type="presParOf" srcId="{9E684E61-FCBA-4788-A4E5-2B7302288F74}" destId="{7CCB8DC5-5AA0-4253-A5E1-DB4FEE4BF0BF}" srcOrd="1" destOrd="0" presId="urn:microsoft.com/office/officeart/2005/8/layout/bProcess4"/>
    <dgm:cxn modelId="{3A0D4805-8300-46CC-967F-545FEF38C50F}" type="presParOf" srcId="{9E684E61-FCBA-4788-A4E5-2B7302288F74}" destId="{C4DE3A6D-F8F5-433D-B721-3C76EBF97855}" srcOrd="2" destOrd="0" presId="urn:microsoft.com/office/officeart/2005/8/layout/bProcess4"/>
    <dgm:cxn modelId="{8A139649-A718-4C25-95D7-62C690BA39AB}" type="presParOf" srcId="{C4DE3A6D-F8F5-433D-B721-3C76EBF97855}" destId="{BA5EBB7E-0721-4FDF-B7B9-B766679CC4E1}" srcOrd="0" destOrd="0" presId="urn:microsoft.com/office/officeart/2005/8/layout/bProcess4"/>
    <dgm:cxn modelId="{07FEC445-0932-42B9-9DC6-FE00DC563BE3}" type="presParOf" srcId="{C4DE3A6D-F8F5-433D-B721-3C76EBF97855}" destId="{CA38FC6C-704C-4BFA-8924-0B1DEC4F8A88}" srcOrd="1" destOrd="0" presId="urn:microsoft.com/office/officeart/2005/8/layout/bProcess4"/>
    <dgm:cxn modelId="{A8EAFE64-BA64-4887-ACA7-DBA26C8DA93B}" type="presParOf" srcId="{9E684E61-FCBA-4788-A4E5-2B7302288F74}" destId="{A2F3EEF0-4723-40FD-8C40-AC9D0385435D}" srcOrd="3" destOrd="0" presId="urn:microsoft.com/office/officeart/2005/8/layout/bProcess4"/>
    <dgm:cxn modelId="{2772C597-DA1C-4026-951C-60706349259F}" type="presParOf" srcId="{9E684E61-FCBA-4788-A4E5-2B7302288F74}" destId="{5120CFDD-224D-4BCE-898C-2D9E5BD9B29D}" srcOrd="4" destOrd="0" presId="urn:microsoft.com/office/officeart/2005/8/layout/bProcess4"/>
    <dgm:cxn modelId="{8ABBD71B-4639-4C07-BE39-E6305BC660DC}" type="presParOf" srcId="{5120CFDD-224D-4BCE-898C-2D9E5BD9B29D}" destId="{4E115C23-0B55-4BA3-9296-FDEA8728CECA}" srcOrd="0" destOrd="0" presId="urn:microsoft.com/office/officeart/2005/8/layout/bProcess4"/>
    <dgm:cxn modelId="{564C813B-39DB-43B2-B0C5-1E54C4102915}" type="presParOf" srcId="{5120CFDD-224D-4BCE-898C-2D9E5BD9B29D}" destId="{D586F362-473C-433F-BC54-333E5D682F10}" srcOrd="1" destOrd="0" presId="urn:microsoft.com/office/officeart/2005/8/layout/bProcess4"/>
    <dgm:cxn modelId="{14570A79-EAE0-4821-BC20-A089AFFB98EC}" type="presParOf" srcId="{9E684E61-FCBA-4788-A4E5-2B7302288F74}" destId="{2565C55B-2669-4F35-A5DC-4F4035E000C4}" srcOrd="5" destOrd="0" presId="urn:microsoft.com/office/officeart/2005/8/layout/bProcess4"/>
    <dgm:cxn modelId="{05E7CF3F-ADAA-488C-946F-1B38002EE569}" type="presParOf" srcId="{9E684E61-FCBA-4788-A4E5-2B7302288F74}" destId="{464DE27E-4625-47E5-A5D6-FBC7C096E517}" srcOrd="6" destOrd="0" presId="urn:microsoft.com/office/officeart/2005/8/layout/bProcess4"/>
    <dgm:cxn modelId="{F3C75132-9074-45D9-88B7-3E592CCA024A}" type="presParOf" srcId="{464DE27E-4625-47E5-A5D6-FBC7C096E517}" destId="{14BA65B9-D0D0-4BE7-9A7A-16B97291025D}" srcOrd="0" destOrd="0" presId="urn:microsoft.com/office/officeart/2005/8/layout/bProcess4"/>
    <dgm:cxn modelId="{38317B19-FD40-482D-A026-9218D0D1808F}" type="presParOf" srcId="{464DE27E-4625-47E5-A5D6-FBC7C096E517}" destId="{36105DE5-91CE-4346-8104-B56FF8E19646}" srcOrd="1" destOrd="0" presId="urn:microsoft.com/office/officeart/2005/8/layout/bProcess4"/>
    <dgm:cxn modelId="{4CBFF0D8-7CB0-4764-9C9D-CEE43CC67915}" type="presParOf" srcId="{9E684E61-FCBA-4788-A4E5-2B7302288F74}" destId="{E56AD537-46BE-4A58-8045-F8562421389E}" srcOrd="7" destOrd="0" presId="urn:microsoft.com/office/officeart/2005/8/layout/bProcess4"/>
    <dgm:cxn modelId="{10BA201E-F362-4B73-80E8-B913B326580F}" type="presParOf" srcId="{9E684E61-FCBA-4788-A4E5-2B7302288F74}" destId="{FF2F09CF-F4B4-4818-894B-07DD7270D3E3}" srcOrd="8" destOrd="0" presId="urn:microsoft.com/office/officeart/2005/8/layout/bProcess4"/>
    <dgm:cxn modelId="{EBAE1FAE-1D43-4936-95A0-C211BC11CE9A}" type="presParOf" srcId="{FF2F09CF-F4B4-4818-894B-07DD7270D3E3}" destId="{9C52B912-A608-4EFB-B834-D3DB7CC2D3C0}" srcOrd="0" destOrd="0" presId="urn:microsoft.com/office/officeart/2005/8/layout/bProcess4"/>
    <dgm:cxn modelId="{C517848B-EC0E-432B-AD6D-130BE500CECC}" type="presParOf" srcId="{FF2F09CF-F4B4-4818-894B-07DD7270D3E3}" destId="{485DF0D0-0EE1-45C7-9255-B298C3DD9E63}" srcOrd="1" destOrd="0" presId="urn:microsoft.com/office/officeart/2005/8/layout/bProcess4"/>
    <dgm:cxn modelId="{CEF6D7AA-2807-49D0-9C89-ACE8A12FEB77}" type="presParOf" srcId="{9E684E61-FCBA-4788-A4E5-2B7302288F74}" destId="{0D27CA2F-A8C4-49DA-98D4-BF123291B616}" srcOrd="9" destOrd="0" presId="urn:microsoft.com/office/officeart/2005/8/layout/bProcess4"/>
    <dgm:cxn modelId="{EEB9E9EE-3C59-438E-935B-D12199CDA399}" type="presParOf" srcId="{9E684E61-FCBA-4788-A4E5-2B7302288F74}" destId="{E51A5CB4-76FA-4B20-B120-7F9145A0A11E}" srcOrd="10" destOrd="0" presId="urn:microsoft.com/office/officeart/2005/8/layout/bProcess4"/>
    <dgm:cxn modelId="{45AB6E8D-45D5-4BD1-BC7E-A8FAD1F84731}" type="presParOf" srcId="{E51A5CB4-76FA-4B20-B120-7F9145A0A11E}" destId="{AEC144B9-2F12-4ECF-A53A-882239B91C14}" srcOrd="0" destOrd="0" presId="urn:microsoft.com/office/officeart/2005/8/layout/bProcess4"/>
    <dgm:cxn modelId="{DED49607-5085-4350-9B83-54E315CBB188}" type="presParOf" srcId="{E51A5CB4-76FA-4B20-B120-7F9145A0A11E}" destId="{634CAC0E-4A0B-412E-B0B4-346868921587}" srcOrd="1" destOrd="0" presId="urn:microsoft.com/office/officeart/2005/8/layout/bProcess4"/>
    <dgm:cxn modelId="{2A343B31-F2A6-4D41-B964-DD16F847324E}" type="presParOf" srcId="{9E684E61-FCBA-4788-A4E5-2B7302288F74}" destId="{390D1AA0-F9CF-4136-B434-25AEBDA75359}" srcOrd="11" destOrd="0" presId="urn:microsoft.com/office/officeart/2005/8/layout/bProcess4"/>
    <dgm:cxn modelId="{7A1DE63D-C05E-47DB-A3A2-F36803D43A6A}" type="presParOf" srcId="{9E684E61-FCBA-4788-A4E5-2B7302288F74}" destId="{F88CE81A-0284-4966-9B5C-D655D87A5798}" srcOrd="12" destOrd="0" presId="urn:microsoft.com/office/officeart/2005/8/layout/bProcess4"/>
    <dgm:cxn modelId="{A882A97C-1606-4D80-B48B-F76E922E0D52}" type="presParOf" srcId="{F88CE81A-0284-4966-9B5C-D655D87A5798}" destId="{DE2F2FDF-0B63-46AB-AA5D-51CEB1B9D540}" srcOrd="0" destOrd="0" presId="urn:microsoft.com/office/officeart/2005/8/layout/bProcess4"/>
    <dgm:cxn modelId="{1518CA3F-4A94-4FC4-8DAE-78CD4D86004F}" type="presParOf" srcId="{F88CE81A-0284-4966-9B5C-D655D87A5798}" destId="{7865A58A-0776-416D-8E0D-862CD9EE0CD6}" srcOrd="1" destOrd="0" presId="urn:microsoft.com/office/officeart/2005/8/layout/bProcess4"/>
    <dgm:cxn modelId="{F3C8C126-5730-49FF-AC2A-176D42236244}" type="presParOf" srcId="{9E684E61-FCBA-4788-A4E5-2B7302288F74}" destId="{504CFD21-3276-408E-ADE3-7EFA3C5C15B5}" srcOrd="13" destOrd="0" presId="urn:microsoft.com/office/officeart/2005/8/layout/bProcess4"/>
    <dgm:cxn modelId="{09618A26-E406-47EC-BA50-31CA995F6309}" type="presParOf" srcId="{9E684E61-FCBA-4788-A4E5-2B7302288F74}" destId="{BF3F365E-4822-4275-871D-01C98B25B255}" srcOrd="14" destOrd="0" presId="urn:microsoft.com/office/officeart/2005/8/layout/bProcess4"/>
    <dgm:cxn modelId="{4DBFF46D-4DA3-49AA-9375-FEA85E5EFC53}" type="presParOf" srcId="{BF3F365E-4822-4275-871D-01C98B25B255}" destId="{A3C1FDDD-0AEB-4546-A0DC-B30B48432C2C}" srcOrd="0" destOrd="0" presId="urn:microsoft.com/office/officeart/2005/8/layout/bProcess4"/>
    <dgm:cxn modelId="{CAC23453-85DE-4330-9B75-13444F63D47C}" type="presParOf" srcId="{BF3F365E-4822-4275-871D-01C98B25B255}" destId="{1F505F4C-173A-4A54-A1AA-D0FDEE789B79}" srcOrd="1" destOrd="0" presId="urn:microsoft.com/office/officeart/2005/8/layout/bProcess4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AB19C65-365D-4D08-9D2B-C00538C608D6}" type="doc">
      <dgm:prSet loTypeId="urn:microsoft.com/office/officeart/2005/8/layout/bProcess4" loCatId="process" qsTypeId="urn:microsoft.com/office/officeart/2005/8/quickstyle/simple1" qsCatId="simple" csTypeId="urn:microsoft.com/office/officeart/2005/8/colors/colorful1#1" csCatId="colorful" phldr="1"/>
      <dgm:spPr/>
      <dgm:t>
        <a:bodyPr/>
        <a:lstStyle/>
        <a:p>
          <a:endParaRPr lang="ru-RU"/>
        </a:p>
      </dgm:t>
    </dgm:pt>
    <dgm:pt modelId="{0EF200A1-80B7-4ECD-BEBB-4DFCEDAF1C4A}">
      <dgm:prSet phldrT="[Текст]"/>
      <dgm:spPr/>
      <dgm:t>
        <a:bodyPr/>
        <a:lstStyle/>
        <a:p>
          <a:r>
            <a:rPr lang="ru-RU" dirty="0" smtClean="0"/>
            <a:t>пейзаж</a:t>
          </a:r>
          <a:endParaRPr lang="ru-RU" dirty="0"/>
        </a:p>
      </dgm:t>
    </dgm:pt>
    <dgm:pt modelId="{5B9BABF0-D12A-49DF-BE64-046B255BDEEE}" type="parTrans" cxnId="{9329F602-5114-4075-A416-0E51C6345CBE}">
      <dgm:prSet/>
      <dgm:spPr/>
      <dgm:t>
        <a:bodyPr/>
        <a:lstStyle/>
        <a:p>
          <a:endParaRPr lang="ru-RU"/>
        </a:p>
      </dgm:t>
    </dgm:pt>
    <dgm:pt modelId="{757DE3CB-E485-4C2B-8763-6B5E2B9638D8}" type="sibTrans" cxnId="{9329F602-5114-4075-A416-0E51C6345CBE}">
      <dgm:prSet/>
      <dgm:spPr/>
      <dgm:t>
        <a:bodyPr/>
        <a:lstStyle/>
        <a:p>
          <a:endParaRPr lang="ru-RU"/>
        </a:p>
      </dgm:t>
    </dgm:pt>
    <dgm:pt modelId="{A7A4E8F4-67FA-418E-9CF4-0007033183FE}">
      <dgm:prSet phldrT="[Текст]"/>
      <dgm:spPr/>
      <dgm:t>
        <a:bodyPr/>
        <a:lstStyle/>
        <a:p>
          <a:r>
            <a:rPr lang="ru-RU" dirty="0" smtClean="0"/>
            <a:t>комедия</a:t>
          </a:r>
          <a:endParaRPr lang="ru-RU" dirty="0"/>
        </a:p>
      </dgm:t>
    </dgm:pt>
    <dgm:pt modelId="{530FE744-7D97-481D-8849-44B07F312314}" type="parTrans" cxnId="{5DE3C01F-A4D6-4208-B6BA-5B477E20FE33}">
      <dgm:prSet/>
      <dgm:spPr/>
      <dgm:t>
        <a:bodyPr/>
        <a:lstStyle/>
        <a:p>
          <a:endParaRPr lang="ru-RU"/>
        </a:p>
      </dgm:t>
    </dgm:pt>
    <dgm:pt modelId="{EB717D02-892A-4153-8353-C1F7E9BA6F39}" type="sibTrans" cxnId="{5DE3C01F-A4D6-4208-B6BA-5B477E20FE33}">
      <dgm:prSet/>
      <dgm:spPr/>
      <dgm:t>
        <a:bodyPr/>
        <a:lstStyle/>
        <a:p>
          <a:endParaRPr lang="ru-RU"/>
        </a:p>
      </dgm:t>
    </dgm:pt>
    <dgm:pt modelId="{09CE282D-7D4B-4D45-8BE6-9ABB0738E1A5}">
      <dgm:prSet phldrT="[Текст]"/>
      <dgm:spPr/>
      <dgm:t>
        <a:bodyPr/>
        <a:lstStyle/>
        <a:p>
          <a:r>
            <a:rPr lang="ru-RU" dirty="0" smtClean="0"/>
            <a:t>портрет</a:t>
          </a:r>
          <a:endParaRPr lang="ru-RU" dirty="0"/>
        </a:p>
      </dgm:t>
    </dgm:pt>
    <dgm:pt modelId="{FF586BD5-C94B-4FA0-BCE2-EBB1D21309E8}" type="parTrans" cxnId="{46DAA362-F8B3-40EB-AF55-B519B2A4F956}">
      <dgm:prSet/>
      <dgm:spPr/>
      <dgm:t>
        <a:bodyPr/>
        <a:lstStyle/>
        <a:p>
          <a:endParaRPr lang="ru-RU"/>
        </a:p>
      </dgm:t>
    </dgm:pt>
    <dgm:pt modelId="{F652DB20-A5E5-4833-B7A7-37447A2BD5BF}" type="sibTrans" cxnId="{46DAA362-F8B3-40EB-AF55-B519B2A4F956}">
      <dgm:prSet/>
      <dgm:spPr/>
      <dgm:t>
        <a:bodyPr/>
        <a:lstStyle/>
        <a:p>
          <a:endParaRPr lang="ru-RU"/>
        </a:p>
      </dgm:t>
    </dgm:pt>
    <dgm:pt modelId="{6BA660CB-8421-43B7-934E-A242BDA9DE41}">
      <dgm:prSet phldrT="[Текст]" custT="1"/>
      <dgm:spPr/>
      <dgm:t>
        <a:bodyPr/>
        <a:lstStyle/>
        <a:p>
          <a:r>
            <a:rPr lang="ru-RU" sz="2400" b="1" dirty="0" smtClean="0">
              <a:solidFill>
                <a:srgbClr val="FF0000"/>
              </a:solidFill>
            </a:rPr>
            <a:t>Другие</a:t>
          </a:r>
          <a:r>
            <a:rPr lang="ru-RU" sz="2400" b="1" baseline="0" dirty="0" smtClean="0">
              <a:solidFill>
                <a:srgbClr val="FF0000"/>
              </a:solidFill>
            </a:rPr>
            <a:t> виды искусств</a:t>
          </a:r>
          <a:endParaRPr lang="ru-RU" sz="2400" b="1" dirty="0">
            <a:solidFill>
              <a:srgbClr val="FF0000"/>
            </a:solidFill>
          </a:endParaRPr>
        </a:p>
      </dgm:t>
    </dgm:pt>
    <dgm:pt modelId="{46B03C56-0C2F-47C4-A0F0-F0C257DA6479}" type="parTrans" cxnId="{C6DB1FF0-BB7A-40CE-B39C-BBAEDB0019FA}">
      <dgm:prSet/>
      <dgm:spPr/>
      <dgm:t>
        <a:bodyPr/>
        <a:lstStyle/>
        <a:p>
          <a:endParaRPr lang="ru-RU"/>
        </a:p>
      </dgm:t>
    </dgm:pt>
    <dgm:pt modelId="{135AB3DE-5B4F-4C4D-A50E-D3DEFB657D15}" type="sibTrans" cxnId="{C6DB1FF0-BB7A-40CE-B39C-BBAEDB0019FA}">
      <dgm:prSet/>
      <dgm:spPr/>
      <dgm:t>
        <a:bodyPr/>
        <a:lstStyle/>
        <a:p>
          <a:endParaRPr lang="ru-RU"/>
        </a:p>
      </dgm:t>
    </dgm:pt>
    <dgm:pt modelId="{49AC1055-D167-42FA-9379-74EEB6DFAE15}">
      <dgm:prSet phldrT="[Текст]"/>
      <dgm:spPr/>
      <dgm:t>
        <a:bodyPr/>
        <a:lstStyle/>
        <a:p>
          <a:r>
            <a:rPr lang="ru-RU" dirty="0" smtClean="0"/>
            <a:t>стихи</a:t>
          </a:r>
          <a:endParaRPr lang="ru-RU" dirty="0"/>
        </a:p>
      </dgm:t>
    </dgm:pt>
    <dgm:pt modelId="{3E24BBCA-A5A9-4453-992A-0AE87E1827D7}" type="parTrans" cxnId="{595ADF0E-5476-4DEF-BD91-1F192E6AFE3A}">
      <dgm:prSet/>
      <dgm:spPr/>
      <dgm:t>
        <a:bodyPr/>
        <a:lstStyle/>
        <a:p>
          <a:endParaRPr lang="ru-RU"/>
        </a:p>
      </dgm:t>
    </dgm:pt>
    <dgm:pt modelId="{16AB777E-659E-4D5D-83AB-78B26F02D2C1}" type="sibTrans" cxnId="{595ADF0E-5476-4DEF-BD91-1F192E6AFE3A}">
      <dgm:prSet/>
      <dgm:spPr/>
      <dgm:t>
        <a:bodyPr/>
        <a:lstStyle/>
        <a:p>
          <a:endParaRPr lang="ru-RU"/>
        </a:p>
      </dgm:t>
    </dgm:pt>
    <dgm:pt modelId="{8D2B0161-A721-4AFD-B085-A4E834E82C90}">
      <dgm:prSet phldrT="[Текст]"/>
      <dgm:spPr/>
      <dgm:t>
        <a:bodyPr/>
        <a:lstStyle/>
        <a:p>
          <a:r>
            <a:rPr lang="ru-RU" dirty="0" smtClean="0"/>
            <a:t>сказка</a:t>
          </a:r>
          <a:endParaRPr lang="ru-RU" dirty="0"/>
        </a:p>
      </dgm:t>
    </dgm:pt>
    <dgm:pt modelId="{EC62B41C-49B7-47CC-80EF-34D498A5BBF9}" type="parTrans" cxnId="{4A2EC40F-E0CA-46BA-B261-6897A05DF051}">
      <dgm:prSet/>
      <dgm:spPr/>
      <dgm:t>
        <a:bodyPr/>
        <a:lstStyle/>
        <a:p>
          <a:endParaRPr lang="ru-RU"/>
        </a:p>
      </dgm:t>
    </dgm:pt>
    <dgm:pt modelId="{68EF4445-2318-4FF7-B350-20399DE94BE8}" type="sibTrans" cxnId="{4A2EC40F-E0CA-46BA-B261-6897A05DF051}">
      <dgm:prSet/>
      <dgm:spPr/>
      <dgm:t>
        <a:bodyPr/>
        <a:lstStyle/>
        <a:p>
          <a:endParaRPr lang="ru-RU"/>
        </a:p>
      </dgm:t>
    </dgm:pt>
    <dgm:pt modelId="{FA74611E-C1BA-4D55-9D0E-4ADFD729405D}">
      <dgm:prSet phldrT="[Текст]"/>
      <dgm:spPr/>
      <dgm:t>
        <a:bodyPr/>
        <a:lstStyle/>
        <a:p>
          <a:r>
            <a:rPr lang="ru-RU" dirty="0" smtClean="0"/>
            <a:t>дворец</a:t>
          </a:r>
          <a:endParaRPr lang="ru-RU" dirty="0"/>
        </a:p>
      </dgm:t>
    </dgm:pt>
    <dgm:pt modelId="{8F245E88-03E8-411A-8BDC-65AB11692B81}" type="parTrans" cxnId="{FF6D424F-B39D-41D4-A9D3-3AD37C5EB2A0}">
      <dgm:prSet/>
      <dgm:spPr/>
      <dgm:t>
        <a:bodyPr/>
        <a:lstStyle/>
        <a:p>
          <a:endParaRPr lang="ru-RU"/>
        </a:p>
      </dgm:t>
    </dgm:pt>
    <dgm:pt modelId="{3B8D5651-9453-4D1C-B19B-2A8E3809A388}" type="sibTrans" cxnId="{FF6D424F-B39D-41D4-A9D3-3AD37C5EB2A0}">
      <dgm:prSet/>
      <dgm:spPr/>
      <dgm:t>
        <a:bodyPr/>
        <a:lstStyle/>
        <a:p>
          <a:endParaRPr lang="ru-RU"/>
        </a:p>
      </dgm:t>
    </dgm:pt>
    <dgm:pt modelId="{E89682CF-C814-4E81-AFEA-514FA170B49E}">
      <dgm:prSet phldrT="[Текст]"/>
      <dgm:spPr/>
      <dgm:t>
        <a:bodyPr/>
        <a:lstStyle/>
        <a:p>
          <a:r>
            <a:rPr lang="ru-RU" dirty="0" smtClean="0"/>
            <a:t>трагедия</a:t>
          </a:r>
          <a:endParaRPr lang="ru-RU" dirty="0"/>
        </a:p>
      </dgm:t>
    </dgm:pt>
    <dgm:pt modelId="{6CD5CDF8-F096-41EB-A5C9-3C859C6524DA}" type="sibTrans" cxnId="{E957CD03-329A-45EA-A115-E0A060441C22}">
      <dgm:prSet/>
      <dgm:spPr/>
      <dgm:t>
        <a:bodyPr/>
        <a:lstStyle/>
        <a:p>
          <a:endParaRPr lang="ru-RU"/>
        </a:p>
      </dgm:t>
    </dgm:pt>
    <dgm:pt modelId="{BA83E818-2D6A-4017-825C-F185E33D530E}" type="parTrans" cxnId="{E957CD03-329A-45EA-A115-E0A060441C22}">
      <dgm:prSet/>
      <dgm:spPr/>
      <dgm:t>
        <a:bodyPr/>
        <a:lstStyle/>
        <a:p>
          <a:endParaRPr lang="ru-RU"/>
        </a:p>
      </dgm:t>
    </dgm:pt>
    <dgm:pt modelId="{9E684E61-FCBA-4788-A4E5-2B7302288F74}" type="pres">
      <dgm:prSet presAssocID="{9AB19C65-365D-4D08-9D2B-C00538C608D6}" presName="Name0" presStyleCnt="0">
        <dgm:presLayoutVars>
          <dgm:dir/>
          <dgm:resizeHandles/>
        </dgm:presLayoutVars>
      </dgm:prSet>
      <dgm:spPr/>
      <dgm:t>
        <a:bodyPr/>
        <a:lstStyle/>
        <a:p>
          <a:endParaRPr lang="ru-RU"/>
        </a:p>
      </dgm:t>
    </dgm:pt>
    <dgm:pt modelId="{EFEC7E1C-5473-4E43-AEAA-8480BB3425EB}" type="pres">
      <dgm:prSet presAssocID="{E89682CF-C814-4E81-AFEA-514FA170B49E}" presName="compNode" presStyleCnt="0"/>
      <dgm:spPr/>
    </dgm:pt>
    <dgm:pt modelId="{98AEA3BE-0202-49EF-8957-98411322617C}" type="pres">
      <dgm:prSet presAssocID="{E89682CF-C814-4E81-AFEA-514FA170B49E}" presName="dummyConnPt" presStyleCnt="0"/>
      <dgm:spPr/>
    </dgm:pt>
    <dgm:pt modelId="{D6973FA9-719C-4E84-A415-0447FEE5FE8F}" type="pres">
      <dgm:prSet presAssocID="{E89682CF-C814-4E81-AFEA-514FA170B49E}" presName="node" presStyleLbl="node1" presStyleIdx="0" presStyleCnt="8" custAng="2452488" custLinFactNeighborX="44696" custLinFactNeighborY="3365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CCB8DC5-5AA0-4253-A5E1-DB4FEE4BF0BF}" type="pres">
      <dgm:prSet presAssocID="{6CD5CDF8-F096-41EB-A5C9-3C859C6524DA}" presName="sibTrans" presStyleLbl="bgSibTrans2D1" presStyleIdx="0" presStyleCnt="7"/>
      <dgm:spPr/>
      <dgm:t>
        <a:bodyPr/>
        <a:lstStyle/>
        <a:p>
          <a:endParaRPr lang="ru-RU"/>
        </a:p>
      </dgm:t>
    </dgm:pt>
    <dgm:pt modelId="{C4DE3A6D-F8F5-433D-B721-3C76EBF97855}" type="pres">
      <dgm:prSet presAssocID="{0EF200A1-80B7-4ECD-BEBB-4DFCEDAF1C4A}" presName="compNode" presStyleCnt="0"/>
      <dgm:spPr/>
    </dgm:pt>
    <dgm:pt modelId="{BA5EBB7E-0721-4FDF-B7B9-B766679CC4E1}" type="pres">
      <dgm:prSet presAssocID="{0EF200A1-80B7-4ECD-BEBB-4DFCEDAF1C4A}" presName="dummyConnPt" presStyleCnt="0"/>
      <dgm:spPr/>
    </dgm:pt>
    <dgm:pt modelId="{CA38FC6C-704C-4BFA-8924-0B1DEC4F8A88}" type="pres">
      <dgm:prSet presAssocID="{0EF200A1-80B7-4ECD-BEBB-4DFCEDAF1C4A}" presName="node" presStyleLbl="node1" presStyleIdx="1" presStyleCnt="8" custAng="20361051" custLinFactNeighborX="31375" custLinFactNeighborY="5258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2F3EEF0-4723-40FD-8C40-AC9D0385435D}" type="pres">
      <dgm:prSet presAssocID="{757DE3CB-E485-4C2B-8763-6B5E2B9638D8}" presName="sibTrans" presStyleLbl="bgSibTrans2D1" presStyleIdx="1" presStyleCnt="7"/>
      <dgm:spPr/>
      <dgm:t>
        <a:bodyPr/>
        <a:lstStyle/>
        <a:p>
          <a:endParaRPr lang="ru-RU"/>
        </a:p>
      </dgm:t>
    </dgm:pt>
    <dgm:pt modelId="{5120CFDD-224D-4BCE-898C-2D9E5BD9B29D}" type="pres">
      <dgm:prSet presAssocID="{A7A4E8F4-67FA-418E-9CF4-0007033183FE}" presName="compNode" presStyleCnt="0"/>
      <dgm:spPr/>
    </dgm:pt>
    <dgm:pt modelId="{4E115C23-0B55-4BA3-9296-FDEA8728CECA}" type="pres">
      <dgm:prSet presAssocID="{A7A4E8F4-67FA-418E-9CF4-0007033183FE}" presName="dummyConnPt" presStyleCnt="0"/>
      <dgm:spPr/>
    </dgm:pt>
    <dgm:pt modelId="{D586F362-473C-433F-BC54-333E5D682F10}" type="pres">
      <dgm:prSet presAssocID="{A7A4E8F4-67FA-418E-9CF4-0007033183FE}" presName="node" presStyleLbl="node1" presStyleIdx="2" presStyleCnt="8" custAng="5936582" custLinFactX="1850" custLinFactNeighborX="100000" custLinFactNeighborY="1958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565C55B-2669-4F35-A5DC-4F4035E000C4}" type="pres">
      <dgm:prSet presAssocID="{EB717D02-892A-4153-8353-C1F7E9BA6F39}" presName="sibTrans" presStyleLbl="bgSibTrans2D1" presStyleIdx="2" presStyleCnt="7"/>
      <dgm:spPr/>
      <dgm:t>
        <a:bodyPr/>
        <a:lstStyle/>
        <a:p>
          <a:endParaRPr lang="ru-RU"/>
        </a:p>
      </dgm:t>
    </dgm:pt>
    <dgm:pt modelId="{464DE27E-4625-47E5-A5D6-FBC7C096E517}" type="pres">
      <dgm:prSet presAssocID="{09CE282D-7D4B-4D45-8BE6-9ABB0738E1A5}" presName="compNode" presStyleCnt="0"/>
      <dgm:spPr/>
    </dgm:pt>
    <dgm:pt modelId="{14BA65B9-D0D0-4BE7-9A7A-16B97291025D}" type="pres">
      <dgm:prSet presAssocID="{09CE282D-7D4B-4D45-8BE6-9ABB0738E1A5}" presName="dummyConnPt" presStyleCnt="0"/>
      <dgm:spPr/>
    </dgm:pt>
    <dgm:pt modelId="{36105DE5-91CE-4346-8104-B56FF8E19646}" type="pres">
      <dgm:prSet presAssocID="{09CE282D-7D4B-4D45-8BE6-9ABB0738E1A5}" presName="node" presStyleLbl="node1" presStyleIdx="3" presStyleCnt="8" custAng="3959852" custLinFactNeighborX="51082" custLinFactNeighborY="1964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56AD537-46BE-4A58-8045-F8562421389E}" type="pres">
      <dgm:prSet presAssocID="{F652DB20-A5E5-4833-B7A7-37447A2BD5BF}" presName="sibTrans" presStyleLbl="bgSibTrans2D1" presStyleIdx="3" presStyleCnt="7"/>
      <dgm:spPr/>
      <dgm:t>
        <a:bodyPr/>
        <a:lstStyle/>
        <a:p>
          <a:endParaRPr lang="ru-RU"/>
        </a:p>
      </dgm:t>
    </dgm:pt>
    <dgm:pt modelId="{FF2F09CF-F4B4-4818-894B-07DD7270D3E3}" type="pres">
      <dgm:prSet presAssocID="{6BA660CB-8421-43B7-934E-A242BDA9DE41}" presName="compNode" presStyleCnt="0"/>
      <dgm:spPr/>
    </dgm:pt>
    <dgm:pt modelId="{9C52B912-A608-4EFB-B834-D3DB7CC2D3C0}" type="pres">
      <dgm:prSet presAssocID="{6BA660CB-8421-43B7-934E-A242BDA9DE41}" presName="dummyConnPt" presStyleCnt="0"/>
      <dgm:spPr/>
    </dgm:pt>
    <dgm:pt modelId="{485DF0D0-0EE1-45C7-9255-B298C3DD9E63}" type="pres">
      <dgm:prSet presAssocID="{6BA660CB-8421-43B7-934E-A242BDA9DE41}" presName="node" presStyleLbl="node1" presStyleIdx="4" presStyleCnt="8" custScaleX="114201" custLinFactNeighborX="315" custLinFactNeighborY="432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D27CA2F-A8C4-49DA-98D4-BF123291B616}" type="pres">
      <dgm:prSet presAssocID="{135AB3DE-5B4F-4C4D-A50E-D3DEFB657D15}" presName="sibTrans" presStyleLbl="bgSibTrans2D1" presStyleIdx="4" presStyleCnt="7"/>
      <dgm:spPr/>
      <dgm:t>
        <a:bodyPr/>
        <a:lstStyle/>
        <a:p>
          <a:endParaRPr lang="ru-RU"/>
        </a:p>
      </dgm:t>
    </dgm:pt>
    <dgm:pt modelId="{E51A5CB4-76FA-4B20-B120-7F9145A0A11E}" type="pres">
      <dgm:prSet presAssocID="{49AC1055-D167-42FA-9379-74EEB6DFAE15}" presName="compNode" presStyleCnt="0"/>
      <dgm:spPr/>
    </dgm:pt>
    <dgm:pt modelId="{AEC144B9-2F12-4ECF-A53A-882239B91C14}" type="pres">
      <dgm:prSet presAssocID="{49AC1055-D167-42FA-9379-74EEB6DFAE15}" presName="dummyConnPt" presStyleCnt="0"/>
      <dgm:spPr/>
    </dgm:pt>
    <dgm:pt modelId="{634CAC0E-4A0B-412E-B0B4-346868921587}" type="pres">
      <dgm:prSet presAssocID="{49AC1055-D167-42FA-9379-74EEB6DFAE15}" presName="node" presStyleLbl="node1" presStyleIdx="5" presStyleCnt="8" custAng="4384888" custLinFactNeighborX="-10221" custLinFactNeighborY="-1118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90D1AA0-F9CF-4136-B434-25AEBDA75359}" type="pres">
      <dgm:prSet presAssocID="{16AB777E-659E-4D5D-83AB-78B26F02D2C1}" presName="sibTrans" presStyleLbl="bgSibTrans2D1" presStyleIdx="5" presStyleCnt="7"/>
      <dgm:spPr/>
      <dgm:t>
        <a:bodyPr/>
        <a:lstStyle/>
        <a:p>
          <a:endParaRPr lang="ru-RU"/>
        </a:p>
      </dgm:t>
    </dgm:pt>
    <dgm:pt modelId="{F88CE81A-0284-4966-9B5C-D655D87A5798}" type="pres">
      <dgm:prSet presAssocID="{8D2B0161-A721-4AFD-B085-A4E834E82C90}" presName="compNode" presStyleCnt="0"/>
      <dgm:spPr/>
    </dgm:pt>
    <dgm:pt modelId="{DE2F2FDF-0B63-46AB-AA5D-51CEB1B9D540}" type="pres">
      <dgm:prSet presAssocID="{8D2B0161-A721-4AFD-B085-A4E834E82C90}" presName="dummyConnPt" presStyleCnt="0"/>
      <dgm:spPr/>
    </dgm:pt>
    <dgm:pt modelId="{7865A58A-0776-416D-8E0D-862CD9EE0CD6}" type="pres">
      <dgm:prSet presAssocID="{8D2B0161-A721-4AFD-B085-A4E834E82C90}" presName="node" presStyleLbl="node1" presStyleIdx="6" presStyleCnt="8" custAng="7273427" custLinFactNeighborX="-57528" custLinFactNeighborY="742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04CFD21-3276-408E-ADE3-7EFA3C5C15B5}" type="pres">
      <dgm:prSet presAssocID="{68EF4445-2318-4FF7-B350-20399DE94BE8}" presName="sibTrans" presStyleLbl="bgSibTrans2D1" presStyleIdx="6" presStyleCnt="7"/>
      <dgm:spPr/>
      <dgm:t>
        <a:bodyPr/>
        <a:lstStyle/>
        <a:p>
          <a:endParaRPr lang="ru-RU"/>
        </a:p>
      </dgm:t>
    </dgm:pt>
    <dgm:pt modelId="{BF3F365E-4822-4275-871D-01C98B25B255}" type="pres">
      <dgm:prSet presAssocID="{FA74611E-C1BA-4D55-9D0E-4ADFD729405D}" presName="compNode" presStyleCnt="0"/>
      <dgm:spPr/>
    </dgm:pt>
    <dgm:pt modelId="{A3C1FDDD-0AEB-4546-A0DC-B30B48432C2C}" type="pres">
      <dgm:prSet presAssocID="{FA74611E-C1BA-4D55-9D0E-4ADFD729405D}" presName="dummyConnPt" presStyleCnt="0"/>
      <dgm:spPr/>
    </dgm:pt>
    <dgm:pt modelId="{1F505F4C-173A-4A54-A1AA-D0FDEE789B79}" type="pres">
      <dgm:prSet presAssocID="{FA74611E-C1BA-4D55-9D0E-4ADFD729405D}" presName="node" presStyleLbl="node1" presStyleIdx="7" presStyleCnt="8" custAng="807223" custLinFactNeighborX="-21558" custLinFactNeighborY="3077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021852C3-5E6C-40A8-95B4-DB507972BEE3}" type="presOf" srcId="{0EF200A1-80B7-4ECD-BEBB-4DFCEDAF1C4A}" destId="{CA38FC6C-704C-4BFA-8924-0B1DEC4F8A88}" srcOrd="0" destOrd="0" presId="urn:microsoft.com/office/officeart/2005/8/layout/bProcess4"/>
    <dgm:cxn modelId="{B38E5FE9-B697-405C-9991-9BAA24EC45B8}" type="presOf" srcId="{49AC1055-D167-42FA-9379-74EEB6DFAE15}" destId="{634CAC0E-4A0B-412E-B0B4-346868921587}" srcOrd="0" destOrd="0" presId="urn:microsoft.com/office/officeart/2005/8/layout/bProcess4"/>
    <dgm:cxn modelId="{820A8337-CFDF-45D7-9644-487721CC0519}" type="presOf" srcId="{9AB19C65-365D-4D08-9D2B-C00538C608D6}" destId="{9E684E61-FCBA-4788-A4E5-2B7302288F74}" srcOrd="0" destOrd="0" presId="urn:microsoft.com/office/officeart/2005/8/layout/bProcess4"/>
    <dgm:cxn modelId="{620934CF-7720-4E64-985B-B1FF410FF238}" type="presOf" srcId="{757DE3CB-E485-4C2B-8763-6B5E2B9638D8}" destId="{A2F3EEF0-4723-40FD-8C40-AC9D0385435D}" srcOrd="0" destOrd="0" presId="urn:microsoft.com/office/officeart/2005/8/layout/bProcess4"/>
    <dgm:cxn modelId="{ABAA3251-DA66-462C-A397-61C844809446}" type="presOf" srcId="{F652DB20-A5E5-4833-B7A7-37447A2BD5BF}" destId="{E56AD537-46BE-4A58-8045-F8562421389E}" srcOrd="0" destOrd="0" presId="urn:microsoft.com/office/officeart/2005/8/layout/bProcess4"/>
    <dgm:cxn modelId="{03A9B468-9E87-4DC0-85BF-B93C6DEA1CF6}" type="presOf" srcId="{09CE282D-7D4B-4D45-8BE6-9ABB0738E1A5}" destId="{36105DE5-91CE-4346-8104-B56FF8E19646}" srcOrd="0" destOrd="0" presId="urn:microsoft.com/office/officeart/2005/8/layout/bProcess4"/>
    <dgm:cxn modelId="{46DAA362-F8B3-40EB-AF55-B519B2A4F956}" srcId="{9AB19C65-365D-4D08-9D2B-C00538C608D6}" destId="{09CE282D-7D4B-4D45-8BE6-9ABB0738E1A5}" srcOrd="3" destOrd="0" parTransId="{FF586BD5-C94B-4FA0-BCE2-EBB1D21309E8}" sibTransId="{F652DB20-A5E5-4833-B7A7-37447A2BD5BF}"/>
    <dgm:cxn modelId="{BBC9B07C-77FA-4DF3-98B4-CB7E9F34EB39}" type="presOf" srcId="{FA74611E-C1BA-4D55-9D0E-4ADFD729405D}" destId="{1F505F4C-173A-4A54-A1AA-D0FDEE789B79}" srcOrd="0" destOrd="0" presId="urn:microsoft.com/office/officeart/2005/8/layout/bProcess4"/>
    <dgm:cxn modelId="{4A2EC40F-E0CA-46BA-B261-6897A05DF051}" srcId="{9AB19C65-365D-4D08-9D2B-C00538C608D6}" destId="{8D2B0161-A721-4AFD-B085-A4E834E82C90}" srcOrd="6" destOrd="0" parTransId="{EC62B41C-49B7-47CC-80EF-34D498A5BBF9}" sibTransId="{68EF4445-2318-4FF7-B350-20399DE94BE8}"/>
    <dgm:cxn modelId="{B28E2524-C53A-4F98-A6C5-268E0ECC6C58}" type="presOf" srcId="{6CD5CDF8-F096-41EB-A5C9-3C859C6524DA}" destId="{7CCB8DC5-5AA0-4253-A5E1-DB4FEE4BF0BF}" srcOrd="0" destOrd="0" presId="urn:microsoft.com/office/officeart/2005/8/layout/bProcess4"/>
    <dgm:cxn modelId="{9708DFF5-C0B4-4B8F-89EA-F1C09566A029}" type="presOf" srcId="{8D2B0161-A721-4AFD-B085-A4E834E82C90}" destId="{7865A58A-0776-416D-8E0D-862CD9EE0CD6}" srcOrd="0" destOrd="0" presId="urn:microsoft.com/office/officeart/2005/8/layout/bProcess4"/>
    <dgm:cxn modelId="{415B7219-5A57-441E-9681-1F36CE9D1134}" type="presOf" srcId="{68EF4445-2318-4FF7-B350-20399DE94BE8}" destId="{504CFD21-3276-408E-ADE3-7EFA3C5C15B5}" srcOrd="0" destOrd="0" presId="urn:microsoft.com/office/officeart/2005/8/layout/bProcess4"/>
    <dgm:cxn modelId="{E957CD03-329A-45EA-A115-E0A060441C22}" srcId="{9AB19C65-365D-4D08-9D2B-C00538C608D6}" destId="{E89682CF-C814-4E81-AFEA-514FA170B49E}" srcOrd="0" destOrd="0" parTransId="{BA83E818-2D6A-4017-825C-F185E33D530E}" sibTransId="{6CD5CDF8-F096-41EB-A5C9-3C859C6524DA}"/>
    <dgm:cxn modelId="{ACE00370-92D8-48FF-9B2E-D13E0DBED70C}" type="presOf" srcId="{A7A4E8F4-67FA-418E-9CF4-0007033183FE}" destId="{D586F362-473C-433F-BC54-333E5D682F10}" srcOrd="0" destOrd="0" presId="urn:microsoft.com/office/officeart/2005/8/layout/bProcess4"/>
    <dgm:cxn modelId="{9329F602-5114-4075-A416-0E51C6345CBE}" srcId="{9AB19C65-365D-4D08-9D2B-C00538C608D6}" destId="{0EF200A1-80B7-4ECD-BEBB-4DFCEDAF1C4A}" srcOrd="1" destOrd="0" parTransId="{5B9BABF0-D12A-49DF-BE64-046B255BDEEE}" sibTransId="{757DE3CB-E485-4C2B-8763-6B5E2B9638D8}"/>
    <dgm:cxn modelId="{1A79096F-3BEB-4DA5-A292-C59E2EBFE85B}" type="presOf" srcId="{E89682CF-C814-4E81-AFEA-514FA170B49E}" destId="{D6973FA9-719C-4E84-A415-0447FEE5FE8F}" srcOrd="0" destOrd="0" presId="urn:microsoft.com/office/officeart/2005/8/layout/bProcess4"/>
    <dgm:cxn modelId="{8D16B598-9F07-471B-AD5E-DC1D087EC864}" type="presOf" srcId="{EB717D02-892A-4153-8353-C1F7E9BA6F39}" destId="{2565C55B-2669-4F35-A5DC-4F4035E000C4}" srcOrd="0" destOrd="0" presId="urn:microsoft.com/office/officeart/2005/8/layout/bProcess4"/>
    <dgm:cxn modelId="{5DE3C01F-A4D6-4208-B6BA-5B477E20FE33}" srcId="{9AB19C65-365D-4D08-9D2B-C00538C608D6}" destId="{A7A4E8F4-67FA-418E-9CF4-0007033183FE}" srcOrd="2" destOrd="0" parTransId="{530FE744-7D97-481D-8849-44B07F312314}" sibTransId="{EB717D02-892A-4153-8353-C1F7E9BA6F39}"/>
    <dgm:cxn modelId="{C6DB1FF0-BB7A-40CE-B39C-BBAEDB0019FA}" srcId="{9AB19C65-365D-4D08-9D2B-C00538C608D6}" destId="{6BA660CB-8421-43B7-934E-A242BDA9DE41}" srcOrd="4" destOrd="0" parTransId="{46B03C56-0C2F-47C4-A0F0-F0C257DA6479}" sibTransId="{135AB3DE-5B4F-4C4D-A50E-D3DEFB657D15}"/>
    <dgm:cxn modelId="{595ADF0E-5476-4DEF-BD91-1F192E6AFE3A}" srcId="{9AB19C65-365D-4D08-9D2B-C00538C608D6}" destId="{49AC1055-D167-42FA-9379-74EEB6DFAE15}" srcOrd="5" destOrd="0" parTransId="{3E24BBCA-A5A9-4453-992A-0AE87E1827D7}" sibTransId="{16AB777E-659E-4D5D-83AB-78B26F02D2C1}"/>
    <dgm:cxn modelId="{9FD4261C-652A-4E77-AD48-CEE59D4EC4D4}" type="presOf" srcId="{135AB3DE-5B4F-4C4D-A50E-D3DEFB657D15}" destId="{0D27CA2F-A8C4-49DA-98D4-BF123291B616}" srcOrd="0" destOrd="0" presId="urn:microsoft.com/office/officeart/2005/8/layout/bProcess4"/>
    <dgm:cxn modelId="{6C4A1AC8-4FB8-440D-BDD0-2766948654CA}" type="presOf" srcId="{16AB777E-659E-4D5D-83AB-78B26F02D2C1}" destId="{390D1AA0-F9CF-4136-B434-25AEBDA75359}" srcOrd="0" destOrd="0" presId="urn:microsoft.com/office/officeart/2005/8/layout/bProcess4"/>
    <dgm:cxn modelId="{FF6D424F-B39D-41D4-A9D3-3AD37C5EB2A0}" srcId="{9AB19C65-365D-4D08-9D2B-C00538C608D6}" destId="{FA74611E-C1BA-4D55-9D0E-4ADFD729405D}" srcOrd="7" destOrd="0" parTransId="{8F245E88-03E8-411A-8BDC-65AB11692B81}" sibTransId="{3B8D5651-9453-4D1C-B19B-2A8E3809A388}"/>
    <dgm:cxn modelId="{9149FBAE-2437-4412-B9A0-BC369F8E7346}" type="presOf" srcId="{6BA660CB-8421-43B7-934E-A242BDA9DE41}" destId="{485DF0D0-0EE1-45C7-9255-B298C3DD9E63}" srcOrd="0" destOrd="0" presId="urn:microsoft.com/office/officeart/2005/8/layout/bProcess4"/>
    <dgm:cxn modelId="{DCB5B16D-DB6C-49DF-9085-6CB8A81DC22A}" type="presParOf" srcId="{9E684E61-FCBA-4788-A4E5-2B7302288F74}" destId="{EFEC7E1C-5473-4E43-AEAA-8480BB3425EB}" srcOrd="0" destOrd="0" presId="urn:microsoft.com/office/officeart/2005/8/layout/bProcess4"/>
    <dgm:cxn modelId="{4B902B38-71BD-4B87-A148-003870B6641E}" type="presParOf" srcId="{EFEC7E1C-5473-4E43-AEAA-8480BB3425EB}" destId="{98AEA3BE-0202-49EF-8957-98411322617C}" srcOrd="0" destOrd="0" presId="urn:microsoft.com/office/officeart/2005/8/layout/bProcess4"/>
    <dgm:cxn modelId="{5E389577-3867-4F6E-8D1C-A6C48C6D28F5}" type="presParOf" srcId="{EFEC7E1C-5473-4E43-AEAA-8480BB3425EB}" destId="{D6973FA9-719C-4E84-A415-0447FEE5FE8F}" srcOrd="1" destOrd="0" presId="urn:microsoft.com/office/officeart/2005/8/layout/bProcess4"/>
    <dgm:cxn modelId="{79031158-8C88-454D-B13C-ACEA65D031AB}" type="presParOf" srcId="{9E684E61-FCBA-4788-A4E5-2B7302288F74}" destId="{7CCB8DC5-5AA0-4253-A5E1-DB4FEE4BF0BF}" srcOrd="1" destOrd="0" presId="urn:microsoft.com/office/officeart/2005/8/layout/bProcess4"/>
    <dgm:cxn modelId="{974F1D9C-9EEB-46CD-9BD0-FCABD5C2BB8E}" type="presParOf" srcId="{9E684E61-FCBA-4788-A4E5-2B7302288F74}" destId="{C4DE3A6D-F8F5-433D-B721-3C76EBF97855}" srcOrd="2" destOrd="0" presId="urn:microsoft.com/office/officeart/2005/8/layout/bProcess4"/>
    <dgm:cxn modelId="{1C5E57D4-FE8B-4E14-A044-E0B4D9AD6976}" type="presParOf" srcId="{C4DE3A6D-F8F5-433D-B721-3C76EBF97855}" destId="{BA5EBB7E-0721-4FDF-B7B9-B766679CC4E1}" srcOrd="0" destOrd="0" presId="urn:microsoft.com/office/officeart/2005/8/layout/bProcess4"/>
    <dgm:cxn modelId="{A84A113C-27B5-42A8-970A-CE7BE7FBE73B}" type="presParOf" srcId="{C4DE3A6D-F8F5-433D-B721-3C76EBF97855}" destId="{CA38FC6C-704C-4BFA-8924-0B1DEC4F8A88}" srcOrd="1" destOrd="0" presId="urn:microsoft.com/office/officeart/2005/8/layout/bProcess4"/>
    <dgm:cxn modelId="{7FF3AFC4-C947-4556-B79E-CBB2CDFC0BCA}" type="presParOf" srcId="{9E684E61-FCBA-4788-A4E5-2B7302288F74}" destId="{A2F3EEF0-4723-40FD-8C40-AC9D0385435D}" srcOrd="3" destOrd="0" presId="urn:microsoft.com/office/officeart/2005/8/layout/bProcess4"/>
    <dgm:cxn modelId="{8AD9EE49-0462-46FC-B2C4-5875201A0C5E}" type="presParOf" srcId="{9E684E61-FCBA-4788-A4E5-2B7302288F74}" destId="{5120CFDD-224D-4BCE-898C-2D9E5BD9B29D}" srcOrd="4" destOrd="0" presId="urn:microsoft.com/office/officeart/2005/8/layout/bProcess4"/>
    <dgm:cxn modelId="{1ED13952-5F79-42C8-93E2-34D0FA4B8C7B}" type="presParOf" srcId="{5120CFDD-224D-4BCE-898C-2D9E5BD9B29D}" destId="{4E115C23-0B55-4BA3-9296-FDEA8728CECA}" srcOrd="0" destOrd="0" presId="urn:microsoft.com/office/officeart/2005/8/layout/bProcess4"/>
    <dgm:cxn modelId="{A6F2D5C7-6352-41DF-A42F-6BC3188B29A5}" type="presParOf" srcId="{5120CFDD-224D-4BCE-898C-2D9E5BD9B29D}" destId="{D586F362-473C-433F-BC54-333E5D682F10}" srcOrd="1" destOrd="0" presId="urn:microsoft.com/office/officeart/2005/8/layout/bProcess4"/>
    <dgm:cxn modelId="{973530B6-63F7-4DBA-8CFC-B56A66656971}" type="presParOf" srcId="{9E684E61-FCBA-4788-A4E5-2B7302288F74}" destId="{2565C55B-2669-4F35-A5DC-4F4035E000C4}" srcOrd="5" destOrd="0" presId="urn:microsoft.com/office/officeart/2005/8/layout/bProcess4"/>
    <dgm:cxn modelId="{A40EF863-532B-4042-9773-87589A7FC1E8}" type="presParOf" srcId="{9E684E61-FCBA-4788-A4E5-2B7302288F74}" destId="{464DE27E-4625-47E5-A5D6-FBC7C096E517}" srcOrd="6" destOrd="0" presId="urn:microsoft.com/office/officeart/2005/8/layout/bProcess4"/>
    <dgm:cxn modelId="{D25FBA8E-F399-4A85-AB49-6292C532C7BD}" type="presParOf" srcId="{464DE27E-4625-47E5-A5D6-FBC7C096E517}" destId="{14BA65B9-D0D0-4BE7-9A7A-16B97291025D}" srcOrd="0" destOrd="0" presId="urn:microsoft.com/office/officeart/2005/8/layout/bProcess4"/>
    <dgm:cxn modelId="{ECF4EA67-1D41-4D54-8F8E-4C2B0FEAB97F}" type="presParOf" srcId="{464DE27E-4625-47E5-A5D6-FBC7C096E517}" destId="{36105DE5-91CE-4346-8104-B56FF8E19646}" srcOrd="1" destOrd="0" presId="urn:microsoft.com/office/officeart/2005/8/layout/bProcess4"/>
    <dgm:cxn modelId="{02D4C164-DD4D-4386-AEE8-CD122352E10D}" type="presParOf" srcId="{9E684E61-FCBA-4788-A4E5-2B7302288F74}" destId="{E56AD537-46BE-4A58-8045-F8562421389E}" srcOrd="7" destOrd="0" presId="urn:microsoft.com/office/officeart/2005/8/layout/bProcess4"/>
    <dgm:cxn modelId="{17D36D3F-DBF8-4208-8FB0-1A3C628B9FB5}" type="presParOf" srcId="{9E684E61-FCBA-4788-A4E5-2B7302288F74}" destId="{FF2F09CF-F4B4-4818-894B-07DD7270D3E3}" srcOrd="8" destOrd="0" presId="urn:microsoft.com/office/officeart/2005/8/layout/bProcess4"/>
    <dgm:cxn modelId="{CECB2DEA-2B8C-4976-840A-249BD678EE9C}" type="presParOf" srcId="{FF2F09CF-F4B4-4818-894B-07DD7270D3E3}" destId="{9C52B912-A608-4EFB-B834-D3DB7CC2D3C0}" srcOrd="0" destOrd="0" presId="urn:microsoft.com/office/officeart/2005/8/layout/bProcess4"/>
    <dgm:cxn modelId="{81E5CDF3-698E-4A3A-BEEE-E89877F5379B}" type="presParOf" srcId="{FF2F09CF-F4B4-4818-894B-07DD7270D3E3}" destId="{485DF0D0-0EE1-45C7-9255-B298C3DD9E63}" srcOrd="1" destOrd="0" presId="urn:microsoft.com/office/officeart/2005/8/layout/bProcess4"/>
    <dgm:cxn modelId="{7665D977-19DA-425F-97EE-4F12B4AB4BAC}" type="presParOf" srcId="{9E684E61-FCBA-4788-A4E5-2B7302288F74}" destId="{0D27CA2F-A8C4-49DA-98D4-BF123291B616}" srcOrd="9" destOrd="0" presId="urn:microsoft.com/office/officeart/2005/8/layout/bProcess4"/>
    <dgm:cxn modelId="{3E58596F-DC51-4CEB-A3DA-0B8F9DCB69B8}" type="presParOf" srcId="{9E684E61-FCBA-4788-A4E5-2B7302288F74}" destId="{E51A5CB4-76FA-4B20-B120-7F9145A0A11E}" srcOrd="10" destOrd="0" presId="urn:microsoft.com/office/officeart/2005/8/layout/bProcess4"/>
    <dgm:cxn modelId="{07A168B7-CF48-4776-9096-564E7BBD4D04}" type="presParOf" srcId="{E51A5CB4-76FA-4B20-B120-7F9145A0A11E}" destId="{AEC144B9-2F12-4ECF-A53A-882239B91C14}" srcOrd="0" destOrd="0" presId="urn:microsoft.com/office/officeart/2005/8/layout/bProcess4"/>
    <dgm:cxn modelId="{00B3B8E5-5C4D-40D8-9E24-A7DEEA0A5AB3}" type="presParOf" srcId="{E51A5CB4-76FA-4B20-B120-7F9145A0A11E}" destId="{634CAC0E-4A0B-412E-B0B4-346868921587}" srcOrd="1" destOrd="0" presId="urn:microsoft.com/office/officeart/2005/8/layout/bProcess4"/>
    <dgm:cxn modelId="{396AF2E1-5C20-4C7A-B7B4-9603F00B80DF}" type="presParOf" srcId="{9E684E61-FCBA-4788-A4E5-2B7302288F74}" destId="{390D1AA0-F9CF-4136-B434-25AEBDA75359}" srcOrd="11" destOrd="0" presId="urn:microsoft.com/office/officeart/2005/8/layout/bProcess4"/>
    <dgm:cxn modelId="{1BFC2070-FD93-4614-9A88-C9D21DCB4EFF}" type="presParOf" srcId="{9E684E61-FCBA-4788-A4E5-2B7302288F74}" destId="{F88CE81A-0284-4966-9B5C-D655D87A5798}" srcOrd="12" destOrd="0" presId="urn:microsoft.com/office/officeart/2005/8/layout/bProcess4"/>
    <dgm:cxn modelId="{5DD58F26-79AF-4767-B747-1308CEA50F6C}" type="presParOf" srcId="{F88CE81A-0284-4966-9B5C-D655D87A5798}" destId="{DE2F2FDF-0B63-46AB-AA5D-51CEB1B9D540}" srcOrd="0" destOrd="0" presId="urn:microsoft.com/office/officeart/2005/8/layout/bProcess4"/>
    <dgm:cxn modelId="{8C45FD5A-BEB0-41D9-8852-9EE041211592}" type="presParOf" srcId="{F88CE81A-0284-4966-9B5C-D655D87A5798}" destId="{7865A58A-0776-416D-8E0D-862CD9EE0CD6}" srcOrd="1" destOrd="0" presId="urn:microsoft.com/office/officeart/2005/8/layout/bProcess4"/>
    <dgm:cxn modelId="{FAC0D5E8-09AD-42CC-ABF4-D1BB1AA34A89}" type="presParOf" srcId="{9E684E61-FCBA-4788-A4E5-2B7302288F74}" destId="{504CFD21-3276-408E-ADE3-7EFA3C5C15B5}" srcOrd="13" destOrd="0" presId="urn:microsoft.com/office/officeart/2005/8/layout/bProcess4"/>
    <dgm:cxn modelId="{12946E2B-FA66-4746-BD06-ECA3D1093375}" type="presParOf" srcId="{9E684E61-FCBA-4788-A4E5-2B7302288F74}" destId="{BF3F365E-4822-4275-871D-01C98B25B255}" srcOrd="14" destOrd="0" presId="urn:microsoft.com/office/officeart/2005/8/layout/bProcess4"/>
    <dgm:cxn modelId="{537AF3A2-D374-422A-86B5-5D59D4A48262}" type="presParOf" srcId="{BF3F365E-4822-4275-871D-01C98B25B255}" destId="{A3C1FDDD-0AEB-4546-A0DC-B30B48432C2C}" srcOrd="0" destOrd="0" presId="urn:microsoft.com/office/officeart/2005/8/layout/bProcess4"/>
    <dgm:cxn modelId="{A3B246FD-6D60-4639-AF91-7322779814C1}" type="presParOf" srcId="{BF3F365E-4822-4275-871D-01C98B25B255}" destId="{1F505F4C-173A-4A54-A1AA-D0FDEE789B79}" srcOrd="1" destOrd="0" presId="urn:microsoft.com/office/officeart/2005/8/layout/bProcess4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bProcess4">
  <dgm:title val=""/>
  <dgm:desc val=""/>
  <dgm:catLst>
    <dgm:cat type="process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  <dgm:pt modelId="7">
          <dgm:prSet phldr="1"/>
        </dgm:pt>
        <dgm:pt modelId="8">
          <dgm:prSet phldr="1"/>
        </dgm:pt>
        <dgm:pt modelId="9">
          <dgm:prSet phldr="1"/>
        </dgm:pt>
      </dgm:ptLst>
      <dgm:cxnLst>
        <dgm:cxn modelId="10" srcId="0" destId="1" srcOrd="0" destOrd="0"/>
        <dgm:cxn modelId="11" srcId="0" destId="2" srcOrd="1" destOrd="0"/>
        <dgm:cxn modelId="12" srcId="0" destId="3" srcOrd="2" destOrd="0"/>
        <dgm:cxn modelId="13" srcId="0" destId="4" srcOrd="3" destOrd="0"/>
        <dgm:cxn modelId="14" srcId="0" destId="5" srcOrd="4" destOrd="0"/>
        <dgm:cxn modelId="15" srcId="0" destId="6" srcOrd="5" destOrd="0"/>
        <dgm:cxn modelId="16" srcId="0" destId="7" srcOrd="6" destOrd="0"/>
        <dgm:cxn modelId="17" srcId="0" destId="8" srcOrd="7" destOrd="0"/>
        <dgm:cxn modelId="18" srcId="0" destId="9" srcOrd="8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/>
    </dgm:varLst>
    <dgm:choose name="Name1">
      <dgm:if name="Name2" func="var" arg="dir" op="equ" val="norm">
        <dgm:alg type="snake">
          <dgm:param type="grDir" val="tL"/>
          <dgm:param type="flowDir" val="col"/>
          <dgm:param type="contDir" val="revDir"/>
          <dgm:param type="bkpt" val="bal"/>
        </dgm:alg>
      </dgm:if>
      <dgm:else name="Name3">
        <dgm:alg type="snake">
          <dgm:param type="grDir" val="tR"/>
          <dgm:param type="flowDir" val="col"/>
          <dgm:param type="contDir" val="revDir"/>
          <dgm:param type="bkpt" val="bal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w" fact="0.6"/>
      <dgm:constr type="h" for="ch" forName="sibTrans" refType="h" refFor="ch" refForName="compNode" op="equ" fact="0.25"/>
      <dgm:constr type="sp" refType="w" fact="0.33"/>
      <dgm:constr type="primFontSz" for="des" forName="node" op="equ" val="65"/>
    </dgm:constrLst>
    <dgm:ruleLst/>
    <dgm:forEach name="nodes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hoose name="Name4">
          <dgm:if name="Name5" axis="self" func="var" arg="dir" op="equ" val="norm">
            <dgm:constrLst>
              <dgm:constr type="l" for="ch" forName="dummyConnPt" refType="w" fact="0.2"/>
              <dgm:constr type="t" for="ch" forName="dummyConnPt" refType="w" fact="0.145"/>
              <dgm:constr type="l" for="ch" forName="node"/>
              <dgm:constr type="t" for="ch" forName="node"/>
              <dgm:constr type="h" for="ch" forName="node" refType="h"/>
              <dgm:constr type="w" for="ch" forName="node" refType="w"/>
            </dgm:constrLst>
          </dgm:if>
          <dgm:else name="Name6">
            <dgm:constrLst>
              <dgm:constr type="l" for="ch" forName="dummyConnPt" refType="w" fact="0.8"/>
              <dgm:constr type="t" for="ch" forName="dummyConnPt" refType="w" fact="0.145"/>
              <dgm:constr type="l" for="ch" forName="node"/>
              <dgm:constr type="t" for="ch" forName="node"/>
              <dgm:constr type="h" for="ch" forName="node" refType="h"/>
              <dgm:constr type="w" for="ch" forName="node" refType="w"/>
            </dgm:constrLst>
          </dgm:else>
        </dgm:choose>
        <dgm:ruleLst/>
        <dgm:layoutNode name="dummyConnPt" styleLbl="node1" moveWith="node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node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  <dgm:constr type="primFontSz" val="65"/>
          </dgm:constrLst>
          <dgm:ruleLst>
            <dgm:rule type="primFontSz" val="5" fact="NaN" max="NaN"/>
          </dgm:ruleLst>
        </dgm:layoutNode>
      </dgm:layoutNode>
      <dgm:forEach name="sibTransForEach" axis="followSib" cnt="1">
        <dgm:layoutNode name="sibTrans" styleLbl="bgSibTrans2D1">
          <dgm:choose name="Name7">
            <dgm:if name="Name8" axis="self" func="var" arg="dir" op="equ" val="norm">
              <dgm:alg type="conn">
                <dgm:param type="srcNode" val="dummyConnPt"/>
                <dgm:param type="dstNode" val="dummyConnPt"/>
                <dgm:param type="begPts" val="bCtr, midR, tCtr"/>
                <dgm:param type="endPts" val="tCtr, midL, bCtr"/>
                <dgm:param type="begSty" val="noArr"/>
                <dgm:param type="endSty" val="noArr"/>
              </dgm:alg>
            </dgm:if>
            <dgm:else name="Name9">
              <dgm:alg type="conn">
                <dgm:param type="srcNode" val="dummyConnPt"/>
                <dgm:param type="dstNode" val="dummyConnPt"/>
                <dgm:param type="begPts" val="bCtr, midL, tCtr"/>
                <dgm:param type="endPts" val="tCtr, midR, bCtr"/>
                <dgm:param type="begSty" val="noArr"/>
                <dgm:param type="endSty" val="noAr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/>
            <dgm:constr type="endPad"/>
          </dgm:constrLst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bProcess4">
  <dgm:title val=""/>
  <dgm:desc val=""/>
  <dgm:catLst>
    <dgm:cat type="process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  <dgm:pt modelId="7">
          <dgm:prSet phldr="1"/>
        </dgm:pt>
        <dgm:pt modelId="8">
          <dgm:prSet phldr="1"/>
        </dgm:pt>
        <dgm:pt modelId="9">
          <dgm:prSet phldr="1"/>
        </dgm:pt>
      </dgm:ptLst>
      <dgm:cxnLst>
        <dgm:cxn modelId="10" srcId="0" destId="1" srcOrd="0" destOrd="0"/>
        <dgm:cxn modelId="11" srcId="0" destId="2" srcOrd="1" destOrd="0"/>
        <dgm:cxn modelId="12" srcId="0" destId="3" srcOrd="2" destOrd="0"/>
        <dgm:cxn modelId="13" srcId="0" destId="4" srcOrd="3" destOrd="0"/>
        <dgm:cxn modelId="14" srcId="0" destId="5" srcOrd="4" destOrd="0"/>
        <dgm:cxn modelId="15" srcId="0" destId="6" srcOrd="5" destOrd="0"/>
        <dgm:cxn modelId="16" srcId="0" destId="7" srcOrd="6" destOrd="0"/>
        <dgm:cxn modelId="17" srcId="0" destId="8" srcOrd="7" destOrd="0"/>
        <dgm:cxn modelId="18" srcId="0" destId="9" srcOrd="8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/>
    </dgm:varLst>
    <dgm:choose name="Name1">
      <dgm:if name="Name2" func="var" arg="dir" op="equ" val="norm">
        <dgm:alg type="snake">
          <dgm:param type="grDir" val="tL"/>
          <dgm:param type="flowDir" val="col"/>
          <dgm:param type="contDir" val="revDir"/>
          <dgm:param type="bkpt" val="bal"/>
        </dgm:alg>
      </dgm:if>
      <dgm:else name="Name3">
        <dgm:alg type="snake">
          <dgm:param type="grDir" val="tR"/>
          <dgm:param type="flowDir" val="col"/>
          <dgm:param type="contDir" val="revDir"/>
          <dgm:param type="bkpt" val="bal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w" fact="0.6"/>
      <dgm:constr type="h" for="ch" forName="sibTrans" refType="h" refFor="ch" refForName="compNode" op="equ" fact="0.25"/>
      <dgm:constr type="sp" refType="w" fact="0.33"/>
      <dgm:constr type="primFontSz" for="des" forName="node" op="equ" val="65"/>
    </dgm:constrLst>
    <dgm:ruleLst/>
    <dgm:forEach name="nodes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hoose name="Name4">
          <dgm:if name="Name5" axis="self" func="var" arg="dir" op="equ" val="norm">
            <dgm:constrLst>
              <dgm:constr type="l" for="ch" forName="dummyConnPt" refType="w" fact="0.2"/>
              <dgm:constr type="t" for="ch" forName="dummyConnPt" refType="w" fact="0.145"/>
              <dgm:constr type="l" for="ch" forName="node"/>
              <dgm:constr type="t" for="ch" forName="node"/>
              <dgm:constr type="h" for="ch" forName="node" refType="h"/>
              <dgm:constr type="w" for="ch" forName="node" refType="w"/>
            </dgm:constrLst>
          </dgm:if>
          <dgm:else name="Name6">
            <dgm:constrLst>
              <dgm:constr type="l" for="ch" forName="dummyConnPt" refType="w" fact="0.8"/>
              <dgm:constr type="t" for="ch" forName="dummyConnPt" refType="w" fact="0.145"/>
              <dgm:constr type="l" for="ch" forName="node"/>
              <dgm:constr type="t" for="ch" forName="node"/>
              <dgm:constr type="h" for="ch" forName="node" refType="h"/>
              <dgm:constr type="w" for="ch" forName="node" refType="w"/>
            </dgm:constrLst>
          </dgm:else>
        </dgm:choose>
        <dgm:ruleLst/>
        <dgm:layoutNode name="dummyConnPt" styleLbl="node1" moveWith="node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node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  <dgm:constr type="primFontSz" val="65"/>
          </dgm:constrLst>
          <dgm:ruleLst>
            <dgm:rule type="primFontSz" val="5" fact="NaN" max="NaN"/>
          </dgm:ruleLst>
        </dgm:layoutNode>
      </dgm:layoutNode>
      <dgm:forEach name="sibTransForEach" axis="followSib" cnt="1">
        <dgm:layoutNode name="sibTrans" styleLbl="bgSibTrans2D1">
          <dgm:choose name="Name7">
            <dgm:if name="Name8" axis="self" func="var" arg="dir" op="equ" val="norm">
              <dgm:alg type="conn">
                <dgm:param type="srcNode" val="dummyConnPt"/>
                <dgm:param type="dstNode" val="dummyConnPt"/>
                <dgm:param type="begPts" val="bCtr, midR, tCtr"/>
                <dgm:param type="endPts" val="tCtr, midL, bCtr"/>
                <dgm:param type="begSty" val="noArr"/>
                <dgm:param type="endSty" val="noArr"/>
              </dgm:alg>
            </dgm:if>
            <dgm:else name="Name9">
              <dgm:alg type="conn">
                <dgm:param type="srcNode" val="dummyConnPt"/>
                <dgm:param type="dstNode" val="dummyConnPt"/>
                <dgm:param type="begPts" val="bCtr, midL, tCtr"/>
                <dgm:param type="endPts" val="tCtr, midR, bCtr"/>
                <dgm:param type="begSty" val="noArr"/>
                <dgm:param type="endSty" val="noAr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/>
            <dgm:constr type="endPad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38E0E0E-A99F-4F93-BE2E-4B9D692BDBEA}" type="datetimeFigureOut">
              <a:rPr lang="ru-RU" smtClean="0"/>
              <a:pPr/>
              <a:t>16.01.2013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EB9EBB8-5C62-4F2E-8652-305E69B7CD65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B9EBB8-5C62-4F2E-8652-305E69B7CD65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Равнобедренный треугольник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53E770CA-0AFE-4306-83E3-9455EED5B0DE}" type="datetime1">
              <a:rPr lang="ru-RU" smtClean="0"/>
              <a:pPr/>
              <a:t>16.01.2013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56325CC4-994E-4145-A722-3BEF3ED7085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A7F4E-A1E5-42DA-A5C8-D5C36BAB71E8}" type="datetime1">
              <a:rPr lang="ru-RU" smtClean="0"/>
              <a:pPr/>
              <a:t>16.01.2013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25CC4-994E-4145-A722-3BEF3ED7085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CB216F-56B2-43B7-872E-51B62E5DA9A0}" type="datetime1">
              <a:rPr lang="ru-RU" smtClean="0"/>
              <a:pPr/>
              <a:t>16.01.2013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25CC4-994E-4145-A722-3BEF3ED7085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F549391B-6552-465C-AC28-1B23ABC90CDD}" type="datetime1">
              <a:rPr lang="ru-RU" smtClean="0"/>
              <a:pPr/>
              <a:t>16.01.2013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25CC4-994E-4145-A722-3BEF3ED7085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ый треугольник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Равнобедренный треугольник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9C7EFB06-2451-4C80-8C64-6875A0F4788B}" type="datetime1">
              <a:rPr lang="ru-RU" smtClean="0"/>
              <a:pPr/>
              <a:t>16.01.2013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56325CC4-994E-4145-A722-3BEF3ED7085E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03CA2055-5669-43FA-AF6D-AE73E12AD009}" type="datetime1">
              <a:rPr lang="ru-RU" smtClean="0"/>
              <a:pPr/>
              <a:t>16.01.2013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56325CC4-994E-4145-A722-3BEF3ED7085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EAF16744-D008-478E-A7C3-C37123461D83}" type="datetime1">
              <a:rPr lang="ru-RU" smtClean="0"/>
              <a:pPr/>
              <a:t>16.01.2013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56325CC4-994E-4145-A722-3BEF3ED7085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7002D-6D83-4AEB-8A62-F1461ED18F1A}" type="datetime1">
              <a:rPr lang="ru-RU" smtClean="0"/>
              <a:pPr/>
              <a:t>16.01.2013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25CC4-994E-4145-A722-3BEF3ED7085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DD931B6E-7241-4BFF-9738-FC03B9FD2D00}" type="datetime1">
              <a:rPr lang="ru-RU" smtClean="0"/>
              <a:pPr/>
              <a:t>16.01.2013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56325CC4-994E-4145-A722-3BEF3ED7085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8DFF276C-674F-4F1D-98C1-7943B28DB0AD}" type="datetime1">
              <a:rPr lang="ru-RU" smtClean="0"/>
              <a:pPr/>
              <a:t>16.01.2013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56325CC4-994E-4145-A722-3BEF3ED7085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1A68B2BE-83A3-4999-90D0-4F9BD9C03246}" type="datetime1">
              <a:rPr lang="ru-RU" smtClean="0"/>
              <a:pPr/>
              <a:t>16.01.2013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56325CC4-994E-4145-A722-3BEF3ED7085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ый треугольник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336657AC-3E96-47A8-B6A5-6C5497931EA1}" type="datetime1">
              <a:rPr lang="ru-RU" smtClean="0"/>
              <a:pPr/>
              <a:t>16.01.2013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56325CC4-994E-4145-A722-3BEF3ED7085E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817" r:id="rId1"/>
    <p:sldLayoutId id="2147483818" r:id="rId2"/>
    <p:sldLayoutId id="2147483819" r:id="rId3"/>
    <p:sldLayoutId id="2147483820" r:id="rId4"/>
    <p:sldLayoutId id="2147483821" r:id="rId5"/>
    <p:sldLayoutId id="2147483822" r:id="rId6"/>
    <p:sldLayoutId id="2147483823" r:id="rId7"/>
    <p:sldLayoutId id="2147483824" r:id="rId8"/>
    <p:sldLayoutId id="2147483825" r:id="rId9"/>
    <p:sldLayoutId id="2147483826" r:id="rId10"/>
    <p:sldLayoutId id="2147483827" r:id="rId11"/>
  </p:sldLayoutIdLst>
  <mc:AlternateContent xmlns:mc="http://schemas.openxmlformats.org/markup-compatibility/2006">
    <mc:Choice xmlns=""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hf hdr="0" ftr="0" dt="0"/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eg"/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3.jpeg"/><Relationship Id="rId4" Type="http://schemas.openxmlformats.org/officeDocument/2006/relationships/image" Target="../media/image22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jpeg"/><Relationship Id="rId2" Type="http://schemas.openxmlformats.org/officeDocument/2006/relationships/image" Target="../media/image24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jpeg"/><Relationship Id="rId7" Type="http://schemas.openxmlformats.org/officeDocument/2006/relationships/image" Target="../media/image32.jpeg"/><Relationship Id="rId2" Type="http://schemas.openxmlformats.org/officeDocument/2006/relationships/image" Target="../media/image27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1.jpeg"/><Relationship Id="rId5" Type="http://schemas.openxmlformats.org/officeDocument/2006/relationships/image" Target="../media/image30.jpeg"/><Relationship Id="rId4" Type="http://schemas.openxmlformats.org/officeDocument/2006/relationships/image" Target="../media/image29.jpe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3.jpeg"/><Relationship Id="rId1" Type="http://schemas.openxmlformats.org/officeDocument/2006/relationships/slideLayout" Target="../slideLayouts/slideLayout8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4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5.jpeg"/><Relationship Id="rId1" Type="http://schemas.openxmlformats.org/officeDocument/2006/relationships/slideLayout" Target="../slideLayouts/slideLayout8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7.jpeg"/><Relationship Id="rId2" Type="http://schemas.openxmlformats.org/officeDocument/2006/relationships/image" Target="../media/image36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8.jpeg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9.jpe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1.jpeg"/><Relationship Id="rId2" Type="http://schemas.openxmlformats.org/officeDocument/2006/relationships/image" Target="../media/image40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2.jpeg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3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4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5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7.jpeg"/><Relationship Id="rId2" Type="http://schemas.openxmlformats.org/officeDocument/2006/relationships/image" Target="../media/image46.jpe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8.jpeg"/><Relationship Id="rId1" Type="http://schemas.openxmlformats.org/officeDocument/2006/relationships/slideLayout" Target="../slideLayouts/slideLayout8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0.jpeg"/><Relationship Id="rId2" Type="http://schemas.openxmlformats.org/officeDocument/2006/relationships/image" Target="../media/image49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40544" y="0"/>
            <a:ext cx="8062912" cy="2852936"/>
          </a:xfrm>
        </p:spPr>
        <p:txBody>
          <a:bodyPr>
            <a:noAutofit/>
          </a:bodyPr>
          <a:lstStyle/>
          <a:p>
            <a:pPr algn="ctr"/>
            <a:r>
              <a:rPr lang="ru-RU" sz="5400" b="1" dirty="0" smtClean="0">
                <a:solidFill>
                  <a:srgbClr val="FF0000"/>
                </a:solidFill>
              </a:rPr>
              <a:t>Путешествие </a:t>
            </a:r>
            <a:br>
              <a:rPr lang="ru-RU" sz="5400" b="1" dirty="0" smtClean="0">
                <a:solidFill>
                  <a:srgbClr val="FF0000"/>
                </a:solidFill>
              </a:rPr>
            </a:br>
            <a:r>
              <a:rPr lang="ru-RU" sz="5400" b="1" dirty="0" smtClean="0">
                <a:solidFill>
                  <a:srgbClr val="FF0000"/>
                </a:solidFill>
              </a:rPr>
              <a:t>в мир музыкальных сокровищ</a:t>
            </a:r>
            <a:endParaRPr lang="ru-RU" sz="5400" b="1" dirty="0">
              <a:solidFill>
                <a:srgbClr val="FF000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735288" y="4437112"/>
            <a:ext cx="6408712" cy="1872208"/>
          </a:xfrm>
        </p:spPr>
        <p:txBody>
          <a:bodyPr>
            <a:normAutofit/>
          </a:bodyPr>
          <a:lstStyle/>
          <a:p>
            <a:pPr algn="ctr"/>
            <a:r>
              <a:rPr lang="ru-RU" b="1" dirty="0" smtClean="0"/>
              <a:t>Праздник </a:t>
            </a:r>
            <a:r>
              <a:rPr lang="ru-RU" b="1" dirty="0"/>
              <a:t>посвящения </a:t>
            </a:r>
            <a:endParaRPr lang="ru-RU" b="1" dirty="0" smtClean="0"/>
          </a:p>
          <a:p>
            <a:pPr algn="ctr"/>
            <a:r>
              <a:rPr lang="ru-RU" b="1" dirty="0" smtClean="0"/>
              <a:t>  первоклассников </a:t>
            </a:r>
          </a:p>
          <a:p>
            <a:pPr algn="ctr"/>
            <a:r>
              <a:rPr lang="ru-RU" b="1" dirty="0" smtClean="0"/>
              <a:t>в музыканты </a:t>
            </a:r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25CC4-994E-4145-A722-3BEF3ED7085E}" type="slidenum">
              <a:rPr lang="ru-RU" sz="2000" b="1" smtClean="0"/>
              <a:pPr/>
              <a:t>1</a:t>
            </a:fld>
            <a:endParaRPr lang="ru-RU" sz="2000" b="1" dirty="0"/>
          </a:p>
        </p:txBody>
      </p:sp>
      <p:pic>
        <p:nvPicPr>
          <p:cNvPr id="6" name="Содержимое 15" descr="ship12.gif"/>
          <p:cNvPicPr>
            <a:picLocks noChangeAspect="1"/>
          </p:cNvPicPr>
          <p:nvPr/>
        </p:nvPicPr>
        <p:blipFill>
          <a:blip r:embed="rId3" cstate="email"/>
          <a:stretch>
            <a:fillRect/>
          </a:stretch>
        </p:blipFill>
        <p:spPr>
          <a:xfrm>
            <a:off x="323528" y="2132856"/>
            <a:ext cx="2779721" cy="2520280"/>
          </a:xfrm>
          <a:prstGeom prst="rect">
            <a:avLst/>
          </a:prstGeom>
        </p:spPr>
      </p:pic>
      <p:pic>
        <p:nvPicPr>
          <p:cNvPr id="9" name="Содержимое 4" descr="камертон.jpeg"/>
          <p:cNvPicPr>
            <a:picLocks noChangeAspect="1"/>
          </p:cNvPicPr>
          <p:nvPr/>
        </p:nvPicPr>
        <p:blipFill>
          <a:blip r:embed="rId4" cstate="email"/>
          <a:stretch>
            <a:fillRect/>
          </a:stretch>
        </p:blipFill>
        <p:spPr>
          <a:xfrm>
            <a:off x="6804248" y="2204864"/>
            <a:ext cx="1832612" cy="2199134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971285756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400" b="1" dirty="0" smtClean="0">
                <a:solidFill>
                  <a:srgbClr val="FF0000"/>
                </a:solidFill>
              </a:rPr>
              <a:t>Флаг «Скрипичный ключ»</a:t>
            </a:r>
            <a:endParaRPr lang="ru-RU" sz="44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25CC4-994E-4145-A722-3BEF3ED7085E}" type="slidenum">
              <a:rPr lang="ru-RU" sz="2000" b="1" smtClean="0"/>
              <a:pPr/>
              <a:t>10</a:t>
            </a:fld>
            <a:endParaRPr lang="ru-RU" sz="2000" b="1" dirty="0"/>
          </a:p>
        </p:txBody>
      </p:sp>
      <p:pic>
        <p:nvPicPr>
          <p:cNvPr id="12" name="Содержимое 11" descr="ключs.jpeg"/>
          <p:cNvPicPr>
            <a:picLocks noGrp="1" noChangeAspect="1"/>
          </p:cNvPicPr>
          <p:nvPr>
            <p:ph idx="1"/>
          </p:nvPr>
        </p:nvPicPr>
        <p:blipFill>
          <a:blip r:embed="rId2" cstate="email"/>
          <a:stretch>
            <a:fillRect/>
          </a:stretch>
        </p:blipFill>
        <p:spPr>
          <a:xfrm>
            <a:off x="2987824" y="1412776"/>
            <a:ext cx="2665923" cy="3984396"/>
          </a:xfrm>
        </p:spPr>
      </p:pic>
      <p:pic>
        <p:nvPicPr>
          <p:cNvPr id="14" name="Содержимое 9" descr="флажки3.jpeg"/>
          <p:cNvPicPr>
            <a:picLocks noChangeAspect="1"/>
          </p:cNvPicPr>
          <p:nvPr/>
        </p:nvPicPr>
        <p:blipFill>
          <a:blip r:embed="rId3" cstate="email"/>
          <a:stretch>
            <a:fillRect/>
          </a:stretch>
        </p:blipFill>
        <p:spPr>
          <a:xfrm rot="19897464">
            <a:off x="5783508" y="4206302"/>
            <a:ext cx="2590800" cy="904875"/>
          </a:xfrm>
          <a:prstGeom prst="rect">
            <a:avLst/>
          </a:prstGeom>
        </p:spPr>
      </p:pic>
      <p:pic>
        <p:nvPicPr>
          <p:cNvPr id="15" name="Содержимое 9" descr="флажки3.jpeg"/>
          <p:cNvPicPr>
            <a:picLocks noChangeAspect="1"/>
          </p:cNvPicPr>
          <p:nvPr/>
        </p:nvPicPr>
        <p:blipFill>
          <a:blip r:embed="rId3" cstate="email"/>
          <a:stretch>
            <a:fillRect/>
          </a:stretch>
        </p:blipFill>
        <p:spPr>
          <a:xfrm rot="1785959">
            <a:off x="377229" y="4156435"/>
            <a:ext cx="2590800" cy="904875"/>
          </a:xfrm>
          <a:prstGeom prst="rect">
            <a:avLst/>
          </a:prstGeom>
        </p:spPr>
      </p:pic>
      <p:pic>
        <p:nvPicPr>
          <p:cNvPr id="13" name="Содержимое 9" descr="флажки3.jpeg"/>
          <p:cNvPicPr>
            <a:picLocks noChangeAspect="1"/>
          </p:cNvPicPr>
          <p:nvPr/>
        </p:nvPicPr>
        <p:blipFill>
          <a:blip r:embed="rId3" cstate="email"/>
          <a:stretch>
            <a:fillRect/>
          </a:stretch>
        </p:blipFill>
        <p:spPr>
          <a:xfrm>
            <a:off x="2987824" y="4869160"/>
            <a:ext cx="2662808" cy="904875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267494"/>
            <a:ext cx="8219256" cy="1399032"/>
          </a:xfrm>
        </p:spPr>
        <p:txBody>
          <a:bodyPr>
            <a:normAutofit/>
          </a:bodyPr>
          <a:lstStyle/>
          <a:p>
            <a:pPr algn="ctr"/>
            <a:r>
              <a:rPr lang="ru-RU" sz="4400" b="1" dirty="0" smtClean="0">
                <a:solidFill>
                  <a:srgbClr val="FF0000"/>
                </a:solidFill>
              </a:rPr>
              <a:t>Подготовка к отплытию</a:t>
            </a:r>
            <a:endParaRPr lang="ru-RU" sz="4400" b="1" dirty="0">
              <a:solidFill>
                <a:srgbClr val="FF0000"/>
              </a:solidFill>
            </a:endParaRPr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59632" y="1412776"/>
            <a:ext cx="6096000" cy="4572000"/>
          </a:xfrm>
        </p:spPr>
      </p:pic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25CC4-994E-4145-A722-3BEF3ED7085E}" type="slidenum">
              <a:rPr lang="ru-RU" sz="2000" b="1" smtClean="0"/>
              <a:pPr/>
              <a:t>11</a:t>
            </a:fld>
            <a:endParaRPr lang="ru-RU" sz="2000" b="1" dirty="0"/>
          </a:p>
        </p:txBody>
      </p:sp>
      <p:pic>
        <p:nvPicPr>
          <p:cNvPr id="18" name="Содержимое 4" descr="волна 4.jpeg"/>
          <p:cNvPicPr>
            <a:picLocks noChangeAspect="1"/>
          </p:cNvPicPr>
          <p:nvPr/>
        </p:nvPicPr>
        <p:blipFill>
          <a:blip r:embed="rId3" cstate="email"/>
          <a:stretch>
            <a:fillRect/>
          </a:stretch>
        </p:blipFill>
        <p:spPr>
          <a:xfrm>
            <a:off x="1259632" y="5733256"/>
            <a:ext cx="2067694" cy="1124744"/>
          </a:xfrm>
          <a:prstGeom prst="rect">
            <a:avLst/>
          </a:prstGeom>
        </p:spPr>
      </p:pic>
      <p:pic>
        <p:nvPicPr>
          <p:cNvPr id="17" name="Содержимое 4" descr="волна 4.jpeg"/>
          <p:cNvPicPr>
            <a:picLocks noChangeAspect="1"/>
          </p:cNvPicPr>
          <p:nvPr/>
        </p:nvPicPr>
        <p:blipFill>
          <a:blip r:embed="rId4" cstate="email"/>
          <a:stretch>
            <a:fillRect/>
          </a:stretch>
        </p:blipFill>
        <p:spPr>
          <a:xfrm>
            <a:off x="5292080" y="5733256"/>
            <a:ext cx="2088232" cy="1124744"/>
          </a:xfrm>
          <a:prstGeom prst="rect">
            <a:avLst/>
          </a:prstGeom>
        </p:spPr>
      </p:pic>
      <p:pic>
        <p:nvPicPr>
          <p:cNvPr id="16" name="Содержимое 4" descr="волна 4.jpeg"/>
          <p:cNvPicPr>
            <a:picLocks noChangeAspect="1"/>
          </p:cNvPicPr>
          <p:nvPr/>
        </p:nvPicPr>
        <p:blipFill>
          <a:blip r:embed="rId5" cstate="email"/>
          <a:stretch>
            <a:fillRect/>
          </a:stretch>
        </p:blipFill>
        <p:spPr>
          <a:xfrm>
            <a:off x="3203848" y="5733256"/>
            <a:ext cx="2139701" cy="1124744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2018284997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cene3d>
            <a:camera prst="orthographicFront"/>
            <a:lightRig rig="threePt" dir="t"/>
          </a:scene3d>
          <a:sp3d>
            <a:bevelT w="152400" h="50800" prst="softRound"/>
          </a:sp3d>
        </p:spPr>
        <p:txBody>
          <a:bodyPr/>
          <a:lstStyle/>
          <a:p>
            <a:r>
              <a:rPr lang="ru-RU" sz="4400" b="1" dirty="0" smtClean="0">
                <a:solidFill>
                  <a:srgbClr val="FF0000"/>
                </a:solidFill>
              </a:rPr>
              <a:t>Пират</a:t>
            </a:r>
            <a:r>
              <a:rPr lang="ru-RU" b="1" dirty="0" smtClean="0">
                <a:solidFill>
                  <a:srgbClr val="FF0000"/>
                </a:solidFill>
              </a:rPr>
              <a:t> Тритон</a:t>
            </a:r>
            <a:endParaRPr lang="ru-RU" b="1" dirty="0">
              <a:solidFill>
                <a:srgbClr val="FF0000"/>
              </a:solidFill>
            </a:endParaRPr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27928" y="260649"/>
            <a:ext cx="4436559" cy="2952328"/>
          </a:xfrm>
        </p:spPr>
      </p:pic>
      <p:pic>
        <p:nvPicPr>
          <p:cNvPr id="6146" name="Picture 2" descr="E:\Конкурсы\посвящение в  музыканты на КОНКУРС\музы и апполон\пираты4.jpeg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3356992"/>
            <a:ext cx="4213653" cy="3156173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25CC4-994E-4145-A722-3BEF3ED7085E}" type="slidenum">
              <a:rPr lang="ru-RU" sz="2000" b="1" smtClean="0"/>
              <a:pPr/>
              <a:t>12</a:t>
            </a:fld>
            <a:endParaRPr lang="ru-RU" sz="2000" b="1" dirty="0"/>
          </a:p>
        </p:txBody>
      </p:sp>
    </p:spTree>
    <p:extLst>
      <p:ext uri="{BB962C8B-B14F-4D97-AF65-F5344CB8AC3E}">
        <p14:creationId xmlns="" xmlns:p14="http://schemas.microsoft.com/office/powerpoint/2010/main" val="713690600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Содержимое 3" descr="no2_38.jpg"/>
          <p:cNvPicPr>
            <a:picLocks noChangeAspect="1"/>
          </p:cNvPicPr>
          <p:nvPr/>
        </p:nvPicPr>
        <p:blipFill>
          <a:blip r:embed="rId2" cstate="email"/>
          <a:stretch>
            <a:fillRect/>
          </a:stretch>
        </p:blipFill>
        <p:spPr>
          <a:xfrm>
            <a:off x="5964426" y="3356992"/>
            <a:ext cx="3179574" cy="2448272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1152128"/>
          </a:xfrm>
        </p:spPr>
        <p:txBody>
          <a:bodyPr>
            <a:noAutofit/>
          </a:bodyPr>
          <a:lstStyle/>
          <a:p>
            <a:pPr algn="ctr"/>
            <a:r>
              <a:rPr lang="ru-RU" sz="4400" b="1" dirty="0" smtClean="0">
                <a:solidFill>
                  <a:srgbClr val="FF0000"/>
                </a:solidFill>
                <a:effectLst/>
              </a:rPr>
              <a:t>Семь  правил  поведения </a:t>
            </a:r>
            <a:br>
              <a:rPr lang="ru-RU" sz="4400" b="1" dirty="0" smtClean="0">
                <a:solidFill>
                  <a:srgbClr val="FF0000"/>
                </a:solidFill>
                <a:effectLst/>
              </a:rPr>
            </a:br>
            <a:r>
              <a:rPr lang="ru-RU" sz="4400" b="1" dirty="0" smtClean="0">
                <a:solidFill>
                  <a:srgbClr val="FF0000"/>
                </a:solidFill>
                <a:effectLst/>
              </a:rPr>
              <a:t> на музыкальном 	корабле</a:t>
            </a:r>
            <a:endParaRPr lang="ru-RU" sz="4400" b="1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1340768"/>
            <a:ext cx="8928992" cy="5517232"/>
          </a:xfrm>
        </p:spPr>
        <p:txBody>
          <a:bodyPr>
            <a:normAutofit fontScale="47500" lnSpcReduction="20000"/>
          </a:bodyPr>
          <a:lstStyle/>
          <a:p>
            <a:pPr marL="64008" indent="0">
              <a:buNone/>
            </a:pPr>
            <a:r>
              <a:rPr lang="ru-RU" sz="4200" u="sng" dirty="0"/>
              <a:t>Правило </a:t>
            </a:r>
            <a:r>
              <a:rPr lang="ru-RU" sz="4200" u="sng" dirty="0" smtClean="0"/>
              <a:t>ДО</a:t>
            </a:r>
            <a:endParaRPr lang="ru-RU" sz="4200" dirty="0"/>
          </a:p>
          <a:p>
            <a:pPr marL="64008" indent="0">
              <a:buNone/>
            </a:pPr>
            <a:r>
              <a:rPr lang="ru-RU" dirty="0" smtClean="0"/>
              <a:t>	Телефон </a:t>
            </a:r>
            <a:r>
              <a:rPr lang="ru-RU" dirty="0"/>
              <a:t>ношу с собою  и концерт - не исключенье,</a:t>
            </a:r>
          </a:p>
          <a:p>
            <a:pPr marL="64008" indent="0">
              <a:buNone/>
            </a:pPr>
            <a:r>
              <a:rPr lang="ru-RU" dirty="0" smtClean="0"/>
              <a:t>	В </a:t>
            </a:r>
            <a:r>
              <a:rPr lang="ru-RU" dirty="0"/>
              <a:t>зале  отключать не буду,  вдруг  кто срочно позвонит!				</a:t>
            </a:r>
          </a:p>
          <a:p>
            <a:pPr marL="64008" indent="0">
              <a:buNone/>
            </a:pPr>
            <a:r>
              <a:rPr lang="ru-RU" sz="4200" u="sng" dirty="0"/>
              <a:t>Правило </a:t>
            </a:r>
            <a:r>
              <a:rPr lang="ru-RU" sz="4200" u="sng" dirty="0" smtClean="0"/>
              <a:t>РЕ</a:t>
            </a:r>
            <a:endParaRPr lang="ru-RU" sz="4200" dirty="0"/>
          </a:p>
          <a:p>
            <a:pPr marL="64008" indent="0">
              <a:buNone/>
            </a:pPr>
            <a:r>
              <a:rPr lang="ru-RU" dirty="0"/>
              <a:t>	Ну и что, что опоздали, может «в пробке» мы застряли!</a:t>
            </a:r>
          </a:p>
          <a:p>
            <a:pPr marL="64008" indent="0">
              <a:buNone/>
            </a:pPr>
            <a:r>
              <a:rPr lang="ru-RU" dirty="0"/>
              <a:t>	В первый ряд,  чтоб лучше видеть, не  смущаясь,  мы пройдем.   </a:t>
            </a:r>
          </a:p>
          <a:p>
            <a:pPr marL="64008" indent="0">
              <a:buNone/>
            </a:pPr>
            <a:r>
              <a:rPr lang="ru-RU" dirty="0" smtClean="0"/>
              <a:t> </a:t>
            </a:r>
            <a:r>
              <a:rPr lang="ru-RU" sz="4200" u="sng" dirty="0" smtClean="0"/>
              <a:t>Правило МИ</a:t>
            </a:r>
            <a:endParaRPr lang="ru-RU" sz="4200" dirty="0"/>
          </a:p>
          <a:p>
            <a:pPr marL="64008" indent="0">
              <a:buNone/>
            </a:pPr>
            <a:r>
              <a:rPr lang="ru-RU" dirty="0"/>
              <a:t>	Как же нам пройти на место?  Повернусь спиной к сидящим</a:t>
            </a:r>
          </a:p>
          <a:p>
            <a:pPr marL="64008" indent="0">
              <a:buNone/>
            </a:pPr>
            <a:r>
              <a:rPr lang="ru-RU" dirty="0"/>
              <a:t>	И цепляясь за все спинки, наступая на все ноги,</a:t>
            </a:r>
          </a:p>
          <a:p>
            <a:pPr marL="64008" indent="0">
              <a:buNone/>
            </a:pPr>
            <a:r>
              <a:rPr lang="ru-RU" dirty="0"/>
              <a:t>	Вдоль рядов, как по тоннелям буду я ползти.</a:t>
            </a:r>
          </a:p>
          <a:p>
            <a:pPr marL="64008" indent="0">
              <a:buNone/>
            </a:pPr>
            <a:r>
              <a:rPr lang="ru-RU" sz="4200" u="sng" dirty="0" smtClean="0"/>
              <a:t>Правило ФА</a:t>
            </a:r>
            <a:endParaRPr lang="ru-RU" sz="4200" dirty="0"/>
          </a:p>
          <a:p>
            <a:pPr marL="64008" indent="0">
              <a:buNone/>
            </a:pPr>
            <a:r>
              <a:rPr lang="ru-RU" dirty="0"/>
              <a:t>	</a:t>
            </a:r>
            <a:r>
              <a:rPr lang="ru-RU" dirty="0" smtClean="0"/>
              <a:t>В </a:t>
            </a:r>
            <a:r>
              <a:rPr lang="ru-RU" dirty="0"/>
              <a:t>кресло сядем, развалившись, вытянем вперед мы ноги,</a:t>
            </a:r>
          </a:p>
          <a:p>
            <a:pPr marL="64008" indent="0">
              <a:buNone/>
            </a:pPr>
            <a:r>
              <a:rPr lang="ru-RU" dirty="0" smtClean="0"/>
              <a:t>	Отдохнем, ведь так устали, пока на концерт бежали…</a:t>
            </a:r>
          </a:p>
          <a:p>
            <a:pPr marL="64008" indent="0">
              <a:buNone/>
            </a:pPr>
            <a:r>
              <a:rPr lang="ru-RU" sz="4200" u="sng" dirty="0" smtClean="0"/>
              <a:t>Правило СОЛЬ</a:t>
            </a:r>
            <a:endParaRPr lang="ru-RU" sz="4200" dirty="0"/>
          </a:p>
          <a:p>
            <a:pPr marL="64008" indent="0">
              <a:buNone/>
            </a:pPr>
            <a:r>
              <a:rPr lang="ru-RU" dirty="0"/>
              <a:t>	Если нравится мне пьеса, я пихну локтем соседа,</a:t>
            </a:r>
          </a:p>
          <a:p>
            <a:pPr marL="64008" indent="0">
              <a:buNone/>
            </a:pPr>
            <a:r>
              <a:rPr lang="ru-RU" dirty="0"/>
              <a:t>	Громко выскажу восторги и  </a:t>
            </a:r>
            <a:r>
              <a:rPr lang="ru-RU" dirty="0" smtClean="0"/>
              <a:t>жвачку </a:t>
            </a:r>
            <a:r>
              <a:rPr lang="ru-RU" dirty="0"/>
              <a:t>пожую</a:t>
            </a:r>
            <a:r>
              <a:rPr lang="ru-RU" dirty="0" smtClean="0"/>
              <a:t>.</a:t>
            </a:r>
            <a:r>
              <a:rPr lang="ru-RU" dirty="0"/>
              <a:t>			</a:t>
            </a:r>
          </a:p>
          <a:p>
            <a:pPr marL="64008" indent="0">
              <a:buNone/>
            </a:pPr>
            <a:r>
              <a:rPr lang="ru-RU" sz="4200" u="sng" dirty="0"/>
              <a:t>Правило </a:t>
            </a:r>
            <a:r>
              <a:rPr lang="ru-RU" sz="4200" u="sng" dirty="0" smtClean="0"/>
              <a:t>ЛЯ</a:t>
            </a:r>
            <a:endParaRPr lang="ru-RU" sz="4200" dirty="0"/>
          </a:p>
          <a:p>
            <a:pPr marL="64008" indent="0">
              <a:buNone/>
            </a:pPr>
            <a:r>
              <a:rPr lang="ru-RU" dirty="0"/>
              <a:t>	Удивляюсь, почему же  все молчат между частями?</a:t>
            </a:r>
          </a:p>
          <a:p>
            <a:pPr marL="64008" indent="0">
              <a:buNone/>
            </a:pPr>
            <a:r>
              <a:rPr lang="ru-RU" dirty="0"/>
              <a:t>	Один </a:t>
            </a:r>
            <a:r>
              <a:rPr lang="ru-RU" dirty="0" smtClean="0"/>
              <a:t>я  </a:t>
            </a:r>
            <a:r>
              <a:rPr lang="ru-RU" dirty="0" err="1" smtClean="0"/>
              <a:t>апплодисментом</a:t>
            </a:r>
            <a:r>
              <a:rPr lang="ru-RU" dirty="0" smtClean="0"/>
              <a:t>  </a:t>
            </a:r>
            <a:r>
              <a:rPr lang="ru-RU" dirty="0"/>
              <a:t>музыкантов поддержу!</a:t>
            </a:r>
          </a:p>
          <a:p>
            <a:pPr marL="64008" indent="0">
              <a:buNone/>
            </a:pPr>
            <a:r>
              <a:rPr lang="ru-RU" sz="4200" u="sng" dirty="0"/>
              <a:t>Правило </a:t>
            </a:r>
            <a:r>
              <a:rPr lang="ru-RU" sz="4200" u="sng" dirty="0" smtClean="0"/>
              <a:t>СИ</a:t>
            </a:r>
            <a:endParaRPr lang="ru-RU" sz="4200" dirty="0"/>
          </a:p>
          <a:p>
            <a:pPr marL="64008" indent="0">
              <a:buNone/>
            </a:pPr>
            <a:r>
              <a:rPr lang="ru-RU" dirty="0"/>
              <a:t>	Не дождавшись окончанья выступления артистов, </a:t>
            </a:r>
          </a:p>
          <a:p>
            <a:pPr marL="64008" indent="0">
              <a:buNone/>
            </a:pPr>
            <a:r>
              <a:rPr lang="ru-RU" dirty="0"/>
              <a:t>	Сразу брошусь я на выход, буду первым в гардеробе, </a:t>
            </a:r>
            <a:r>
              <a:rPr lang="ru-RU" dirty="0" smtClean="0"/>
              <a:t> заберу </a:t>
            </a:r>
            <a:r>
              <a:rPr lang="ru-RU" dirty="0"/>
              <a:t>свое пальто!             </a:t>
            </a:r>
          </a:p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25CC4-994E-4145-A722-3BEF3ED7085E}" type="slidenum">
              <a:rPr lang="ru-RU" sz="2000" b="1" smtClean="0"/>
              <a:pPr/>
              <a:t>13</a:t>
            </a:fld>
            <a:endParaRPr lang="ru-RU" sz="2000" b="1" dirty="0"/>
          </a:p>
        </p:txBody>
      </p:sp>
    </p:spTree>
    <p:extLst>
      <p:ext uri="{BB962C8B-B14F-4D97-AF65-F5344CB8AC3E}">
        <p14:creationId xmlns="" xmlns:p14="http://schemas.microsoft.com/office/powerpoint/2010/main" val="501515767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0"/>
                            </p:stCondLst>
                            <p:childTnLst>
                              <p:par>
                                <p:cTn id="23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7000"/>
                            </p:stCondLst>
                            <p:childTnLst>
                              <p:par>
                                <p:cTn id="29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9000"/>
                            </p:stCondLst>
                            <p:childTnLst>
                              <p:par>
                                <p:cTn id="3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1000"/>
                            </p:stCondLst>
                            <p:childTnLst>
                              <p:par>
                                <p:cTn id="4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2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2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13000"/>
                            </p:stCondLst>
                            <p:childTnLst>
                              <p:par>
                                <p:cTn id="47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2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2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15000"/>
                            </p:stCondLst>
                            <p:childTnLst>
                              <p:par>
                                <p:cTn id="53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2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2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17000"/>
                            </p:stCondLst>
                            <p:childTnLst>
                              <p:par>
                                <p:cTn id="59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2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2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19000"/>
                            </p:stCondLst>
                            <p:childTnLst>
                              <p:par>
                                <p:cTn id="6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2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2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2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21000"/>
                            </p:stCondLst>
                            <p:childTnLst>
                              <p:par>
                                <p:cTn id="7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2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4" dur="2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2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23000"/>
                            </p:stCondLst>
                            <p:childTnLst>
                              <p:par>
                                <p:cTn id="77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20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2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2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25000"/>
                            </p:stCondLst>
                            <p:childTnLst>
                              <p:par>
                                <p:cTn id="83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20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6" dur="20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20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27000"/>
                            </p:stCondLst>
                            <p:childTnLst>
                              <p:par>
                                <p:cTn id="89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20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2" dur="20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20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29000"/>
                            </p:stCondLst>
                            <p:childTnLst>
                              <p:par>
                                <p:cTn id="9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2000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8" dur="2000" fill="hold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2000" fill="hold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>
                            <p:stCondLst>
                              <p:cond delay="31000"/>
                            </p:stCondLst>
                            <p:childTnLst>
                              <p:par>
                                <p:cTn id="10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2000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4" dur="2000" fill="hold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2000" fill="hold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>
                            <p:stCondLst>
                              <p:cond delay="33000"/>
                            </p:stCondLst>
                            <p:childTnLst>
                              <p:par>
                                <p:cTn id="107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9" dur="2000"/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0" dur="2000" fill="hold"/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2000" fill="hold"/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2" fill="hold">
                            <p:stCondLst>
                              <p:cond delay="35000"/>
                            </p:stCondLst>
                            <p:childTnLst>
                              <p:par>
                                <p:cTn id="113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5" dur="2000"/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6" dur="2000" fill="hold"/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2000" fill="hold"/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8" fill="hold">
                            <p:stCondLst>
                              <p:cond delay="37000"/>
                            </p:stCondLst>
                            <p:childTnLst>
                              <p:par>
                                <p:cTn id="119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1" dur="2000"/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2" dur="2000" fill="hold"/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2000" fill="hold"/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4" fill="hold">
                            <p:stCondLst>
                              <p:cond delay="39000"/>
                            </p:stCondLst>
                            <p:childTnLst>
                              <p:par>
                                <p:cTn id="12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7" dur="2000"/>
                                        <p:tgtEl>
                                          <p:spTgt spid="3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8" dur="2000" fill="hold"/>
                                        <p:tgtEl>
                                          <p:spTgt spid="3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2000" fill="hold"/>
                                        <p:tgtEl>
                                          <p:spTgt spid="3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0" fill="hold">
                            <p:stCondLst>
                              <p:cond delay="41000"/>
                            </p:stCondLst>
                            <p:childTnLst>
                              <p:par>
                                <p:cTn id="13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3" dur="2000"/>
                                        <p:tgtEl>
                                          <p:spTgt spid="3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4" dur="2000" fill="hold"/>
                                        <p:tgtEl>
                                          <p:spTgt spid="3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2000" fill="hold"/>
                                        <p:tgtEl>
                                          <p:spTgt spid="3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6" fill="hold">
                            <p:stCondLst>
                              <p:cond delay="43000"/>
                            </p:stCondLst>
                            <p:childTnLst>
                              <p:par>
                                <p:cTn id="137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1" end="2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9" dur="2000"/>
                                        <p:tgtEl>
                                          <p:spTgt spid="3">
                                            <p:txEl>
                                              <p:pRg st="21" end="2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0" dur="2000" fill="hold"/>
                                        <p:tgtEl>
                                          <p:spTgt spid="3">
                                            <p:txEl>
                                              <p:pRg st="21" end="2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1" dur="2000" fill="hold"/>
                                        <p:tgtEl>
                                          <p:spTgt spid="3">
                                            <p:txEl>
                                              <p:pRg st="21" end="2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400" b="1" dirty="0" smtClean="0">
                <a:solidFill>
                  <a:srgbClr val="FF0000"/>
                </a:solidFill>
              </a:rPr>
              <a:t>Можно слушать все на свете</a:t>
            </a:r>
            <a:endParaRPr lang="ru-RU" sz="4400" b="1" dirty="0">
              <a:solidFill>
                <a:srgbClr val="FF0000"/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25CC4-994E-4145-A722-3BEF3ED7085E}" type="slidenum">
              <a:rPr lang="ru-RU" sz="2000" b="1" smtClean="0"/>
              <a:pPr/>
              <a:t>14</a:t>
            </a:fld>
            <a:endParaRPr lang="ru-RU" sz="2000" b="1" dirty="0"/>
          </a:p>
        </p:txBody>
      </p:sp>
      <p:pic>
        <p:nvPicPr>
          <p:cNvPr id="12" name="Содержимое 5" descr="-T-D2r7PRQQ.jpg"/>
          <p:cNvPicPr>
            <a:picLocks noChangeAspect="1"/>
          </p:cNvPicPr>
          <p:nvPr/>
        </p:nvPicPr>
        <p:blipFill>
          <a:blip r:embed="rId2" cstate="email"/>
          <a:stretch>
            <a:fillRect/>
          </a:stretch>
        </p:blipFill>
        <p:spPr>
          <a:xfrm>
            <a:off x="755576" y="4149080"/>
            <a:ext cx="2939818" cy="2204864"/>
          </a:xfrm>
          <a:prstGeom prst="rect">
            <a:avLst/>
          </a:prstGeom>
        </p:spPr>
      </p:pic>
      <p:pic>
        <p:nvPicPr>
          <p:cNvPr id="15" name="Содержимое 10" descr="собака2.jpeg"/>
          <p:cNvPicPr>
            <a:picLocks noChangeAspect="1"/>
          </p:cNvPicPr>
          <p:nvPr/>
        </p:nvPicPr>
        <p:blipFill>
          <a:blip r:embed="rId3" cstate="email"/>
          <a:stretch>
            <a:fillRect/>
          </a:stretch>
        </p:blipFill>
        <p:spPr>
          <a:xfrm>
            <a:off x="0" y="1412776"/>
            <a:ext cx="2088232" cy="2097555"/>
          </a:xfrm>
          <a:prstGeom prst="rect">
            <a:avLst/>
          </a:prstGeom>
        </p:spPr>
      </p:pic>
      <p:pic>
        <p:nvPicPr>
          <p:cNvPr id="17" name="Содержимое 16" descr="забор3.jpeg"/>
          <p:cNvPicPr>
            <a:picLocks noGrp="1" noChangeAspect="1"/>
          </p:cNvPicPr>
          <p:nvPr>
            <p:ph idx="1"/>
          </p:nvPr>
        </p:nvPicPr>
        <p:blipFill>
          <a:blip r:embed="rId4" cstate="email"/>
          <a:stretch>
            <a:fillRect/>
          </a:stretch>
        </p:blipFill>
        <p:spPr>
          <a:xfrm>
            <a:off x="1979712" y="1844824"/>
            <a:ext cx="2736304" cy="1830836"/>
          </a:xfrm>
        </p:spPr>
      </p:pic>
      <p:pic>
        <p:nvPicPr>
          <p:cNvPr id="18" name="Содержимое 13" descr="слон.jpeg"/>
          <p:cNvPicPr>
            <a:picLocks noChangeAspect="1"/>
          </p:cNvPicPr>
          <p:nvPr/>
        </p:nvPicPr>
        <p:blipFill>
          <a:blip r:embed="rId5" cstate="email"/>
          <a:stretch>
            <a:fillRect/>
          </a:stretch>
        </p:blipFill>
        <p:spPr>
          <a:xfrm>
            <a:off x="3779912" y="4436121"/>
            <a:ext cx="3024336" cy="2421879"/>
          </a:xfrm>
          <a:prstGeom prst="rect">
            <a:avLst/>
          </a:prstGeom>
        </p:spPr>
      </p:pic>
      <p:pic>
        <p:nvPicPr>
          <p:cNvPr id="19" name="Содержимое 4" descr="мяч.jpeg"/>
          <p:cNvPicPr>
            <a:picLocks noChangeAspect="1"/>
          </p:cNvPicPr>
          <p:nvPr/>
        </p:nvPicPr>
        <p:blipFill>
          <a:blip r:embed="rId6" cstate="email"/>
          <a:stretch>
            <a:fillRect/>
          </a:stretch>
        </p:blipFill>
        <p:spPr>
          <a:xfrm>
            <a:off x="4572000" y="2276872"/>
            <a:ext cx="2466975" cy="1847850"/>
          </a:xfrm>
          <a:prstGeom prst="rect">
            <a:avLst/>
          </a:prstGeom>
        </p:spPr>
      </p:pic>
      <p:pic>
        <p:nvPicPr>
          <p:cNvPr id="20" name="Содержимое 6" descr="машина.jpeg"/>
          <p:cNvPicPr>
            <a:picLocks noChangeAspect="1"/>
          </p:cNvPicPr>
          <p:nvPr/>
        </p:nvPicPr>
        <p:blipFill>
          <a:blip r:embed="rId7" cstate="email"/>
          <a:stretch>
            <a:fillRect/>
          </a:stretch>
        </p:blipFill>
        <p:spPr>
          <a:xfrm>
            <a:off x="6741042" y="3501008"/>
            <a:ext cx="2402958" cy="1599059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3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000"/>
                            </p:stCondLst>
                            <p:childTnLst>
                              <p:par>
                                <p:cTn id="18" presetID="3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3000"/>
                            </p:stCondLst>
                            <p:childTnLst>
                              <p:par>
                                <p:cTn id="25" presetID="3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4000"/>
                            </p:stCondLst>
                            <p:childTnLst>
                              <p:par>
                                <p:cTn id="32" presetID="3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5000"/>
                            </p:stCondLst>
                            <p:childTnLst>
                              <p:par>
                                <p:cTn id="39" presetID="3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6000"/>
                            </p:stCondLst>
                            <p:childTnLst>
                              <p:par>
                                <p:cTn id="46" presetID="3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400" b="1" dirty="0" smtClean="0">
                <a:solidFill>
                  <a:srgbClr val="FF0000"/>
                </a:solidFill>
              </a:rPr>
              <a:t>Шумовые    рифы</a:t>
            </a:r>
            <a:endParaRPr lang="ru-RU" sz="4400" b="1" dirty="0">
              <a:solidFill>
                <a:srgbClr val="FF0000"/>
              </a:solidFill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788072" cy="5943600"/>
          </a:xfrm>
        </p:spPr>
        <p:txBody>
          <a:bodyPr>
            <a:normAutofit/>
          </a:bodyPr>
          <a:lstStyle/>
          <a:p>
            <a:pPr lvl="0"/>
            <a:r>
              <a:rPr lang="ru-RU" sz="3200" dirty="0"/>
              <a:t>Гроза</a:t>
            </a:r>
          </a:p>
          <a:p>
            <a:pPr lvl="0"/>
            <a:r>
              <a:rPr lang="ru-RU" sz="3200" dirty="0"/>
              <a:t>Поезд</a:t>
            </a:r>
          </a:p>
          <a:p>
            <a:pPr lvl="0"/>
            <a:r>
              <a:rPr lang="ru-RU" sz="3200" dirty="0"/>
              <a:t>Хор</a:t>
            </a:r>
          </a:p>
          <a:p>
            <a:pPr lvl="0"/>
            <a:r>
              <a:rPr lang="ru-RU" sz="3200" dirty="0" smtClean="0"/>
              <a:t>Будильник</a:t>
            </a:r>
          </a:p>
          <a:p>
            <a:pPr lvl="0"/>
            <a:r>
              <a:rPr lang="ru-RU" sz="3200" dirty="0" smtClean="0"/>
              <a:t>Рояль</a:t>
            </a:r>
          </a:p>
          <a:p>
            <a:pPr lvl="0"/>
            <a:r>
              <a:rPr lang="ru-RU" sz="3200" dirty="0" smtClean="0"/>
              <a:t>Скрипка</a:t>
            </a:r>
            <a:endParaRPr lang="ru-RU" sz="3200" dirty="0"/>
          </a:p>
          <a:p>
            <a:pPr lvl="0"/>
            <a:r>
              <a:rPr lang="ru-RU" sz="3200" dirty="0" smtClean="0"/>
              <a:t>Самовар</a:t>
            </a:r>
          </a:p>
          <a:p>
            <a:pPr lvl="0"/>
            <a:r>
              <a:rPr lang="ru-RU" sz="3200" dirty="0" smtClean="0"/>
              <a:t>Холодильник</a:t>
            </a:r>
            <a:endParaRPr lang="ru-RU" sz="3200" dirty="0"/>
          </a:p>
          <a:p>
            <a:pPr lvl="0"/>
            <a:r>
              <a:rPr lang="ru-RU" sz="3200" dirty="0" smtClean="0"/>
              <a:t>Молоток</a:t>
            </a:r>
            <a:endParaRPr lang="ru-RU" sz="3200" dirty="0"/>
          </a:p>
          <a:p>
            <a:pPr lvl="0"/>
            <a:r>
              <a:rPr lang="ru-RU" sz="3200" dirty="0" smtClean="0"/>
              <a:t>Ветерок</a:t>
            </a:r>
            <a:endParaRPr lang="ru-RU" sz="3200" dirty="0"/>
          </a:p>
          <a:p>
            <a:pPr lvl="0"/>
            <a:r>
              <a:rPr lang="ru-RU" sz="3200" dirty="0" smtClean="0"/>
              <a:t>Флейтист</a:t>
            </a:r>
            <a:endParaRPr lang="ru-RU" sz="3200" dirty="0"/>
          </a:p>
          <a:p>
            <a:pPr lvl="0"/>
            <a:r>
              <a:rPr lang="ru-RU" sz="3200" dirty="0"/>
              <a:t>Вокалист</a:t>
            </a:r>
          </a:p>
          <a:p>
            <a:endParaRPr lang="ru-RU" sz="3200" dirty="0"/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64008" indent="0" algn="ctr">
              <a:buNone/>
            </a:pPr>
            <a:r>
              <a:rPr lang="ru-RU" b="1" dirty="0" smtClean="0">
                <a:solidFill>
                  <a:srgbClr val="FF0000"/>
                </a:solidFill>
              </a:rPr>
              <a:t>Какие звуки </a:t>
            </a:r>
          </a:p>
          <a:p>
            <a:pPr marL="64008" indent="0" algn="ctr">
              <a:buNone/>
            </a:pPr>
            <a:r>
              <a:rPr lang="ru-RU" b="1" dirty="0" smtClean="0">
                <a:solidFill>
                  <a:srgbClr val="FF0000"/>
                </a:solidFill>
              </a:rPr>
              <a:t>музыкальные,</a:t>
            </a:r>
          </a:p>
          <a:p>
            <a:pPr marL="64008" indent="0" algn="ctr">
              <a:buNone/>
            </a:pPr>
            <a:r>
              <a:rPr lang="ru-RU" b="1" dirty="0" smtClean="0">
                <a:solidFill>
                  <a:srgbClr val="FF0000"/>
                </a:solidFill>
              </a:rPr>
              <a:t> а какие немузыкальные?</a:t>
            </a:r>
            <a:endParaRPr lang="ru-RU" b="1" dirty="0">
              <a:solidFill>
                <a:srgbClr val="FF0000"/>
              </a:solidFill>
            </a:endParaRPr>
          </a:p>
        </p:txBody>
      </p:sp>
      <p:pic>
        <p:nvPicPr>
          <p:cNvPr id="5" name="Объект 5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09726" y="2204864"/>
            <a:ext cx="5234274" cy="3592650"/>
          </a:xfrm>
          <a:prstGeom prst="rect">
            <a:avLst/>
          </a:prstGeom>
        </p:spPr>
      </p:pic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25CC4-994E-4145-A722-3BEF3ED7085E}" type="slidenum">
              <a:rPr lang="ru-RU" sz="2000" b="1" smtClean="0"/>
              <a:pPr/>
              <a:t>15</a:t>
            </a:fld>
            <a:endParaRPr lang="ru-RU" sz="2000" b="1" dirty="0"/>
          </a:p>
        </p:txBody>
      </p:sp>
    </p:spTree>
    <p:extLst>
      <p:ext uri="{BB962C8B-B14F-4D97-AF65-F5344CB8AC3E}">
        <p14:creationId xmlns="" xmlns:p14="http://schemas.microsoft.com/office/powerpoint/2010/main" val="1968018530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0"/>
                            </p:stCondLst>
                            <p:childTnLst>
                              <p:par>
                                <p:cTn id="23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7000"/>
                            </p:stCondLst>
                            <p:childTnLst>
                              <p:par>
                                <p:cTn id="29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9000"/>
                            </p:stCondLst>
                            <p:childTnLst>
                              <p:par>
                                <p:cTn id="3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1000"/>
                            </p:stCondLst>
                            <p:childTnLst>
                              <p:par>
                                <p:cTn id="41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2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2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13000"/>
                            </p:stCondLst>
                            <p:childTnLst>
                              <p:par>
                                <p:cTn id="47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2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2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15000"/>
                            </p:stCondLst>
                            <p:childTnLst>
                              <p:par>
                                <p:cTn id="53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2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2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17000"/>
                            </p:stCondLst>
                            <p:childTnLst>
                              <p:par>
                                <p:cTn id="59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2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2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19000"/>
                            </p:stCondLst>
                            <p:childTnLst>
                              <p:par>
                                <p:cTn id="6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2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2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9" dur="2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21000"/>
                            </p:stCondLst>
                            <p:childTnLst>
                              <p:par>
                                <p:cTn id="71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2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2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5" dur="2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23000"/>
                            </p:stCondLst>
                            <p:childTnLst>
                              <p:par>
                                <p:cTn id="77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2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2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1" dur="20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260648"/>
            <a:ext cx="8844020" cy="2088232"/>
          </a:xfrm>
        </p:spPr>
        <p:txBody>
          <a:bodyPr>
            <a:normAutofit fontScale="90000"/>
          </a:bodyPr>
          <a:lstStyle/>
          <a:p>
            <a:pPr marL="64008" indent="0" algn="ctr"/>
            <a:r>
              <a:rPr lang="ru-RU" sz="4900" b="1" dirty="0" smtClean="0">
                <a:solidFill>
                  <a:srgbClr val="FF0000"/>
                </a:solidFill>
              </a:rPr>
              <a:t/>
            </a:r>
            <a:br>
              <a:rPr lang="ru-RU" sz="4900" b="1" dirty="0" smtClean="0">
                <a:solidFill>
                  <a:srgbClr val="FF0000"/>
                </a:solidFill>
              </a:rPr>
            </a:br>
            <a:r>
              <a:rPr lang="ru-RU" sz="4900" b="1" dirty="0" smtClean="0">
                <a:solidFill>
                  <a:srgbClr val="FF0000"/>
                </a:solidFill>
              </a:rPr>
              <a:t>ОСТРОВ  НОТ </a:t>
            </a:r>
            <a:r>
              <a:rPr lang="ru-RU" sz="4400" b="1" dirty="0" smtClean="0">
                <a:solidFill>
                  <a:srgbClr val="FF0000"/>
                </a:solidFill>
              </a:rPr>
              <a:t/>
            </a:r>
            <a:br>
              <a:rPr lang="ru-RU" sz="4400" b="1" dirty="0" smtClean="0">
                <a:solidFill>
                  <a:srgbClr val="FF0000"/>
                </a:solidFill>
              </a:rPr>
            </a:br>
            <a:r>
              <a:rPr lang="ru-RU" sz="3600" b="1" dirty="0" smtClean="0">
                <a:solidFill>
                  <a:srgbClr val="FF0000"/>
                </a:solidFill>
              </a:rPr>
              <a:t>Какие знаки музыкальные,  а какие нет?</a:t>
            </a:r>
            <a:br>
              <a:rPr lang="ru-RU" sz="3600" b="1" dirty="0" smtClean="0">
                <a:solidFill>
                  <a:srgbClr val="FF0000"/>
                </a:solidFill>
              </a:rPr>
            </a:br>
            <a:r>
              <a:rPr lang="ru-RU" sz="4400" b="1" dirty="0" smtClean="0">
                <a:solidFill>
                  <a:srgbClr val="FF0000"/>
                </a:solidFill>
              </a:rPr>
              <a:t>			</a:t>
            </a:r>
            <a:endParaRPr lang="ru-RU" sz="4400" b="1" dirty="0">
              <a:solidFill>
                <a:srgbClr val="FF0000"/>
              </a:solidFill>
              <a:effectLst/>
            </a:endParaRPr>
          </a:p>
        </p:txBody>
      </p:sp>
      <p:sp>
        <p:nvSpPr>
          <p:cNvPr id="5" name="Прямоугольник 4"/>
          <p:cNvSpPr/>
          <p:nvPr/>
        </p:nvSpPr>
        <p:spPr>
          <a:xfrm rot="1166166">
            <a:off x="3957451" y="2632777"/>
            <a:ext cx="4619757" cy="2985433"/>
          </a:xfrm>
          <a:prstGeom prst="rect">
            <a:avLst/>
          </a:prstGeom>
          <a:solidFill>
            <a:srgbClr val="FFC000"/>
          </a:solidFill>
          <a:ln w="5715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ru-RU" dirty="0"/>
              <a:t> </a:t>
            </a:r>
            <a:r>
              <a:rPr lang="ru-RU" dirty="0" smtClean="0"/>
              <a:t>	</a:t>
            </a:r>
            <a:r>
              <a:rPr lang="ru-RU" sz="4400" b="1" dirty="0" smtClean="0">
                <a:solidFill>
                  <a:schemeClr val="bg1"/>
                </a:solidFill>
              </a:rPr>
              <a:t>=   </a:t>
            </a:r>
            <a:r>
              <a:rPr lang="ru-RU" sz="4400" b="1" dirty="0">
                <a:solidFill>
                  <a:schemeClr val="bg1"/>
                </a:solidFill>
              </a:rPr>
              <a:t>;   2    @    </a:t>
            </a:r>
            <a:r>
              <a:rPr lang="ru-RU" sz="4400" b="1" dirty="0" smtClean="0">
                <a:solidFill>
                  <a:schemeClr val="bg1"/>
                </a:solidFill>
              </a:rPr>
              <a:t>№    </a:t>
            </a:r>
            <a:r>
              <a:rPr lang="ru-RU" sz="4400" b="1" dirty="0">
                <a:solidFill>
                  <a:schemeClr val="bg1"/>
                </a:solidFill>
              </a:rPr>
              <a:t>7     </a:t>
            </a:r>
            <a:r>
              <a:rPr lang="ru-RU" sz="4800" b="1" dirty="0">
                <a:solidFill>
                  <a:schemeClr val="bg1"/>
                </a:solidFill>
              </a:rPr>
              <a:t>?     </a:t>
            </a:r>
            <a:r>
              <a:rPr lang="ru-RU" sz="4800" b="1" dirty="0" smtClean="0">
                <a:solidFill>
                  <a:schemeClr val="bg1"/>
                </a:solidFill>
              </a:rPr>
              <a:t>+    </a:t>
            </a:r>
            <a:r>
              <a:rPr lang="ru-RU" sz="4800" b="1" dirty="0">
                <a:solidFill>
                  <a:schemeClr val="bg1"/>
                </a:solidFill>
              </a:rPr>
              <a:t>5    =    √   %    4   $    </a:t>
            </a:r>
          </a:p>
        </p:txBody>
      </p:sp>
      <p:pic>
        <p:nvPicPr>
          <p:cNvPr id="4" name="Picture 3" descr="E:\Конкурсы\посвящение в  музыканты на КОНКУРС\музы и апполон\картинка.jpe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272239">
            <a:off x="474027" y="3141434"/>
            <a:ext cx="3600399" cy="3141568"/>
          </a:xfrm>
          <a:prstGeom prst="rect">
            <a:avLst/>
          </a:prstGeom>
          <a:noFill/>
          <a:ln w="38100">
            <a:solidFill>
              <a:schemeClr val="bg2"/>
            </a:solidFill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25CC4-994E-4145-A722-3BEF3ED7085E}" type="slidenum">
              <a:rPr lang="ru-RU" sz="2000" b="1" smtClean="0"/>
              <a:pPr/>
              <a:t>16</a:t>
            </a:fld>
            <a:endParaRPr lang="ru-RU" sz="2000" b="1" dirty="0"/>
          </a:p>
        </p:txBody>
      </p:sp>
    </p:spTree>
    <p:extLst>
      <p:ext uri="{BB962C8B-B14F-4D97-AF65-F5344CB8AC3E}">
        <p14:creationId xmlns="" xmlns:p14="http://schemas.microsoft.com/office/powerpoint/2010/main" val="3872913323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71600" cy="6741368"/>
          </a:xfrm>
        </p:spPr>
        <p:txBody>
          <a:bodyPr>
            <a:normAutofit/>
          </a:bodyPr>
          <a:lstStyle/>
          <a:p>
            <a:pPr algn="ctr"/>
            <a:r>
              <a:rPr lang="ru-RU" sz="3600" b="1" dirty="0" smtClean="0">
                <a:solidFill>
                  <a:srgbClr val="FF0000"/>
                </a:solidFill>
              </a:rPr>
              <a:t>Загадка  пирата    тритона</a:t>
            </a:r>
            <a:endParaRPr lang="ru-RU" sz="3600" b="1" dirty="0">
              <a:solidFill>
                <a:srgbClr val="FF0000"/>
              </a:solidFill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1115616" y="260648"/>
            <a:ext cx="3456384" cy="6480720"/>
          </a:xfrm>
        </p:spPr>
        <p:txBody>
          <a:bodyPr>
            <a:noAutofit/>
          </a:bodyPr>
          <a:lstStyle/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Кто невежливый такой повернулся к нам спиной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Стал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размахивать руками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прямо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в зале перед нами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Не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приучен он к порядку!  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Видно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 делает зарядку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!</a:t>
            </a:r>
          </a:p>
          <a:p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ним звучит 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оркестр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хор…</a:t>
            </a:r>
          </a:p>
          <a:p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Кто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же это?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	</a:t>
            </a:r>
            <a:endParaRPr lang="ru-RU" sz="3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3" name="Содержимое 12" descr="дирижерjpeg.jpeg"/>
          <p:cNvPicPr>
            <a:picLocks noGrp="1" noChangeAspect="1"/>
          </p:cNvPicPr>
          <p:nvPr>
            <p:ph sz="half" idx="1"/>
          </p:nvPr>
        </p:nvPicPr>
        <p:blipFill>
          <a:blip r:embed="rId2" cstate="email"/>
          <a:stretch>
            <a:fillRect/>
          </a:stretch>
        </p:blipFill>
        <p:spPr>
          <a:xfrm>
            <a:off x="4595386" y="1052736"/>
            <a:ext cx="3721618" cy="4968552"/>
          </a:xfrm>
        </p:spPr>
      </p:pic>
      <p:sp>
        <p:nvSpPr>
          <p:cNvPr id="14" name="Номер слайда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25CC4-994E-4145-A722-3BEF3ED7085E}" type="slidenum">
              <a:rPr lang="ru-RU" sz="2000" b="1" smtClean="0"/>
              <a:pPr/>
              <a:t>17</a:t>
            </a:fld>
            <a:endParaRPr lang="ru-RU" sz="2000" b="1" dirty="0"/>
          </a:p>
        </p:txBody>
      </p:sp>
    </p:spTree>
    <p:extLst>
      <p:ext uri="{BB962C8B-B14F-4D97-AF65-F5344CB8AC3E}">
        <p14:creationId xmlns="" xmlns:p14="http://schemas.microsoft.com/office/powerpoint/2010/main" val="1238336817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0"/>
                            </p:stCondLst>
                            <p:childTnLst>
                              <p:par>
                                <p:cTn id="23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7000"/>
                            </p:stCondLst>
                            <p:childTnLst>
                              <p:par>
                                <p:cTn id="29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9000"/>
                            </p:stCondLst>
                            <p:childTnLst>
                              <p:par>
                                <p:cTn id="3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2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2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1000"/>
                            </p:stCondLst>
                            <p:childTnLst>
                              <p:par>
                                <p:cTn id="4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2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2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13000"/>
                            </p:stCondLst>
                            <p:childTnLst>
                              <p:par>
                                <p:cTn id="47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2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2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2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15000"/>
                            </p:stCondLst>
                            <p:childTnLst>
                              <p:par>
                                <p:cTn id="53" presetID="49" presetClass="entr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4400" b="1" dirty="0" smtClean="0">
                <a:solidFill>
                  <a:srgbClr val="FF0000"/>
                </a:solidFill>
              </a:rPr>
              <a:t>Материк  музыкальных инструментов</a:t>
            </a:r>
            <a:endParaRPr lang="ru-RU" sz="4400" b="1" dirty="0">
              <a:solidFill>
                <a:srgbClr val="FF0000"/>
              </a:solidFill>
            </a:endParaRPr>
          </a:p>
        </p:txBody>
      </p:sp>
      <p:sp>
        <p:nvSpPr>
          <p:cNvPr id="23" name="Объект 22"/>
          <p:cNvSpPr>
            <a:spLocks noGrp="1"/>
          </p:cNvSpPr>
          <p:nvPr>
            <p:ph idx="1"/>
          </p:nvPr>
        </p:nvSpPr>
        <p:spPr>
          <a:xfrm>
            <a:off x="457200" y="1772816"/>
            <a:ext cx="8229600" cy="4681991"/>
          </a:xfrm>
        </p:spPr>
        <p:txBody>
          <a:bodyPr>
            <a:normAutofit/>
          </a:bodyPr>
          <a:lstStyle/>
          <a:p>
            <a:pPr marL="64008" indent="0">
              <a:buNone/>
            </a:pP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Почему оркестры имеют такие  названия?</a:t>
            </a:r>
          </a:p>
          <a:p>
            <a:pPr marL="64008" indent="0">
              <a:buNone/>
            </a:pPr>
            <a:endParaRPr lang="ru-RU" sz="3200" dirty="0" smtClean="0">
              <a:latin typeface="Times New Roman" pitchFamily="18" charset="0"/>
              <a:cs typeface="Times New Roman" pitchFamily="18" charset="0"/>
            </a:endParaRPr>
          </a:p>
          <a:p>
            <a:pPr marL="64008" indent="0">
              <a:buNone/>
            </a:pPr>
            <a:endParaRPr lang="ru-RU" sz="3200" dirty="0" smtClean="0">
              <a:latin typeface="Times New Roman" pitchFamily="18" charset="0"/>
              <a:cs typeface="Times New Roman" pitchFamily="18" charset="0"/>
            </a:endParaRPr>
          </a:p>
          <a:p>
            <a:pPr marL="64008" indent="0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Струнный</a:t>
            </a:r>
            <a:endParaRPr lang="ru-RU" sz="32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Духовой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Народный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Симфонический</a:t>
            </a: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ru-RU" sz="2000" b="1" dirty="0" smtClean="0"/>
              <a:t>18</a:t>
            </a:r>
            <a:endParaRPr lang="ru-RU" sz="2000" b="1" dirty="0"/>
          </a:p>
        </p:txBody>
      </p:sp>
      <p:pic>
        <p:nvPicPr>
          <p:cNvPr id="8" name="Содержимое 6" descr="народный.jpeg"/>
          <p:cNvPicPr>
            <a:picLocks noChangeAspect="1"/>
          </p:cNvPicPr>
          <p:nvPr/>
        </p:nvPicPr>
        <p:blipFill>
          <a:blip r:embed="rId2" cstate="email"/>
          <a:stretch>
            <a:fillRect/>
          </a:stretch>
        </p:blipFill>
        <p:spPr>
          <a:xfrm>
            <a:off x="6588224" y="4869160"/>
            <a:ext cx="2555776" cy="1533466"/>
          </a:xfrm>
          <a:prstGeom prst="rect">
            <a:avLst/>
          </a:prstGeom>
        </p:spPr>
      </p:pic>
      <p:pic>
        <p:nvPicPr>
          <p:cNvPr id="6" name="Содержимое 4" descr="духовой.jpeg"/>
          <p:cNvPicPr>
            <a:picLocks noChangeAspect="1"/>
          </p:cNvPicPr>
          <p:nvPr/>
        </p:nvPicPr>
        <p:blipFill>
          <a:blip r:embed="rId3" cstate="email"/>
          <a:stretch>
            <a:fillRect/>
          </a:stretch>
        </p:blipFill>
        <p:spPr>
          <a:xfrm>
            <a:off x="4283968" y="3789040"/>
            <a:ext cx="2419350" cy="1885950"/>
          </a:xfrm>
          <a:prstGeom prst="rect">
            <a:avLst/>
          </a:prstGeom>
        </p:spPr>
      </p:pic>
      <p:pic>
        <p:nvPicPr>
          <p:cNvPr id="10" name="Содержимое 14" descr="скрипки2.jpeg"/>
          <p:cNvPicPr>
            <a:picLocks noChangeAspect="1"/>
          </p:cNvPicPr>
          <p:nvPr/>
        </p:nvPicPr>
        <p:blipFill>
          <a:blip r:embed="rId4" cstate="email"/>
          <a:stretch>
            <a:fillRect/>
          </a:stretch>
        </p:blipFill>
        <p:spPr>
          <a:xfrm>
            <a:off x="2555776" y="2420888"/>
            <a:ext cx="2628900" cy="1743075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1717461278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3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000"/>
                            </p:stCondLst>
                            <p:childTnLst>
                              <p:par>
                                <p:cTn id="18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3000"/>
                            </p:stCondLst>
                            <p:childTnLst>
                              <p:par>
                                <p:cTn id="24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0"/>
            <a:ext cx="8435280" cy="1412776"/>
          </a:xfrm>
        </p:spPr>
        <p:txBody>
          <a:bodyPr>
            <a:normAutofit fontScale="90000"/>
          </a:bodyPr>
          <a:lstStyle/>
          <a:p>
            <a:pPr algn="ctr"/>
            <a:r>
              <a:rPr lang="ru-RU" sz="4900" b="1" dirty="0" smtClean="0">
                <a:solidFill>
                  <a:srgbClr val="FF0000"/>
                </a:solidFill>
              </a:rPr>
              <a:t>Материк  музыкальных инструментов</a:t>
            </a:r>
            <a:endParaRPr lang="ru-RU" sz="4900" b="1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0" y="1556792"/>
            <a:ext cx="8820472" cy="5112568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Кто на чем играет?</a:t>
            </a:r>
          </a:p>
          <a:p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На виолончели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На саксофоне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		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На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гитаре 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На рояле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На флейте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2" name="Содержимое 11" descr="Huv1deHMQDQ.jpg"/>
          <p:cNvPicPr>
            <a:picLocks noGrp="1" noChangeAspect="1"/>
          </p:cNvPicPr>
          <p:nvPr>
            <p:ph sz="half" idx="2"/>
          </p:nvPr>
        </p:nvPicPr>
        <p:blipFill>
          <a:blip r:embed="rId2" cstate="email"/>
          <a:stretch>
            <a:fillRect/>
          </a:stretch>
        </p:blipFill>
        <p:spPr>
          <a:xfrm>
            <a:off x="2915816" y="2132856"/>
            <a:ext cx="6228184" cy="4226536"/>
          </a:xfrm>
        </p:spPr>
      </p:pic>
      <p:sp>
        <p:nvSpPr>
          <p:cNvPr id="13" name="Номер слайда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25CC4-994E-4145-A722-3BEF3ED7085E}" type="slidenum">
              <a:rPr lang="ru-RU" sz="2000" b="1" smtClean="0"/>
              <a:pPr/>
              <a:t>19</a:t>
            </a:fld>
            <a:endParaRPr lang="ru-RU" sz="2000" b="1" dirty="0"/>
          </a:p>
        </p:txBody>
      </p:sp>
    </p:spTree>
    <p:extLst>
      <p:ext uri="{BB962C8B-B14F-4D97-AF65-F5344CB8AC3E}">
        <p14:creationId xmlns="" xmlns:p14="http://schemas.microsoft.com/office/powerpoint/2010/main" val="2730057463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1759072"/>
          </a:xfrm>
        </p:spPr>
        <p:txBody>
          <a:bodyPr>
            <a:noAutofit/>
          </a:bodyPr>
          <a:lstStyle/>
          <a:p>
            <a:pPr algn="ctr"/>
            <a:r>
              <a:rPr lang="ru-RU" sz="4400" dirty="0" smtClean="0">
                <a:solidFill>
                  <a:srgbClr val="FF0000"/>
                </a:solidFill>
              </a:rPr>
              <a:t/>
            </a:r>
            <a:br>
              <a:rPr lang="ru-RU" sz="4400" dirty="0" smtClean="0">
                <a:solidFill>
                  <a:srgbClr val="FF0000"/>
                </a:solidFill>
              </a:rPr>
            </a:br>
            <a:r>
              <a:rPr lang="ru-RU" sz="4400" b="1" dirty="0" smtClean="0">
                <a:solidFill>
                  <a:srgbClr val="FF0000"/>
                </a:solidFill>
              </a:rPr>
              <a:t>Тоника                  Доминанта Субдоминанта</a:t>
            </a:r>
            <a:endParaRPr lang="ru-RU" sz="4400" b="1" dirty="0">
              <a:solidFill>
                <a:srgbClr val="FF0000"/>
              </a:solidFill>
            </a:endParaRPr>
          </a:p>
        </p:txBody>
      </p:sp>
      <p:pic>
        <p:nvPicPr>
          <p:cNvPr id="5" name="Объект 3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11760" y="2181552"/>
            <a:ext cx="5184576" cy="3888432"/>
          </a:xfrm>
          <a:prstGeom prst="rect">
            <a:avLst/>
          </a:prstGeom>
        </p:spPr>
      </p:pic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3" cstate="email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214554"/>
            <a:ext cx="3987545" cy="3865120"/>
          </a:xfrm>
        </p:spPr>
      </p:pic>
      <p:pic>
        <p:nvPicPr>
          <p:cNvPr id="6" name="Объект 3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47048" y="2162971"/>
            <a:ext cx="2996952" cy="3888432"/>
          </a:xfrm>
          <a:prstGeom prst="rect">
            <a:avLst/>
          </a:prstGeom>
        </p:spPr>
      </p:pic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25CC4-994E-4145-A722-3BEF3ED7085E}" type="slidenum">
              <a:rPr lang="ru-RU" sz="2000" b="1" smtClean="0"/>
              <a:pPr/>
              <a:t>2</a:t>
            </a:fld>
            <a:endParaRPr lang="ru-RU" sz="2000" b="1" dirty="0"/>
          </a:p>
        </p:txBody>
      </p:sp>
    </p:spTree>
    <p:extLst>
      <p:ext uri="{BB962C8B-B14F-4D97-AF65-F5344CB8AC3E}">
        <p14:creationId xmlns="" xmlns:p14="http://schemas.microsoft.com/office/powerpoint/2010/main" val="3323132621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12528" y="267493"/>
            <a:ext cx="6931472" cy="1939199"/>
          </a:xfrm>
        </p:spPr>
        <p:txBody>
          <a:bodyPr>
            <a:noAutofit/>
          </a:bodyPr>
          <a:lstStyle/>
          <a:p>
            <a:pPr algn="ctr"/>
            <a:r>
              <a:rPr lang="ru-RU" sz="4400" b="1" dirty="0" smtClean="0">
                <a:solidFill>
                  <a:srgbClr val="FF0000"/>
                </a:solidFill>
                <a:effectLst/>
              </a:rPr>
              <a:t>Найдите  лишнее слово</a:t>
            </a:r>
            <a:r>
              <a:rPr lang="ru-RU" sz="4400" b="1" dirty="0">
                <a:solidFill>
                  <a:srgbClr val="FF0000"/>
                </a:solidFill>
                <a:effectLst/>
              </a:rPr>
              <a:t/>
            </a:r>
            <a:br>
              <a:rPr lang="ru-RU" sz="4400" b="1" dirty="0">
                <a:solidFill>
                  <a:srgbClr val="FF0000"/>
                </a:solidFill>
                <a:effectLst/>
              </a:rPr>
            </a:br>
            <a:endParaRPr lang="ru-RU" sz="4400" b="1" dirty="0">
              <a:solidFill>
                <a:srgbClr val="FF0000"/>
              </a:solidFill>
              <a:effectLst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1916832"/>
            <a:ext cx="9144000" cy="5328592"/>
          </a:xfrm>
        </p:spPr>
        <p:txBody>
          <a:bodyPr>
            <a:normAutofit lnSpcReduction="10000"/>
          </a:bodyPr>
          <a:lstStyle/>
          <a:p>
            <a:pPr lvl="0"/>
            <a:r>
              <a:rPr lang="ru-RU" dirty="0" smtClean="0"/>
              <a:t>Баян</a:t>
            </a:r>
            <a:r>
              <a:rPr lang="ru-RU" dirty="0"/>
              <a:t>, чемодан, аккордеон, домра, </a:t>
            </a:r>
            <a:r>
              <a:rPr lang="ru-RU" dirty="0" smtClean="0"/>
              <a:t>балалайка</a:t>
            </a:r>
          </a:p>
          <a:p>
            <a:pPr lvl="0"/>
            <a:endParaRPr lang="ru-RU" dirty="0" smtClean="0"/>
          </a:p>
          <a:p>
            <a:pPr lvl="0">
              <a:buNone/>
            </a:pPr>
            <a:endParaRPr lang="ru-RU" dirty="0" smtClean="0"/>
          </a:p>
          <a:p>
            <a:pPr lvl="0"/>
            <a:endParaRPr lang="ru-RU" dirty="0" smtClean="0"/>
          </a:p>
          <a:p>
            <a:r>
              <a:rPr lang="ru-RU" dirty="0" smtClean="0"/>
              <a:t>Скрипка</a:t>
            </a:r>
            <a:r>
              <a:rPr lang="ru-RU" dirty="0"/>
              <a:t>, скрепка, </a:t>
            </a:r>
            <a:r>
              <a:rPr lang="ru-RU" dirty="0" smtClean="0"/>
              <a:t>труба, саксофон,  микрофон</a:t>
            </a:r>
          </a:p>
          <a:p>
            <a:pPr marL="64008" lvl="0" indent="0">
              <a:buNone/>
            </a:pPr>
            <a:endParaRPr lang="ru-RU" dirty="0" smtClean="0"/>
          </a:p>
          <a:p>
            <a:pPr marL="64008" lvl="0" indent="0">
              <a:buNone/>
            </a:pPr>
            <a:endParaRPr lang="ru-RU" dirty="0" smtClean="0"/>
          </a:p>
          <a:p>
            <a:pPr marL="64008" lvl="0" indent="0">
              <a:buNone/>
            </a:pPr>
            <a:endParaRPr lang="ru-RU" dirty="0"/>
          </a:p>
          <a:p>
            <a:pPr lvl="0"/>
            <a:r>
              <a:rPr lang="ru-RU" dirty="0"/>
              <a:t>Барабан, тарелки, ложки, </a:t>
            </a:r>
            <a:r>
              <a:rPr lang="ru-RU" dirty="0" smtClean="0"/>
              <a:t> поварешки</a:t>
            </a:r>
            <a:r>
              <a:rPr lang="ru-RU" dirty="0"/>
              <a:t>, литавры</a:t>
            </a:r>
          </a:p>
          <a:p>
            <a:pPr marL="64008" indent="0">
              <a:buNone/>
            </a:pPr>
            <a:r>
              <a:rPr lang="ru-RU" dirty="0"/>
              <a:t> </a:t>
            </a:r>
          </a:p>
          <a:p>
            <a:endParaRPr lang="ru-RU" dirty="0"/>
          </a:p>
        </p:txBody>
      </p:sp>
      <p:pic>
        <p:nvPicPr>
          <p:cNvPr id="6" name="Объект 7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47864" y="2420888"/>
            <a:ext cx="1839150" cy="1492002"/>
          </a:xfrm>
          <a:prstGeom prst="rect">
            <a:avLst/>
          </a:prstGeom>
        </p:spPr>
      </p:pic>
      <p:pic>
        <p:nvPicPr>
          <p:cNvPr id="7" name="Объект 9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316745"/>
            <a:ext cx="1728358" cy="1384064"/>
          </a:xfrm>
          <a:prstGeom prst="rect">
            <a:avLst/>
          </a:prstGeom>
        </p:spPr>
      </p:pic>
      <p:pic>
        <p:nvPicPr>
          <p:cNvPr id="10" name="Объект 19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88224" y="4437112"/>
            <a:ext cx="2160240" cy="1376096"/>
          </a:xfrm>
          <a:prstGeom prst="rect">
            <a:avLst/>
          </a:prstGeom>
        </p:spPr>
      </p:pic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25CC4-994E-4145-A722-3BEF3ED7085E}" type="slidenum">
              <a:rPr lang="ru-RU" sz="2000" b="1" smtClean="0"/>
              <a:pPr/>
              <a:t>20</a:t>
            </a:fld>
            <a:endParaRPr lang="ru-RU" sz="2000" b="1" dirty="0"/>
          </a:p>
        </p:txBody>
      </p:sp>
    </p:spTree>
    <p:extLst>
      <p:ext uri="{BB962C8B-B14F-4D97-AF65-F5344CB8AC3E}">
        <p14:creationId xmlns="" xmlns:p14="http://schemas.microsoft.com/office/powerpoint/2010/main" val="1457107498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67494"/>
            <a:ext cx="8686800" cy="1399032"/>
          </a:xfrm>
        </p:spPr>
        <p:txBody>
          <a:bodyPr>
            <a:normAutofit fontScale="90000"/>
          </a:bodyPr>
          <a:lstStyle/>
          <a:p>
            <a:pPr algn="ctr"/>
            <a:r>
              <a:rPr lang="ru-RU" sz="4900" b="1" dirty="0" smtClean="0">
                <a:solidFill>
                  <a:srgbClr val="FF0000"/>
                </a:solidFill>
              </a:rPr>
              <a:t>Бухта музыкальной грамоты</a:t>
            </a:r>
            <a:r>
              <a:rPr lang="ru-RU" sz="4400" b="1" dirty="0" smtClean="0">
                <a:solidFill>
                  <a:srgbClr val="FF0000"/>
                </a:solidFill>
              </a:rPr>
              <a:t/>
            </a:r>
            <a:br>
              <a:rPr lang="ru-RU" sz="4400" b="1" dirty="0" smtClean="0">
                <a:solidFill>
                  <a:srgbClr val="FF0000"/>
                </a:solidFill>
              </a:rPr>
            </a:br>
            <a:r>
              <a:rPr lang="ru-RU" sz="3100" b="1" dirty="0" smtClean="0">
                <a:solidFill>
                  <a:schemeClr val="tx1"/>
                </a:solidFill>
              </a:rPr>
              <a:t>Назовите «имена» всех ступеней королевства </a:t>
            </a:r>
            <a:br>
              <a:rPr lang="ru-RU" sz="3100" b="1" dirty="0" smtClean="0">
                <a:solidFill>
                  <a:schemeClr val="tx1"/>
                </a:solidFill>
              </a:rPr>
            </a:br>
            <a:r>
              <a:rPr lang="ru-RU" sz="3100" b="1" dirty="0" smtClean="0">
                <a:solidFill>
                  <a:schemeClr val="tx1"/>
                </a:solidFill>
              </a:rPr>
              <a:t>Ре мажор</a:t>
            </a:r>
            <a:endParaRPr lang="ru-RU" sz="3100" b="1" dirty="0">
              <a:solidFill>
                <a:schemeClr val="tx1"/>
              </a:solidFill>
            </a:endParaRPr>
          </a:p>
        </p:txBody>
      </p:sp>
      <p:pic>
        <p:nvPicPr>
          <p:cNvPr id="5122" name="Picture 2" descr="E:\фото работы\королевство ре мажор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640" y="2060848"/>
            <a:ext cx="6096000" cy="457200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7596336" y="6381328"/>
            <a:ext cx="502920" cy="301752"/>
          </a:xfrm>
        </p:spPr>
        <p:txBody>
          <a:bodyPr/>
          <a:lstStyle/>
          <a:p>
            <a:fld id="{56325CC4-994E-4145-A722-3BEF3ED7085E}" type="slidenum">
              <a:rPr lang="ru-RU" sz="2000" b="1" smtClean="0"/>
              <a:pPr/>
              <a:t>21</a:t>
            </a:fld>
            <a:endParaRPr lang="ru-RU" sz="2000" b="1" dirty="0"/>
          </a:p>
        </p:txBody>
      </p:sp>
    </p:spTree>
    <p:extLst>
      <p:ext uri="{BB962C8B-B14F-4D97-AF65-F5344CB8AC3E}">
        <p14:creationId xmlns="" xmlns:p14="http://schemas.microsoft.com/office/powerpoint/2010/main" val="162200806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1" descr="D:\Конкурсы\листs.jpe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683568" y="116632"/>
            <a:ext cx="2376265" cy="185645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59832" y="0"/>
            <a:ext cx="6084168" cy="1484784"/>
          </a:xfrm>
        </p:spPr>
        <p:txBody>
          <a:bodyPr>
            <a:normAutofit/>
          </a:bodyPr>
          <a:lstStyle/>
          <a:p>
            <a:r>
              <a:rPr lang="ru-RU" b="1" dirty="0" smtClean="0">
                <a:solidFill>
                  <a:srgbClr val="FF0000"/>
                </a:solidFill>
              </a:rPr>
              <a:t>					  </a:t>
            </a:r>
            <a:r>
              <a:rPr lang="ru-RU" sz="4800" b="1" dirty="0" smtClean="0">
                <a:solidFill>
                  <a:srgbClr val="FF0000"/>
                </a:solidFill>
              </a:rPr>
              <a:t>Осенняя гамма</a:t>
            </a:r>
            <a:endParaRPr lang="ru-RU" sz="4800" b="1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412776"/>
            <a:ext cx="8686800" cy="5328592"/>
          </a:xfrm>
        </p:spPr>
        <p:txBody>
          <a:bodyPr>
            <a:normAutofit/>
          </a:bodyPr>
          <a:lstStyle/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sz="3200" dirty="0" smtClean="0"/>
              <a:t>Пусто ласточки гнездо -    	</a:t>
            </a:r>
            <a:r>
              <a:rPr lang="ru-RU" sz="3200" b="1" dirty="0" smtClean="0">
                <a:solidFill>
                  <a:srgbClr val="FFC000"/>
                </a:solidFill>
              </a:rPr>
              <a:t>ДО-ДО-ДО</a:t>
            </a:r>
            <a:r>
              <a:rPr lang="ru-RU" sz="3200" dirty="0" smtClean="0"/>
              <a:t>	</a:t>
            </a:r>
          </a:p>
          <a:p>
            <a:pPr>
              <a:buNone/>
            </a:pPr>
            <a:r>
              <a:rPr lang="ru-RU" sz="3200" dirty="0" err="1" smtClean="0"/>
              <a:t>Осенины</a:t>
            </a:r>
            <a:r>
              <a:rPr lang="ru-RU" sz="3200" dirty="0" smtClean="0"/>
              <a:t> на дворе -	</a:t>
            </a:r>
            <a:r>
              <a:rPr lang="ru-RU" sz="3200" dirty="0" smtClean="0">
                <a:solidFill>
                  <a:schemeClr val="bg1"/>
                </a:solidFill>
              </a:rPr>
              <a:t>	</a:t>
            </a:r>
            <a:r>
              <a:rPr lang="ru-RU" sz="3200" b="1" dirty="0" smtClean="0">
                <a:solidFill>
                  <a:srgbClr val="FFC000"/>
                </a:solidFill>
              </a:rPr>
              <a:t>РЕ-РЕ-РЕ</a:t>
            </a:r>
            <a:r>
              <a:rPr lang="ru-RU" sz="3200" dirty="0" smtClean="0"/>
              <a:t>	</a:t>
            </a:r>
          </a:p>
          <a:p>
            <a:pPr>
              <a:buNone/>
            </a:pPr>
            <a:r>
              <a:rPr lang="ru-RU" sz="3200" dirty="0" smtClean="0"/>
              <a:t>Плачет ветер за дверьми - 	</a:t>
            </a:r>
            <a:r>
              <a:rPr lang="ru-RU" sz="3200" b="1" dirty="0" smtClean="0">
                <a:solidFill>
                  <a:srgbClr val="FFC000"/>
                </a:solidFill>
              </a:rPr>
              <a:t>МИ-МИ-МИ</a:t>
            </a:r>
          </a:p>
          <a:p>
            <a:pPr>
              <a:buNone/>
            </a:pPr>
            <a:r>
              <a:rPr lang="ru-RU" sz="3200" dirty="0" smtClean="0"/>
              <a:t>Дождики тиха строфа -       </a:t>
            </a:r>
            <a:r>
              <a:rPr lang="ru-RU" sz="3200" dirty="0" smtClean="0">
                <a:solidFill>
                  <a:schemeClr val="bg1"/>
                </a:solidFill>
              </a:rPr>
              <a:t>	</a:t>
            </a:r>
            <a:r>
              <a:rPr lang="ru-RU" sz="3200" b="1" dirty="0" smtClean="0">
                <a:solidFill>
                  <a:srgbClr val="FFC000"/>
                </a:solidFill>
              </a:rPr>
              <a:t>ФА-ФА-ФА</a:t>
            </a:r>
          </a:p>
          <a:p>
            <a:pPr>
              <a:buNone/>
            </a:pPr>
            <a:r>
              <a:rPr lang="ru-RU" sz="3200" dirty="0" smtClean="0"/>
              <a:t>У него своя есть роль -  </a:t>
            </a:r>
            <a:r>
              <a:rPr lang="ru-RU" sz="3200" b="1" dirty="0" smtClean="0">
                <a:solidFill>
                  <a:srgbClr val="FFC000"/>
                </a:solidFill>
              </a:rPr>
              <a:t>СОЛЬ-СОЛЬ-СОЛЬ</a:t>
            </a:r>
          </a:p>
          <a:p>
            <a:pPr>
              <a:buNone/>
            </a:pPr>
            <a:r>
              <a:rPr lang="ru-RU" sz="3200" dirty="0" smtClean="0"/>
              <a:t>Затихает вся земля -          	</a:t>
            </a:r>
            <a:r>
              <a:rPr lang="ru-RU" sz="3200" b="1" dirty="0" smtClean="0">
                <a:solidFill>
                  <a:srgbClr val="FFC000"/>
                </a:solidFill>
              </a:rPr>
              <a:t>ЛЯ-ЛЯ-ЛЯ</a:t>
            </a:r>
            <a:r>
              <a:rPr lang="ru-RU" sz="3200" dirty="0" smtClean="0"/>
              <a:t>	</a:t>
            </a:r>
          </a:p>
          <a:p>
            <a:pPr>
              <a:buNone/>
            </a:pPr>
            <a:r>
              <a:rPr lang="ru-RU" sz="3200" dirty="0" smtClean="0"/>
              <a:t>Дождик </a:t>
            </a:r>
            <a:r>
              <a:rPr lang="ru-RU" sz="3200" dirty="0"/>
              <a:t>скуку  </a:t>
            </a:r>
            <a:r>
              <a:rPr lang="ru-RU" sz="3200" dirty="0" smtClean="0"/>
              <a:t>унеси -           </a:t>
            </a:r>
            <a:r>
              <a:rPr lang="ru-RU" sz="3200" dirty="0" smtClean="0">
                <a:solidFill>
                  <a:schemeClr val="bg1"/>
                </a:solidFill>
              </a:rPr>
              <a:t>	</a:t>
            </a:r>
            <a:r>
              <a:rPr lang="ru-RU" sz="3200" b="1" dirty="0" smtClean="0">
                <a:solidFill>
                  <a:srgbClr val="FFC000"/>
                </a:solidFill>
              </a:rPr>
              <a:t>СИ-СИ-СИ</a:t>
            </a:r>
            <a:r>
              <a:rPr lang="ru-RU" sz="3200" dirty="0"/>
              <a:t>	</a:t>
            </a:r>
            <a:endParaRPr lang="ru-RU" sz="3200" dirty="0" smtClean="0"/>
          </a:p>
          <a:p>
            <a:pPr>
              <a:buNone/>
            </a:pPr>
            <a:r>
              <a:rPr lang="ru-RU" sz="3200" dirty="0" smtClean="0"/>
              <a:t>Пусто ласточки гнездо -	</a:t>
            </a:r>
            <a:r>
              <a:rPr lang="ru-RU" sz="3200" dirty="0" smtClean="0">
                <a:solidFill>
                  <a:schemeClr val="bg1"/>
                </a:solidFill>
              </a:rPr>
              <a:t>	 </a:t>
            </a:r>
            <a:r>
              <a:rPr lang="ru-RU" sz="3200" b="1" dirty="0" smtClean="0">
                <a:solidFill>
                  <a:srgbClr val="FFC000"/>
                </a:solidFill>
              </a:rPr>
              <a:t>ДО-ДО-ДО</a:t>
            </a:r>
          </a:p>
          <a:p>
            <a:endParaRPr lang="ru-RU" dirty="0"/>
          </a:p>
          <a:p>
            <a:endParaRPr lang="ru-RU" dirty="0"/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>
          <a:xfrm>
            <a:off x="7589520" y="6021288"/>
            <a:ext cx="1446976" cy="761433"/>
          </a:xfrm>
        </p:spPr>
        <p:txBody>
          <a:bodyPr/>
          <a:lstStyle/>
          <a:p>
            <a:fld id="{56325CC4-994E-4145-A722-3BEF3ED7085E}" type="slidenum">
              <a:rPr lang="ru-RU" sz="2000" b="1" smtClean="0"/>
              <a:pPr/>
              <a:t>22</a:t>
            </a:fld>
            <a:endParaRPr lang="ru-RU" sz="2000" b="1" dirty="0"/>
          </a:p>
        </p:txBody>
      </p:sp>
    </p:spTree>
    <p:extLst>
      <p:ext uri="{BB962C8B-B14F-4D97-AF65-F5344CB8AC3E}">
        <p14:creationId xmlns="" xmlns:p14="http://schemas.microsoft.com/office/powerpoint/2010/main" val="615381747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3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11" dur="2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12" dur="2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3" dur="2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" dur="2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15" dur="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6" dur="4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7" dur="4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8" dur="4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9" dur="4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3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3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3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0"/>
                            </p:stCondLst>
                            <p:childTnLst>
                              <p:par>
                                <p:cTn id="27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3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3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3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8000"/>
                            </p:stCondLst>
                            <p:childTnLst>
                              <p:par>
                                <p:cTn id="33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3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3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3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11000"/>
                            </p:stCondLst>
                            <p:childTnLst>
                              <p:par>
                                <p:cTn id="39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3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3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3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4000"/>
                            </p:stCondLst>
                            <p:childTnLst>
                              <p:par>
                                <p:cTn id="4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3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3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3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17000"/>
                            </p:stCondLst>
                            <p:childTnLst>
                              <p:par>
                                <p:cTn id="5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3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3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3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20000"/>
                            </p:stCondLst>
                            <p:childTnLst>
                              <p:par>
                                <p:cTn id="57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3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3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3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23000"/>
                            </p:stCondLst>
                            <p:childTnLst>
                              <p:par>
                                <p:cTn id="63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3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3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3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400" b="1" dirty="0" smtClean="0">
                <a:solidFill>
                  <a:srgbClr val="FF0000"/>
                </a:solidFill>
              </a:rPr>
              <a:t>Архипелаг искусств</a:t>
            </a:r>
            <a:endParaRPr lang="ru-RU" sz="4400" b="1" dirty="0">
              <a:solidFill>
                <a:srgbClr val="FF0000"/>
              </a:solidFill>
            </a:endParaRPr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1882775"/>
            <a:ext cx="6096000" cy="4572000"/>
          </a:xfrm>
        </p:spPr>
      </p:pic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25CC4-994E-4145-A722-3BEF3ED7085E}" type="slidenum">
              <a:rPr lang="ru-RU" sz="2000" b="1" smtClean="0"/>
              <a:pPr/>
              <a:t>23</a:t>
            </a:fld>
            <a:endParaRPr lang="ru-RU" sz="2000" b="1" dirty="0"/>
          </a:p>
        </p:txBody>
      </p:sp>
    </p:spTree>
    <p:extLst>
      <p:ext uri="{BB962C8B-B14F-4D97-AF65-F5344CB8AC3E}">
        <p14:creationId xmlns="" xmlns:p14="http://schemas.microsoft.com/office/powerpoint/2010/main" val="2226587632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66526"/>
          </a:xfrm>
        </p:spPr>
        <p:txBody>
          <a:bodyPr>
            <a:normAutofit/>
          </a:bodyPr>
          <a:lstStyle/>
          <a:p>
            <a:pPr algn="ctr"/>
            <a:r>
              <a:rPr lang="ru-RU" sz="4400" b="1" dirty="0" smtClean="0">
                <a:solidFill>
                  <a:srgbClr val="FF0000"/>
                </a:solidFill>
              </a:rPr>
              <a:t>У кого  получится  быстрее?</a:t>
            </a:r>
            <a:endParaRPr lang="ru-RU" sz="4400" b="1" dirty="0">
              <a:solidFill>
                <a:srgbClr val="FF0000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25CC4-994E-4145-A722-3BEF3ED7085E}" type="slidenum">
              <a:rPr lang="ru-RU" sz="2000" b="1" smtClean="0"/>
              <a:pPr/>
              <a:t>24</a:t>
            </a:fld>
            <a:endParaRPr lang="ru-RU" sz="2000" b="1" dirty="0"/>
          </a:p>
        </p:txBody>
      </p:sp>
      <p:pic>
        <p:nvPicPr>
          <p:cNvPr id="45058" name="Picture 2" descr="H:\репка\IMG_2936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611560" y="1268760"/>
            <a:ext cx="3888432" cy="5184576"/>
          </a:xfrm>
          <a:prstGeom prst="rect">
            <a:avLst/>
          </a:prstGeom>
          <a:noFill/>
        </p:spPr>
      </p:pic>
      <p:pic>
        <p:nvPicPr>
          <p:cNvPr id="45059" name="Picture 3" descr="H:\репка\IMG_2935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4788024" y="1268760"/>
            <a:ext cx="3888432" cy="5184576"/>
          </a:xfrm>
          <a:prstGeom prst="rect">
            <a:avLst/>
          </a:prstGeom>
          <a:noFill/>
        </p:spPr>
      </p:pic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400" b="1" dirty="0" smtClean="0">
                <a:solidFill>
                  <a:srgbClr val="FF0000"/>
                </a:solidFill>
              </a:rPr>
              <a:t>Цветик - </a:t>
            </a:r>
            <a:r>
              <a:rPr lang="ru-RU" sz="4400" b="1" dirty="0" err="1" smtClean="0">
                <a:solidFill>
                  <a:srgbClr val="FF0000"/>
                </a:solidFill>
              </a:rPr>
              <a:t>Семицветик</a:t>
            </a:r>
            <a:endParaRPr lang="ru-RU" sz="4400" b="1" dirty="0">
              <a:solidFill>
                <a:srgbClr val="FF0000"/>
              </a:solidFill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2269100800"/>
              </p:ext>
            </p:extLst>
          </p:nvPr>
        </p:nvGraphicFramePr>
        <p:xfrm>
          <a:off x="457200" y="1882775"/>
          <a:ext cx="8229600" cy="4572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25CC4-994E-4145-A722-3BEF3ED7085E}" type="slidenum">
              <a:rPr lang="ru-RU" sz="2000" b="1" smtClean="0"/>
              <a:pPr/>
              <a:t>25</a:t>
            </a:fld>
            <a:endParaRPr lang="ru-RU" sz="2000" b="1" dirty="0"/>
          </a:p>
        </p:txBody>
      </p:sp>
    </p:spTree>
    <p:extLst>
      <p:ext uri="{BB962C8B-B14F-4D97-AF65-F5344CB8AC3E}">
        <p14:creationId xmlns="" xmlns:p14="http://schemas.microsoft.com/office/powerpoint/2010/main" val="3264375916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9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Graphic spid="4" grpId="0">
        <p:bldAsOne/>
      </p:bldGraphic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400" b="1" dirty="0" smtClean="0">
                <a:solidFill>
                  <a:srgbClr val="FF0000"/>
                </a:solidFill>
              </a:rPr>
              <a:t>Цветик - </a:t>
            </a:r>
            <a:r>
              <a:rPr lang="ru-RU" sz="4400" b="1" dirty="0" err="1">
                <a:solidFill>
                  <a:srgbClr val="FF0000"/>
                </a:solidFill>
              </a:rPr>
              <a:t>С</a:t>
            </a:r>
            <a:r>
              <a:rPr lang="ru-RU" sz="4400" b="1" dirty="0" err="1" smtClean="0">
                <a:solidFill>
                  <a:srgbClr val="FF0000"/>
                </a:solidFill>
              </a:rPr>
              <a:t>емицветик</a:t>
            </a:r>
            <a:endParaRPr lang="ru-RU" sz="4400" b="1" dirty="0">
              <a:solidFill>
                <a:srgbClr val="FF0000"/>
              </a:solidFill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1431839803"/>
              </p:ext>
            </p:extLst>
          </p:nvPr>
        </p:nvGraphicFramePr>
        <p:xfrm>
          <a:off x="395536" y="1844824"/>
          <a:ext cx="8229600" cy="4572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25CC4-994E-4145-A722-3BEF3ED7085E}" type="slidenum">
              <a:rPr lang="ru-RU" sz="2000" smtClean="0"/>
              <a:pPr/>
              <a:t>26</a:t>
            </a:fld>
            <a:endParaRPr lang="ru-RU" sz="2000" dirty="0"/>
          </a:p>
        </p:txBody>
      </p:sp>
    </p:spTree>
    <p:extLst>
      <p:ext uri="{BB962C8B-B14F-4D97-AF65-F5344CB8AC3E}">
        <p14:creationId xmlns="" xmlns:p14="http://schemas.microsoft.com/office/powerpoint/2010/main" val="2614213883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9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Graphic spid="4" grpId="0">
        <p:bldAsOne/>
      </p:bldGraphic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600" b="1" dirty="0">
                <a:solidFill>
                  <a:srgbClr val="FF0000"/>
                </a:solidFill>
                <a:effectLst/>
              </a:rPr>
              <a:t>Клятва  Юных  </a:t>
            </a:r>
            <a:r>
              <a:rPr lang="ru-RU" sz="3600" b="1" dirty="0" smtClean="0">
                <a:solidFill>
                  <a:srgbClr val="FF0000"/>
                </a:solidFill>
                <a:effectLst/>
              </a:rPr>
              <a:t>Музыкантов</a:t>
            </a:r>
            <a:r>
              <a:rPr lang="ru-RU" dirty="0">
                <a:effectLst/>
              </a:rPr>
              <a:t/>
            </a:r>
            <a:br>
              <a:rPr lang="ru-RU" dirty="0">
                <a:effectLst/>
              </a:rPr>
            </a:b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755576" y="188640"/>
            <a:ext cx="3168352" cy="6480720"/>
          </a:xfrm>
        </p:spPr>
        <p:txBody>
          <a:bodyPr>
            <a:normAutofit fontScale="92500" lnSpcReduction="10000"/>
          </a:bodyPr>
          <a:lstStyle/>
          <a:p>
            <a:pPr marL="285750" lvl="0" indent="-285750">
              <a:buFont typeface="Wingdings" pitchFamily="2" charset="2"/>
              <a:buChar char="v"/>
            </a:pPr>
            <a:r>
              <a:rPr lang="ru-RU" sz="1800" dirty="0"/>
              <a:t>Всем сердцем музыку  любить </a:t>
            </a:r>
            <a:r>
              <a:rPr lang="ru-RU" sz="1800" dirty="0" smtClean="0"/>
              <a:t>- </a:t>
            </a:r>
            <a:r>
              <a:rPr lang="ru-RU" sz="1800" b="1" dirty="0" smtClean="0">
                <a:solidFill>
                  <a:srgbClr val="FF0000"/>
                </a:solidFill>
              </a:rPr>
              <a:t>КЛЯНЕМСЯ!</a:t>
            </a:r>
          </a:p>
          <a:p>
            <a:pPr lvl="0"/>
            <a:endParaRPr lang="ru-RU" sz="1800" dirty="0"/>
          </a:p>
          <a:p>
            <a:pPr marL="285750" lvl="0" indent="-285750">
              <a:buFont typeface="Wingdings" pitchFamily="2" charset="2"/>
              <a:buChar char="v"/>
            </a:pPr>
            <a:r>
              <a:rPr lang="ru-RU" sz="1800" dirty="0"/>
              <a:t>Без фальши. Искренно </a:t>
            </a:r>
            <a:r>
              <a:rPr lang="ru-RU" sz="1800" dirty="0" smtClean="0"/>
              <a:t>дружить - </a:t>
            </a:r>
            <a:r>
              <a:rPr lang="ru-RU" sz="1800" b="1" dirty="0">
                <a:solidFill>
                  <a:srgbClr val="FF0000"/>
                </a:solidFill>
              </a:rPr>
              <a:t>КЛЯНЕМСЯ</a:t>
            </a:r>
            <a:r>
              <a:rPr lang="ru-RU" sz="1800" b="1" dirty="0" smtClean="0">
                <a:solidFill>
                  <a:srgbClr val="FF0000"/>
                </a:solidFill>
              </a:rPr>
              <a:t>!</a:t>
            </a:r>
          </a:p>
          <a:p>
            <a:pPr lvl="0"/>
            <a:endParaRPr lang="ru-RU" sz="1800" dirty="0"/>
          </a:p>
          <a:p>
            <a:pPr marL="285750" lvl="0" indent="-285750">
              <a:buFont typeface="Wingdings" pitchFamily="2" charset="2"/>
              <a:buChar char="v"/>
            </a:pPr>
            <a:r>
              <a:rPr lang="ru-RU" sz="1800" dirty="0"/>
              <a:t>Свой инструмент  беречь, </a:t>
            </a:r>
            <a:r>
              <a:rPr lang="ru-RU" sz="1800" dirty="0" smtClean="0"/>
              <a:t>хранить - </a:t>
            </a:r>
            <a:r>
              <a:rPr lang="ru-RU" sz="1800" b="1" dirty="0" smtClean="0">
                <a:solidFill>
                  <a:srgbClr val="FF0000"/>
                </a:solidFill>
              </a:rPr>
              <a:t>КЛЯНЕМСЯ!</a:t>
            </a:r>
          </a:p>
          <a:p>
            <a:pPr lvl="0"/>
            <a:endParaRPr lang="ru-RU" sz="1800" dirty="0"/>
          </a:p>
          <a:p>
            <a:pPr marL="285750" lvl="0" indent="-285750">
              <a:buFont typeface="Wingdings" pitchFamily="2" charset="2"/>
              <a:buChar char="v"/>
            </a:pPr>
            <a:r>
              <a:rPr lang="ru-RU" sz="1800" dirty="0"/>
              <a:t>Учителей не </a:t>
            </a:r>
            <a:r>
              <a:rPr lang="ru-RU" sz="1800" dirty="0" smtClean="0"/>
              <a:t>подводить - 	</a:t>
            </a:r>
            <a:r>
              <a:rPr lang="ru-RU" sz="1800" b="1" dirty="0" smtClean="0">
                <a:solidFill>
                  <a:srgbClr val="FF0000"/>
                </a:solidFill>
              </a:rPr>
              <a:t>КЛЯНЕМСЯ!</a:t>
            </a:r>
          </a:p>
          <a:p>
            <a:pPr lvl="0"/>
            <a:endParaRPr lang="ru-RU" sz="1800" dirty="0"/>
          </a:p>
          <a:p>
            <a:pPr marL="285750" lvl="0" indent="-285750">
              <a:buFont typeface="Wingdings" pitchFamily="2" charset="2"/>
              <a:buChar char="v"/>
            </a:pPr>
            <a:r>
              <a:rPr lang="ru-RU" sz="1800" dirty="0"/>
              <a:t>Не бегать в </a:t>
            </a:r>
            <a:r>
              <a:rPr lang="ru-RU" sz="1800" dirty="0" smtClean="0"/>
              <a:t>школе.           </a:t>
            </a:r>
            <a:r>
              <a:rPr lang="ru-RU" sz="1800" dirty="0"/>
              <a:t>В коридорах не </a:t>
            </a:r>
            <a:r>
              <a:rPr lang="ru-RU" sz="1800" dirty="0" smtClean="0"/>
              <a:t>кричать - 	</a:t>
            </a:r>
            <a:r>
              <a:rPr lang="ru-RU" sz="1800" b="1" dirty="0" smtClean="0">
                <a:solidFill>
                  <a:srgbClr val="FF0000"/>
                </a:solidFill>
              </a:rPr>
              <a:t>КЛЯНЕМСЯ!</a:t>
            </a:r>
          </a:p>
          <a:p>
            <a:pPr lvl="0"/>
            <a:endParaRPr lang="ru-RU" sz="1800" dirty="0"/>
          </a:p>
          <a:p>
            <a:pPr marL="285750" lvl="0" indent="-285750">
              <a:buFont typeface="Wingdings" pitchFamily="2" charset="2"/>
              <a:buChar char="v"/>
            </a:pPr>
            <a:r>
              <a:rPr lang="ru-RU" sz="1800" dirty="0"/>
              <a:t>В библиотеку ноты вовремя </a:t>
            </a:r>
            <a:r>
              <a:rPr lang="ru-RU" sz="1800" dirty="0" smtClean="0"/>
              <a:t>сдавать - 	</a:t>
            </a:r>
            <a:r>
              <a:rPr lang="ru-RU" sz="1800" b="1" dirty="0" smtClean="0">
                <a:solidFill>
                  <a:srgbClr val="FF0000"/>
                </a:solidFill>
              </a:rPr>
              <a:t>КЛЯНЕМСЯ!</a:t>
            </a:r>
          </a:p>
          <a:p>
            <a:pPr lvl="0"/>
            <a:endParaRPr lang="ru-RU" sz="1800" dirty="0"/>
          </a:p>
          <a:p>
            <a:pPr marL="285750" lvl="0" indent="-285750">
              <a:buFont typeface="Wingdings" pitchFamily="2" charset="2"/>
              <a:buChar char="v"/>
            </a:pPr>
            <a:r>
              <a:rPr lang="ru-RU" sz="1800" dirty="0"/>
              <a:t>Уроков никогда не </a:t>
            </a:r>
            <a:r>
              <a:rPr lang="ru-RU" sz="1800" dirty="0" smtClean="0"/>
              <a:t>пропускать -  </a:t>
            </a:r>
            <a:r>
              <a:rPr lang="ru-RU" sz="1800" b="1" dirty="0">
                <a:solidFill>
                  <a:srgbClr val="FF0000"/>
                </a:solidFill>
              </a:rPr>
              <a:t>КЛЯНЕМСЯ</a:t>
            </a:r>
            <a:r>
              <a:rPr lang="ru-RU" sz="1800" b="1" dirty="0" smtClean="0">
                <a:solidFill>
                  <a:srgbClr val="FF0000"/>
                </a:solidFill>
              </a:rPr>
              <a:t>!</a:t>
            </a:r>
          </a:p>
          <a:p>
            <a:pPr lvl="0"/>
            <a:endParaRPr lang="ru-RU" sz="1800" dirty="0"/>
          </a:p>
          <a:p>
            <a:pPr marL="285750" lvl="0" indent="-285750">
              <a:buFont typeface="Wingdings" pitchFamily="2" charset="2"/>
              <a:buChar char="v"/>
            </a:pPr>
            <a:r>
              <a:rPr lang="ru-RU" sz="1800" dirty="0"/>
              <a:t>Учиться на «4» и на «5</a:t>
            </a:r>
            <a:r>
              <a:rPr lang="ru-RU" sz="1800" dirty="0" smtClean="0"/>
              <a:t>» - 	</a:t>
            </a:r>
            <a:r>
              <a:rPr lang="ru-RU" sz="1800" b="1" dirty="0" smtClean="0">
                <a:solidFill>
                  <a:srgbClr val="FF0000"/>
                </a:solidFill>
              </a:rPr>
              <a:t>КЛЯНЕМСЯ</a:t>
            </a:r>
            <a:r>
              <a:rPr lang="ru-RU" sz="1800" b="1" dirty="0">
                <a:solidFill>
                  <a:srgbClr val="FF0000"/>
                </a:solidFill>
              </a:rPr>
              <a:t>!</a:t>
            </a:r>
          </a:p>
          <a:p>
            <a:endParaRPr lang="ru-RU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half" idx="1"/>
          </p:nvPr>
        </p:nvPicPr>
        <p:blipFill>
          <a:blip r:embed="rId2" cstate="email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07904" y="1268760"/>
            <a:ext cx="5276850" cy="3957637"/>
          </a:xfrm>
        </p:spPr>
      </p:pic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25CC4-994E-4145-A722-3BEF3ED7085E}" type="slidenum">
              <a:rPr lang="ru-RU" sz="2000" b="1" smtClean="0"/>
              <a:pPr/>
              <a:t>27</a:t>
            </a:fld>
            <a:endParaRPr lang="ru-RU" sz="2000" b="1" dirty="0"/>
          </a:p>
        </p:txBody>
      </p:sp>
    </p:spTree>
    <p:extLst>
      <p:ext uri="{BB962C8B-B14F-4D97-AF65-F5344CB8AC3E}">
        <p14:creationId xmlns="" xmlns:p14="http://schemas.microsoft.com/office/powerpoint/2010/main" val="3003105271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5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0"/>
                            </p:stCondLst>
                            <p:childTnLst>
                              <p:par>
                                <p:cTn id="17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5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1000"/>
                            </p:stCondLst>
                            <p:childTnLst>
                              <p:par>
                                <p:cTn id="23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5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6000"/>
                            </p:stCondLst>
                            <p:childTnLst>
                              <p:par>
                                <p:cTn id="29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5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1000"/>
                            </p:stCondLst>
                            <p:childTnLst>
                              <p:par>
                                <p:cTn id="3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5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26000"/>
                            </p:stCondLst>
                            <p:childTnLst>
                              <p:par>
                                <p:cTn id="4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5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31000"/>
                            </p:stCondLst>
                            <p:childTnLst>
                              <p:par>
                                <p:cTn id="47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50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36000"/>
                            </p:stCondLst>
                            <p:childTnLst>
                              <p:par>
                                <p:cTn id="53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0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5000" fill="hold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0" fill="hold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40544" y="188641"/>
            <a:ext cx="8062912" cy="1224135"/>
          </a:xfrm>
        </p:spPr>
        <p:txBody>
          <a:bodyPr>
            <a:normAutofit/>
          </a:bodyPr>
          <a:lstStyle/>
          <a:p>
            <a:r>
              <a:rPr lang="ru-RU" sz="5400" dirty="0" smtClean="0">
                <a:solidFill>
                  <a:srgbClr val="FF0000"/>
                </a:solidFill>
              </a:rPr>
              <a:t>Спасибо за внимание </a:t>
            </a:r>
            <a:endParaRPr lang="ru-RU" sz="5400" dirty="0">
              <a:solidFill>
                <a:srgbClr val="FF000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40544" y="5373216"/>
            <a:ext cx="7343824" cy="1484784"/>
          </a:xfrm>
        </p:spPr>
        <p:txBody>
          <a:bodyPr>
            <a:normAutofit/>
          </a:bodyPr>
          <a:lstStyle/>
          <a:p>
            <a:r>
              <a:rPr lang="ru-RU" sz="2800" b="1" dirty="0" smtClean="0"/>
              <a:t>Презентацию подготовила </a:t>
            </a:r>
          </a:p>
          <a:p>
            <a:r>
              <a:rPr lang="ru-RU" sz="2800" b="1" dirty="0" smtClean="0"/>
              <a:t>Галямова Наталья Николаевна</a:t>
            </a:r>
            <a:endParaRPr lang="ru-RU" sz="2800" b="1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25CC4-994E-4145-A722-3BEF3ED7085E}" type="slidenum">
              <a:rPr lang="ru-RU" sz="2000" b="1" smtClean="0"/>
              <a:pPr/>
              <a:t>28</a:t>
            </a:fld>
            <a:endParaRPr lang="ru-RU" sz="2000" b="1" dirty="0"/>
          </a:p>
        </p:txBody>
      </p:sp>
      <p:pic>
        <p:nvPicPr>
          <p:cNvPr id="5" name="Рисунок 4"/>
          <p:cNvPicPr/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3203848" y="1556792"/>
            <a:ext cx="5112568" cy="35283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Содержимое 13" descr="default.jpeg"/>
          <p:cNvPicPr>
            <a:picLocks noChangeAspect="1"/>
          </p:cNvPicPr>
          <p:nvPr/>
        </p:nvPicPr>
        <p:blipFill>
          <a:blip r:embed="rId3" cstate="email"/>
          <a:stretch>
            <a:fillRect/>
          </a:stretch>
        </p:blipFill>
        <p:spPr>
          <a:xfrm>
            <a:off x="492858" y="1556792"/>
            <a:ext cx="2715208" cy="3528392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400" b="1" dirty="0" smtClean="0">
                <a:solidFill>
                  <a:srgbClr val="FF0000"/>
                </a:solidFill>
              </a:rPr>
              <a:t>Придворный Звездочет</a:t>
            </a:r>
            <a:endParaRPr lang="ru-RU" sz="4400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0" y="1844824"/>
            <a:ext cx="6096000" cy="4572000"/>
          </a:xfrm>
        </p:spPr>
      </p:pic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25CC4-994E-4145-A722-3BEF3ED7085E}" type="slidenum">
              <a:rPr lang="ru-RU" sz="2000" b="1" smtClean="0"/>
              <a:pPr/>
              <a:t>3</a:t>
            </a:fld>
            <a:endParaRPr lang="ru-RU" sz="2000" b="1" dirty="0"/>
          </a:p>
        </p:txBody>
      </p:sp>
      <p:pic>
        <p:nvPicPr>
          <p:cNvPr id="10" name="Содержимое 10" descr="небо5.jpeg"/>
          <p:cNvPicPr>
            <a:picLocks noChangeAspect="1"/>
          </p:cNvPicPr>
          <p:nvPr/>
        </p:nvPicPr>
        <p:blipFill>
          <a:blip r:embed="rId3" cstate="email"/>
          <a:stretch>
            <a:fillRect/>
          </a:stretch>
        </p:blipFill>
        <p:spPr>
          <a:xfrm>
            <a:off x="0" y="1340768"/>
            <a:ext cx="3422625" cy="2664296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323513904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400" b="1" dirty="0" smtClean="0">
                <a:solidFill>
                  <a:srgbClr val="FF0000"/>
                </a:solidFill>
              </a:rPr>
              <a:t>Капитан Ритм</a:t>
            </a:r>
            <a:endParaRPr lang="ru-RU" sz="4400" b="1" dirty="0">
              <a:solidFill>
                <a:srgbClr val="FF0000"/>
              </a:solidFill>
            </a:endParaRPr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 rot="20989435">
            <a:off x="1402710" y="2804931"/>
            <a:ext cx="3779066" cy="2771315"/>
          </a:xfrm>
        </p:spPr>
      </p:pic>
      <p:pic>
        <p:nvPicPr>
          <p:cNvPr id="2050" name="Picture 2" descr="E:\Конкурсы\посвящение в  музыканты на КОНКУРС\музы и апполон\ноты в цвете.jpeg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925448">
            <a:off x="5122722" y="2167427"/>
            <a:ext cx="2849008" cy="2827559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25CC4-994E-4145-A722-3BEF3ED7085E}" type="slidenum">
              <a:rPr lang="ru-RU" sz="2000" b="1" smtClean="0"/>
              <a:pPr/>
              <a:t>4</a:t>
            </a:fld>
            <a:endParaRPr lang="ru-RU" sz="2000" b="1" dirty="0"/>
          </a:p>
        </p:txBody>
      </p:sp>
    </p:spTree>
    <p:extLst>
      <p:ext uri="{BB962C8B-B14F-4D97-AF65-F5344CB8AC3E}">
        <p14:creationId xmlns="" xmlns:p14="http://schemas.microsoft.com/office/powerpoint/2010/main" val="2339649974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400" b="1" dirty="0" smtClean="0">
                <a:solidFill>
                  <a:srgbClr val="FF0000"/>
                </a:solidFill>
              </a:rPr>
              <a:t>Боцман Мажор</a:t>
            </a:r>
            <a:endParaRPr lang="ru-RU" sz="4400" b="1" dirty="0">
              <a:solidFill>
                <a:srgbClr val="FF0000"/>
              </a:solidFill>
            </a:endParaRPr>
          </a:p>
        </p:txBody>
      </p:sp>
      <p:pic>
        <p:nvPicPr>
          <p:cNvPr id="6" name="Объект 5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7984" y="1988840"/>
            <a:ext cx="3463016" cy="3572705"/>
          </a:xfrm>
        </p:spPr>
      </p:pic>
      <p:pic>
        <p:nvPicPr>
          <p:cNvPr id="4" name="Picture 2" descr="E:\Конкурсы\посвящение в  музыканты на КОНКУРС\музы и апполон\ключ в круге.jpeg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6" y="2564904"/>
            <a:ext cx="3350268" cy="3456384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25CC4-994E-4145-A722-3BEF3ED7085E}" type="slidenum">
              <a:rPr lang="ru-RU" sz="2000" b="1" smtClean="0"/>
              <a:pPr/>
              <a:t>5</a:t>
            </a:fld>
            <a:endParaRPr lang="ru-RU" sz="2000" b="1" dirty="0"/>
          </a:p>
        </p:txBody>
      </p:sp>
    </p:spTree>
    <p:extLst>
      <p:ext uri="{BB962C8B-B14F-4D97-AF65-F5344CB8AC3E}">
        <p14:creationId xmlns="" xmlns:p14="http://schemas.microsoft.com/office/powerpoint/2010/main" val="4113123794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8545" y="267494"/>
            <a:ext cx="8939336" cy="1577330"/>
          </a:xfrm>
        </p:spPr>
        <p:txBody>
          <a:bodyPr>
            <a:noAutofit/>
          </a:bodyPr>
          <a:lstStyle/>
          <a:p>
            <a:pPr algn="ctr"/>
            <a:r>
              <a:rPr lang="ru-RU" sz="4400" b="1" dirty="0" smtClean="0">
                <a:solidFill>
                  <a:srgbClr val="FF0000"/>
                </a:solidFill>
              </a:rPr>
              <a:t>Карта музыкального путешествия</a:t>
            </a:r>
            <a:endParaRPr lang="ru-RU" sz="4400" b="1" dirty="0">
              <a:solidFill>
                <a:srgbClr val="FF0000"/>
              </a:solidFill>
            </a:endParaRPr>
          </a:p>
        </p:txBody>
      </p:sp>
      <p:sp>
        <p:nvSpPr>
          <p:cNvPr id="11" name="Объект 10"/>
          <p:cNvSpPr>
            <a:spLocks noGrp="1"/>
          </p:cNvSpPr>
          <p:nvPr>
            <p:ph idx="1"/>
          </p:nvPr>
        </p:nvSpPr>
        <p:spPr>
          <a:xfrm>
            <a:off x="179512" y="1882808"/>
            <a:ext cx="4176464" cy="4572000"/>
          </a:xfrm>
        </p:spPr>
        <p:txBody>
          <a:bodyPr>
            <a:normAutofit fontScale="92500" lnSpcReduction="20000"/>
          </a:bodyPr>
          <a:lstStyle/>
          <a:p>
            <a:r>
              <a:rPr lang="ru-RU" dirty="0" smtClean="0"/>
              <a:t>Море звуков</a:t>
            </a:r>
          </a:p>
          <a:p>
            <a:r>
              <a:rPr lang="ru-RU" dirty="0" smtClean="0"/>
              <a:t>Шумовые рифы</a:t>
            </a:r>
          </a:p>
          <a:p>
            <a:r>
              <a:rPr lang="ru-RU" dirty="0" smtClean="0"/>
              <a:t>Остров нот</a:t>
            </a:r>
          </a:p>
          <a:p>
            <a:r>
              <a:rPr lang="ru-RU" dirty="0" smtClean="0"/>
              <a:t>Мыс оркестров</a:t>
            </a:r>
          </a:p>
          <a:p>
            <a:r>
              <a:rPr lang="ru-RU" dirty="0" smtClean="0"/>
              <a:t>Материк  музыкальных инструментов</a:t>
            </a:r>
          </a:p>
          <a:p>
            <a:r>
              <a:rPr lang="ru-RU" dirty="0" smtClean="0"/>
              <a:t>Бухта музыкальной грамоты</a:t>
            </a:r>
          </a:p>
          <a:p>
            <a:r>
              <a:rPr lang="ru-RU" dirty="0" smtClean="0"/>
              <a:t>Архипелаг искусств</a:t>
            </a:r>
          </a:p>
          <a:p>
            <a:r>
              <a:rPr lang="ru-RU" dirty="0" smtClean="0"/>
              <a:t>Океан чувств</a:t>
            </a:r>
          </a:p>
          <a:p>
            <a:endParaRPr lang="ru-RU" dirty="0"/>
          </a:p>
        </p:txBody>
      </p:sp>
      <p:pic>
        <p:nvPicPr>
          <p:cNvPr id="1026" name="Picture 2" descr="E:\Конкурсы\посвящение в  музыканты на КОНКУРС\музы и апполон\карта.jpe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58208" y="2420888"/>
            <a:ext cx="4806720" cy="360040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25CC4-994E-4145-A722-3BEF3ED7085E}" type="slidenum">
              <a:rPr lang="ru-RU" sz="2000" b="1" smtClean="0"/>
              <a:pPr/>
              <a:t>6</a:t>
            </a:fld>
            <a:endParaRPr lang="ru-RU" sz="2000" b="1" dirty="0"/>
          </a:p>
        </p:txBody>
      </p:sp>
    </p:spTree>
    <p:extLst>
      <p:ext uri="{BB962C8B-B14F-4D97-AF65-F5344CB8AC3E}">
        <p14:creationId xmlns="" xmlns:p14="http://schemas.microsoft.com/office/powerpoint/2010/main" val="2516356412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0"/>
                            </p:stCondLst>
                            <p:childTnLst>
                              <p:par>
                                <p:cTn id="23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7000"/>
                            </p:stCondLst>
                            <p:childTnLst>
                              <p:par>
                                <p:cTn id="29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9000"/>
                            </p:stCondLst>
                            <p:childTnLst>
                              <p:par>
                                <p:cTn id="3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2000" fill="hold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2000" fill="hold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1000"/>
                            </p:stCondLst>
                            <p:childTnLst>
                              <p:par>
                                <p:cTn id="4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2000"/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2000" fill="hold"/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2000" fill="hold"/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13000"/>
                            </p:stCondLst>
                            <p:childTnLst>
                              <p:par>
                                <p:cTn id="47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2000"/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2000" fill="hold"/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2000" fill="hold"/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15000"/>
                            </p:stCondLst>
                            <p:childTnLst>
                              <p:par>
                                <p:cTn id="53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2000"/>
                                        <p:tgtEl>
                                          <p:spTgt spid="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2000" fill="hold"/>
                                        <p:tgtEl>
                                          <p:spTgt spid="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2000" fill="hold"/>
                                        <p:tgtEl>
                                          <p:spTgt spid="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1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 rot="19762249">
            <a:off x="670143" y="5282601"/>
            <a:ext cx="4398252" cy="650016"/>
          </a:xfrm>
        </p:spPr>
        <p:txBody>
          <a:bodyPr>
            <a:normAutofit lnSpcReduction="10000"/>
          </a:bodyPr>
          <a:lstStyle/>
          <a:p>
            <a:endParaRPr lang="ru-RU" sz="4000" b="1" dirty="0">
              <a:solidFill>
                <a:srgbClr val="FF0000"/>
              </a:solidFill>
            </a:endParaRPr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b="1" dirty="0" smtClean="0">
                <a:solidFill>
                  <a:srgbClr val="FF0000"/>
                </a:solidFill>
              </a:rPr>
              <a:t>Загадка  капитана ритма</a:t>
            </a:r>
            <a:endParaRPr lang="ru-RU" sz="3600" b="1" dirty="0">
              <a:solidFill>
                <a:srgbClr val="FF0000"/>
              </a:solidFill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3998998" y="320040"/>
            <a:ext cx="4928340" cy="6349320"/>
          </a:xfrm>
        </p:spPr>
        <p:txBody>
          <a:bodyPr>
            <a:normAutofit fontScale="85000" lnSpcReduction="20000"/>
          </a:bodyPr>
          <a:lstStyle/>
          <a:p>
            <a:pPr marL="64008" indent="0">
              <a:buNone/>
            </a:pPr>
            <a:endParaRPr lang="ru-RU" dirty="0" smtClean="0"/>
          </a:p>
          <a:p>
            <a:pPr marL="64008" indent="0">
              <a:buNone/>
            </a:pPr>
            <a:r>
              <a:rPr lang="ru-RU" dirty="0" smtClean="0"/>
              <a:t>	</a:t>
            </a:r>
            <a:r>
              <a:rPr lang="ru-RU" sz="3500" dirty="0" smtClean="0"/>
              <a:t>Все </a:t>
            </a:r>
            <a:r>
              <a:rPr lang="ru-RU" sz="3500" dirty="0"/>
              <a:t>мы с радостью готовы  в музыканты вас принять</a:t>
            </a:r>
            <a:r>
              <a:rPr lang="ru-RU" sz="3500" dirty="0" smtClean="0"/>
              <a:t>,</a:t>
            </a:r>
          </a:p>
          <a:p>
            <a:pPr marL="64008" indent="0">
              <a:buNone/>
            </a:pPr>
            <a:endParaRPr lang="ru-RU" sz="3500" dirty="0"/>
          </a:p>
          <a:p>
            <a:pPr marL="64008" indent="0">
              <a:buNone/>
            </a:pPr>
            <a:r>
              <a:rPr lang="ru-RU" sz="3500" dirty="0"/>
              <a:t> 	Но попробуйте сначала вы </a:t>
            </a:r>
            <a:r>
              <a:rPr lang="ru-RU" sz="3500" dirty="0" smtClean="0"/>
              <a:t>загадку  </a:t>
            </a:r>
            <a:r>
              <a:rPr lang="ru-RU" sz="3500" dirty="0"/>
              <a:t>разгадать</a:t>
            </a:r>
            <a:r>
              <a:rPr lang="ru-RU" sz="3500" dirty="0" smtClean="0"/>
              <a:t>:</a:t>
            </a:r>
          </a:p>
          <a:p>
            <a:pPr marL="64008" indent="0">
              <a:buNone/>
            </a:pPr>
            <a:endParaRPr lang="ru-RU" sz="3500" dirty="0"/>
          </a:p>
          <a:p>
            <a:pPr marL="64008" indent="0">
              <a:buNone/>
            </a:pPr>
            <a:r>
              <a:rPr lang="ru-RU" sz="3500" dirty="0"/>
              <a:t>	Чтобы всюду ноты-точки  размещались по местам</a:t>
            </a:r>
            <a:r>
              <a:rPr lang="ru-RU" sz="3500" dirty="0" smtClean="0"/>
              <a:t>,</a:t>
            </a:r>
          </a:p>
          <a:p>
            <a:pPr marL="64008" indent="0">
              <a:buNone/>
            </a:pPr>
            <a:endParaRPr lang="ru-RU" sz="3500" dirty="0"/>
          </a:p>
          <a:p>
            <a:pPr marL="64008" indent="0">
              <a:buNone/>
            </a:pPr>
            <a:r>
              <a:rPr lang="ru-RU" sz="3500" dirty="0"/>
              <a:t>	Пять линеек  нотной строчки  мы назвали… </a:t>
            </a:r>
          </a:p>
          <a:p>
            <a:pPr marL="64008" indent="0">
              <a:buNone/>
            </a:pPr>
            <a:endParaRPr lang="ru-RU" sz="3500" dirty="0" smtClean="0"/>
          </a:p>
          <a:p>
            <a:pPr marL="64008" indent="0" algn="r">
              <a:buNone/>
            </a:pPr>
            <a:r>
              <a:rPr lang="ru-RU" b="1" dirty="0" smtClean="0">
                <a:solidFill>
                  <a:srgbClr val="FF0000"/>
                </a:solidFill>
              </a:rPr>
              <a:t>		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956376" y="6165304"/>
            <a:ext cx="957120" cy="692696"/>
          </a:xfrm>
        </p:spPr>
        <p:txBody>
          <a:bodyPr/>
          <a:lstStyle/>
          <a:p>
            <a:fld id="{56325CC4-994E-4145-A722-3BEF3ED7085E}" type="slidenum">
              <a:rPr lang="ru-RU" sz="2000" b="1" smtClean="0"/>
              <a:pPr/>
              <a:t>7</a:t>
            </a:fld>
            <a:endParaRPr lang="ru-RU" sz="2000" b="1" dirty="0"/>
          </a:p>
        </p:txBody>
      </p:sp>
      <p:pic>
        <p:nvPicPr>
          <p:cNvPr id="7" name="Содержимое 4" descr="детиs.jpeg"/>
          <p:cNvPicPr>
            <a:picLocks noChangeAspect="1"/>
          </p:cNvPicPr>
          <p:nvPr/>
        </p:nvPicPr>
        <p:blipFill>
          <a:blip r:embed="rId2" cstate="email"/>
          <a:stretch>
            <a:fillRect/>
          </a:stretch>
        </p:blipFill>
        <p:spPr>
          <a:xfrm>
            <a:off x="1187625" y="1620243"/>
            <a:ext cx="2736304" cy="2736304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3418159994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000"/>
                            </p:stCondLst>
                            <p:childTnLst>
                              <p:par>
                                <p:cTn id="23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4000"/>
                            </p:stCondLst>
                            <p:childTnLst>
                              <p:par>
                                <p:cTn id="29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0"/>
                            </p:stCondLst>
                            <p:childTnLst>
                              <p:par>
                                <p:cTn id="35" presetID="37" presetClass="entr" presetSubtype="0" fill="hold" grpId="0" nodeType="afterEffect" nodePh="1">
                                  <p:stCondLst>
                                    <p:cond delay="500"/>
                                  </p:stCondLst>
                                  <p:endCondLst>
                                    <p:cond evt="begin" delay="0">
                                      <p:tn val="3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9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400" b="1" dirty="0" smtClean="0">
                <a:solidFill>
                  <a:srgbClr val="FF0000"/>
                </a:solidFill>
              </a:rPr>
              <a:t>Корабль  «Нотный стан»</a:t>
            </a:r>
            <a:endParaRPr lang="ru-RU" sz="4400" b="1" dirty="0">
              <a:solidFill>
                <a:srgbClr val="FF0000"/>
              </a:solidFill>
            </a:endParaRPr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9289" y="2852936"/>
            <a:ext cx="4068624" cy="3528392"/>
          </a:xfrm>
        </p:spPr>
      </p:pic>
      <p:pic>
        <p:nvPicPr>
          <p:cNvPr id="1026" name="Picture 2" descr="E:\Конкурсы\посвящение в  музыканты на КОНКУРС\музы и апполон\ноты2.jpeg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03293" y="2132856"/>
            <a:ext cx="4032448" cy="3103094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7308304" y="6168575"/>
            <a:ext cx="640120" cy="689425"/>
          </a:xfrm>
        </p:spPr>
        <p:txBody>
          <a:bodyPr/>
          <a:lstStyle/>
          <a:p>
            <a:fld id="{56325CC4-994E-4145-A722-3BEF3ED7085E}" type="slidenum">
              <a:rPr lang="ru-RU" sz="2000" b="1" smtClean="0"/>
              <a:pPr/>
              <a:t>8</a:t>
            </a:fld>
            <a:endParaRPr lang="ru-RU" sz="2000" b="1" dirty="0"/>
          </a:p>
        </p:txBody>
      </p:sp>
    </p:spTree>
    <p:extLst>
      <p:ext uri="{BB962C8B-B14F-4D97-AF65-F5344CB8AC3E}">
        <p14:creationId xmlns="" xmlns:p14="http://schemas.microsoft.com/office/powerpoint/2010/main" val="1412108327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404664"/>
            <a:ext cx="914400" cy="5943600"/>
          </a:xfrm>
        </p:spPr>
        <p:txBody>
          <a:bodyPr>
            <a:normAutofit/>
          </a:bodyPr>
          <a:lstStyle/>
          <a:p>
            <a:pPr algn="ctr"/>
            <a:r>
              <a:rPr lang="ru-RU" sz="3200" b="1" dirty="0" smtClean="0">
                <a:solidFill>
                  <a:srgbClr val="FF0000"/>
                </a:solidFill>
              </a:rPr>
              <a:t>Загадка боцмана мажора</a:t>
            </a:r>
            <a:endParaRPr lang="ru-RU" sz="3200" b="1" dirty="0">
              <a:solidFill>
                <a:srgbClr val="FF0000"/>
              </a:solidFill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1135856" y="5589240"/>
            <a:ext cx="4588272" cy="722024"/>
          </a:xfrm>
        </p:spPr>
        <p:txBody>
          <a:bodyPr>
            <a:noAutofit/>
          </a:bodyPr>
          <a:lstStyle/>
          <a:p>
            <a:endParaRPr lang="ru-RU" sz="3600" b="1" dirty="0"/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4427984" y="320040"/>
            <a:ext cx="4499354" cy="5989320"/>
          </a:xfrm>
        </p:spPr>
        <p:txBody>
          <a:bodyPr>
            <a:normAutofit/>
          </a:bodyPr>
          <a:lstStyle/>
          <a:p>
            <a:pPr marL="64008" indent="0">
              <a:buNone/>
            </a:pPr>
            <a:endParaRPr lang="ru-RU" dirty="0" smtClean="0"/>
          </a:p>
          <a:p>
            <a:pPr marL="64008" indent="0">
              <a:buNone/>
            </a:pPr>
            <a:r>
              <a:rPr lang="ru-RU" dirty="0"/>
              <a:t>	</a:t>
            </a:r>
            <a:r>
              <a:rPr lang="ru-RU" dirty="0" smtClean="0"/>
              <a:t>Завитой  фигурный  знак 	</a:t>
            </a:r>
          </a:p>
          <a:p>
            <a:pPr marL="64008" indent="0">
              <a:buNone/>
            </a:pPr>
            <a:r>
              <a:rPr lang="ru-RU" dirty="0" smtClean="0"/>
              <a:t>не </a:t>
            </a:r>
            <a:r>
              <a:rPr lang="ru-RU" dirty="0"/>
              <a:t>рисуется </a:t>
            </a:r>
            <a:r>
              <a:rPr lang="ru-RU" dirty="0" smtClean="0"/>
              <a:t>никак!</a:t>
            </a:r>
          </a:p>
          <a:p>
            <a:pPr marL="64008" indent="0">
              <a:buNone/>
            </a:pPr>
            <a:endParaRPr lang="ru-RU" dirty="0" smtClean="0"/>
          </a:p>
          <a:p>
            <a:pPr marL="64008" indent="0">
              <a:buNone/>
            </a:pPr>
            <a:r>
              <a:rPr lang="ru-RU" dirty="0"/>
              <a:t>	</a:t>
            </a:r>
            <a:r>
              <a:rPr lang="ru-RU" dirty="0" smtClean="0"/>
              <a:t>Он красиво</a:t>
            </a:r>
          </a:p>
          <a:p>
            <a:pPr marL="64008" indent="0">
              <a:buNone/>
            </a:pPr>
            <a:r>
              <a:rPr lang="ru-RU" dirty="0" smtClean="0"/>
              <a:t> ноту «соль» </a:t>
            </a:r>
          </a:p>
          <a:p>
            <a:pPr marL="64008" indent="0">
              <a:buNone/>
            </a:pPr>
            <a:r>
              <a:rPr lang="ru-RU" dirty="0" smtClean="0"/>
              <a:t>обвивает, как фасоль.</a:t>
            </a:r>
          </a:p>
          <a:p>
            <a:pPr marL="64008" indent="0">
              <a:buNone/>
            </a:pPr>
            <a:endParaRPr lang="ru-RU" dirty="0"/>
          </a:p>
          <a:p>
            <a:pPr marL="64008" indent="0">
              <a:buNone/>
            </a:pPr>
            <a:r>
              <a:rPr lang="ru-RU" dirty="0"/>
              <a:t>	Он велик и всемогущ! </a:t>
            </a:r>
            <a:r>
              <a:rPr lang="ru-RU" dirty="0" smtClean="0"/>
              <a:t>Это </a:t>
            </a:r>
            <a:r>
              <a:rPr lang="ru-RU" dirty="0"/>
              <a:t>наш</a:t>
            </a:r>
            <a:r>
              <a:rPr lang="ru-RU" dirty="0" smtClean="0"/>
              <a:t>….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744244" y="5922781"/>
            <a:ext cx="1127649" cy="918544"/>
          </a:xfrm>
        </p:spPr>
        <p:txBody>
          <a:bodyPr/>
          <a:lstStyle/>
          <a:p>
            <a:fld id="{56325CC4-994E-4145-A722-3BEF3ED7085E}" type="slidenum">
              <a:rPr lang="ru-RU" sz="2000" b="1" smtClean="0"/>
              <a:pPr/>
              <a:t>9</a:t>
            </a:fld>
            <a:endParaRPr lang="ru-RU" sz="2000" b="1" dirty="0"/>
          </a:p>
        </p:txBody>
      </p:sp>
      <p:pic>
        <p:nvPicPr>
          <p:cNvPr id="7" name="Содержимое 6" descr="дети2.jpeg"/>
          <p:cNvPicPr>
            <a:picLocks noChangeAspect="1"/>
          </p:cNvPicPr>
          <p:nvPr/>
        </p:nvPicPr>
        <p:blipFill>
          <a:blip r:embed="rId2" cstate="email"/>
          <a:stretch>
            <a:fillRect/>
          </a:stretch>
        </p:blipFill>
        <p:spPr>
          <a:xfrm>
            <a:off x="1187624" y="1916832"/>
            <a:ext cx="3039108" cy="2247310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3137216612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000"/>
                            </p:stCondLst>
                            <p:childTnLst>
                              <p:par>
                                <p:cTn id="23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4000"/>
                            </p:stCondLst>
                            <p:childTnLst>
                              <p:par>
                                <p:cTn id="29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0"/>
                            </p:stCondLst>
                            <p:childTnLst>
                              <p:par>
                                <p:cTn id="3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6000"/>
                            </p:stCondLst>
                            <p:childTnLst>
                              <p:par>
                                <p:cTn id="41" presetID="37" presetClass="entr" presetSubtype="0" fill="hold" grpId="1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41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9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1" build="p"/>
      <p:bldP spid="4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Яркая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Углы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1114</TotalTime>
  <Words>292</Words>
  <Application>Microsoft Office PowerPoint</Application>
  <PresentationFormat>Экран (4:3)</PresentationFormat>
  <Paragraphs>203</Paragraphs>
  <Slides>28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28</vt:i4>
      </vt:variant>
    </vt:vector>
  </HeadingPairs>
  <TitlesOfParts>
    <vt:vector size="29" baseType="lpstr">
      <vt:lpstr>Яркая</vt:lpstr>
      <vt:lpstr>Путешествие  в мир музыкальных сокровищ</vt:lpstr>
      <vt:lpstr> Тоника                  Доминанта Субдоминанта</vt:lpstr>
      <vt:lpstr>Придворный Звездочет</vt:lpstr>
      <vt:lpstr>Капитан Ритм</vt:lpstr>
      <vt:lpstr>Боцман Мажор</vt:lpstr>
      <vt:lpstr>Карта музыкального путешествия</vt:lpstr>
      <vt:lpstr>Загадка  капитана ритма</vt:lpstr>
      <vt:lpstr>Корабль  «Нотный стан»</vt:lpstr>
      <vt:lpstr>Загадка боцмана мажора</vt:lpstr>
      <vt:lpstr>Флаг «Скрипичный ключ»</vt:lpstr>
      <vt:lpstr>Подготовка к отплытию</vt:lpstr>
      <vt:lpstr>Пират Тритон</vt:lpstr>
      <vt:lpstr>Семь  правил  поведения   на музыкальном  корабле</vt:lpstr>
      <vt:lpstr>Можно слушать все на свете</vt:lpstr>
      <vt:lpstr>Шумовые    рифы</vt:lpstr>
      <vt:lpstr> ОСТРОВ  НОТ  Какие знаки музыкальные,  а какие нет?    </vt:lpstr>
      <vt:lpstr>Загадка  пирата    тритона</vt:lpstr>
      <vt:lpstr>Материк  музыкальных инструментов</vt:lpstr>
      <vt:lpstr>Материк  музыкальных инструментов</vt:lpstr>
      <vt:lpstr>Найдите  лишнее слово </vt:lpstr>
      <vt:lpstr>Бухта музыкальной грамоты Назовите «имена» всех ступеней королевства  Ре мажор</vt:lpstr>
      <vt:lpstr>       Осенняя гамма</vt:lpstr>
      <vt:lpstr>Архипелаг искусств</vt:lpstr>
      <vt:lpstr>У кого  получится  быстрее?</vt:lpstr>
      <vt:lpstr>Цветик - Семицветик</vt:lpstr>
      <vt:lpstr>Цветик - Семицветик</vt:lpstr>
      <vt:lpstr>Клятва  Юных  Музыкантов </vt:lpstr>
      <vt:lpstr>Спасибо за внимание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</dc:creator>
  <cp:lastModifiedBy>revaz</cp:lastModifiedBy>
  <cp:revision>64</cp:revision>
  <dcterms:created xsi:type="dcterms:W3CDTF">2012-07-21T20:39:21Z</dcterms:created>
  <dcterms:modified xsi:type="dcterms:W3CDTF">2013-01-15T21:09:50Z</dcterms:modified>
</cp:coreProperties>
</file>