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1" r:id="rId2"/>
  </p:sldMasterIdLst>
  <p:sldIdLst>
    <p:sldId id="295" r:id="rId3"/>
    <p:sldId id="281" r:id="rId4"/>
    <p:sldId id="283" r:id="rId5"/>
    <p:sldId id="282" r:id="rId6"/>
    <p:sldId id="270" r:id="rId7"/>
    <p:sldId id="280" r:id="rId8"/>
    <p:sldId id="269" r:id="rId9"/>
    <p:sldId id="267" r:id="rId10"/>
    <p:sldId id="268" r:id="rId11"/>
    <p:sldId id="271" r:id="rId12"/>
    <p:sldId id="272" r:id="rId13"/>
    <p:sldId id="279" r:id="rId14"/>
    <p:sldId id="275" r:id="rId15"/>
    <p:sldId id="274" r:id="rId16"/>
    <p:sldId id="276" r:id="rId17"/>
    <p:sldId id="278" r:id="rId18"/>
    <p:sldId id="285" r:id="rId19"/>
    <p:sldId id="286" r:id="rId20"/>
    <p:sldId id="287" r:id="rId21"/>
    <p:sldId id="288" r:id="rId22"/>
    <p:sldId id="289" r:id="rId23"/>
    <p:sldId id="290" r:id="rId24"/>
    <p:sldId id="291" r:id="rId25"/>
    <p:sldId id="292" r:id="rId26"/>
    <p:sldId id="293" r:id="rId27"/>
    <p:sldId id="294" r:id="rId2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52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>
                <a:gd name="T0" fmla="*/ 5740 w 5740"/>
                <a:gd name="T1" fmla="*/ 1043 h 1043"/>
                <a:gd name="T2" fmla="*/ 0 w 5740"/>
                <a:gd name="T3" fmla="*/ 1043 h 1043"/>
                <a:gd name="T4" fmla="*/ 0 w 5740"/>
                <a:gd name="T5" fmla="*/ 0 h 1043"/>
                <a:gd name="T6" fmla="*/ 5740 w 5740"/>
                <a:gd name="T7" fmla="*/ 0 h 1043"/>
                <a:gd name="T8" fmla="*/ 5740 w 5740"/>
                <a:gd name="T9" fmla="*/ 1043 h 1043"/>
                <a:gd name="T10" fmla="*/ 5740 w 5740"/>
                <a:gd name="T11" fmla="*/ 1043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>
                  <a:gd name="T0" fmla="*/ 0 w 5740"/>
                  <a:gd name="T1" fmla="*/ 42 h 42"/>
                  <a:gd name="T2" fmla="*/ 5740 w 5740"/>
                  <a:gd name="T3" fmla="*/ 42 h 42"/>
                  <a:gd name="T4" fmla="*/ 5740 w 5740"/>
                  <a:gd name="T5" fmla="*/ 0 h 42"/>
                  <a:gd name="T6" fmla="*/ 0 w 5740"/>
                  <a:gd name="T7" fmla="*/ 0 h 42"/>
                  <a:gd name="T8" fmla="*/ 0 w 5740"/>
                  <a:gd name="T9" fmla="*/ 42 h 42"/>
                  <a:gd name="T10" fmla="*/ 0 w 5740"/>
                  <a:gd name="T11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>
                  <a:gd name="T0" fmla="*/ 0 w 5740"/>
                  <a:gd name="T1" fmla="*/ 30 h 30"/>
                  <a:gd name="T2" fmla="*/ 5740 w 5740"/>
                  <a:gd name="T3" fmla="*/ 30 h 30"/>
                  <a:gd name="T4" fmla="*/ 5740 w 5740"/>
                  <a:gd name="T5" fmla="*/ 0 h 30"/>
                  <a:gd name="T6" fmla="*/ 0 w 5740"/>
                  <a:gd name="T7" fmla="*/ 0 h 30"/>
                  <a:gd name="T8" fmla="*/ 0 w 5740"/>
                  <a:gd name="T9" fmla="*/ 30 h 30"/>
                  <a:gd name="T10" fmla="*/ 0 w 5740"/>
                  <a:gd name="T11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>
                  <a:gd name="T0" fmla="*/ 0 w 5740"/>
                  <a:gd name="T1" fmla="*/ 30 h 30"/>
                  <a:gd name="T2" fmla="*/ 5740 w 5740"/>
                  <a:gd name="T3" fmla="*/ 30 h 30"/>
                  <a:gd name="T4" fmla="*/ 5740 w 5740"/>
                  <a:gd name="T5" fmla="*/ 0 h 30"/>
                  <a:gd name="T6" fmla="*/ 0 w 5740"/>
                  <a:gd name="T7" fmla="*/ 0 h 30"/>
                  <a:gd name="T8" fmla="*/ 0 w 5740"/>
                  <a:gd name="T9" fmla="*/ 30 h 30"/>
                  <a:gd name="T10" fmla="*/ 0 w 5740"/>
                  <a:gd name="T11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>
                  <a:gd name="T0" fmla="*/ 0 w 5740"/>
                  <a:gd name="T1" fmla="*/ 30 h 30"/>
                  <a:gd name="T2" fmla="*/ 5740 w 5740"/>
                  <a:gd name="T3" fmla="*/ 30 h 30"/>
                  <a:gd name="T4" fmla="*/ 5740 w 5740"/>
                  <a:gd name="T5" fmla="*/ 0 h 30"/>
                  <a:gd name="T6" fmla="*/ 0 w 5740"/>
                  <a:gd name="T7" fmla="*/ 0 h 30"/>
                  <a:gd name="T8" fmla="*/ 0 w 5740"/>
                  <a:gd name="T9" fmla="*/ 30 h 30"/>
                  <a:gd name="T10" fmla="*/ 0 w 5740"/>
                  <a:gd name="T11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>
                  <a:gd name="T0" fmla="*/ 5740 w 5740"/>
                  <a:gd name="T1" fmla="*/ 0 h 36"/>
                  <a:gd name="T2" fmla="*/ 0 w 5740"/>
                  <a:gd name="T3" fmla="*/ 0 h 36"/>
                  <a:gd name="T4" fmla="*/ 0 w 5740"/>
                  <a:gd name="T5" fmla="*/ 36 h 36"/>
                  <a:gd name="T6" fmla="*/ 5740 w 5740"/>
                  <a:gd name="T7" fmla="*/ 36 h 36"/>
                  <a:gd name="T8" fmla="*/ 5740 w 5740"/>
                  <a:gd name="T9" fmla="*/ 0 h 36"/>
                  <a:gd name="T10" fmla="*/ 5740 w 5740"/>
                  <a:gd name="T11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>
                  <a:gd name="T0" fmla="*/ 5740 w 5740"/>
                  <a:gd name="T1" fmla="*/ 0 h 30"/>
                  <a:gd name="T2" fmla="*/ 0 w 5740"/>
                  <a:gd name="T3" fmla="*/ 0 h 30"/>
                  <a:gd name="T4" fmla="*/ 0 w 5740"/>
                  <a:gd name="T5" fmla="*/ 30 h 30"/>
                  <a:gd name="T6" fmla="*/ 5740 w 5740"/>
                  <a:gd name="T7" fmla="*/ 30 h 30"/>
                  <a:gd name="T8" fmla="*/ 5740 w 5740"/>
                  <a:gd name="T9" fmla="*/ 0 h 30"/>
                  <a:gd name="T10" fmla="*/ 5740 w 5740"/>
                  <a:gd name="T11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>
                  <a:gd name="T0" fmla="*/ 5740 w 5740"/>
                  <a:gd name="T1" fmla="*/ 0 h 36"/>
                  <a:gd name="T2" fmla="*/ 0 w 5740"/>
                  <a:gd name="T3" fmla="*/ 0 h 36"/>
                  <a:gd name="T4" fmla="*/ 0 w 5740"/>
                  <a:gd name="T5" fmla="*/ 36 h 36"/>
                  <a:gd name="T6" fmla="*/ 5740 w 5740"/>
                  <a:gd name="T7" fmla="*/ 36 h 36"/>
                  <a:gd name="T8" fmla="*/ 5740 w 5740"/>
                  <a:gd name="T9" fmla="*/ 0 h 36"/>
                  <a:gd name="T10" fmla="*/ 5740 w 5740"/>
                  <a:gd name="T11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>
                  <a:gd name="T0" fmla="*/ 5740 w 5740"/>
                  <a:gd name="T1" fmla="*/ 0 h 12"/>
                  <a:gd name="T2" fmla="*/ 0 w 5740"/>
                  <a:gd name="T3" fmla="*/ 0 h 12"/>
                  <a:gd name="T4" fmla="*/ 0 w 5740"/>
                  <a:gd name="T5" fmla="*/ 12 h 12"/>
                  <a:gd name="T6" fmla="*/ 5740 w 5740"/>
                  <a:gd name="T7" fmla="*/ 12 h 12"/>
                  <a:gd name="T8" fmla="*/ 5740 w 5740"/>
                  <a:gd name="T9" fmla="*/ 0 h 12"/>
                  <a:gd name="T10" fmla="*/ 5740 w 5740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>
                  <a:gd name="T0" fmla="*/ 5740 w 5740"/>
                  <a:gd name="T1" fmla="*/ 0 h 12"/>
                  <a:gd name="T2" fmla="*/ 0 w 5740"/>
                  <a:gd name="T3" fmla="*/ 0 h 12"/>
                  <a:gd name="T4" fmla="*/ 0 w 5740"/>
                  <a:gd name="T5" fmla="*/ 12 h 12"/>
                  <a:gd name="T6" fmla="*/ 5740 w 5740"/>
                  <a:gd name="T7" fmla="*/ 12 h 12"/>
                  <a:gd name="T8" fmla="*/ 5740 w 5740"/>
                  <a:gd name="T9" fmla="*/ 0 h 12"/>
                  <a:gd name="T10" fmla="*/ 5740 w 5740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>
                  <a:gd name="T0" fmla="*/ 5740 w 5740"/>
                  <a:gd name="T1" fmla="*/ 0 h 30"/>
                  <a:gd name="T2" fmla="*/ 0 w 5740"/>
                  <a:gd name="T3" fmla="*/ 0 h 30"/>
                  <a:gd name="T4" fmla="*/ 0 w 5740"/>
                  <a:gd name="T5" fmla="*/ 30 h 30"/>
                  <a:gd name="T6" fmla="*/ 5740 w 5740"/>
                  <a:gd name="T7" fmla="*/ 30 h 30"/>
                  <a:gd name="T8" fmla="*/ 5740 w 5740"/>
                  <a:gd name="T9" fmla="*/ 0 h 30"/>
                  <a:gd name="T10" fmla="*/ 5740 w 5740"/>
                  <a:gd name="T11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>
                    <a:gd name="T0" fmla="*/ 18 w 42"/>
                    <a:gd name="T1" fmla="*/ 1043 h 1043"/>
                    <a:gd name="T2" fmla="*/ 42 w 42"/>
                    <a:gd name="T3" fmla="*/ 1043 h 1043"/>
                    <a:gd name="T4" fmla="*/ 42 w 42"/>
                    <a:gd name="T5" fmla="*/ 0 h 1043"/>
                    <a:gd name="T6" fmla="*/ 0 w 42"/>
                    <a:gd name="T7" fmla="*/ 0 h 1043"/>
                    <a:gd name="T8" fmla="*/ 0 w 42"/>
                    <a:gd name="T9" fmla="*/ 1043 h 1043"/>
                    <a:gd name="T10" fmla="*/ 18 w 42"/>
                    <a:gd name="T11" fmla="*/ 1043 h 1043"/>
                    <a:gd name="T12" fmla="*/ 18 w 42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>
                    <a:gd name="T0" fmla="*/ 131 w 155"/>
                    <a:gd name="T1" fmla="*/ 1043 h 1043"/>
                    <a:gd name="T2" fmla="*/ 155 w 155"/>
                    <a:gd name="T3" fmla="*/ 1043 h 1043"/>
                    <a:gd name="T4" fmla="*/ 42 w 155"/>
                    <a:gd name="T5" fmla="*/ 0 h 1043"/>
                    <a:gd name="T6" fmla="*/ 0 w 155"/>
                    <a:gd name="T7" fmla="*/ 0 h 1043"/>
                    <a:gd name="T8" fmla="*/ 113 w 155"/>
                    <a:gd name="T9" fmla="*/ 1043 h 1043"/>
                    <a:gd name="T10" fmla="*/ 131 w 155"/>
                    <a:gd name="T11" fmla="*/ 1043 h 1043"/>
                    <a:gd name="T12" fmla="*/ 131 w 155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>
                    <a:gd name="T0" fmla="*/ 221 w 239"/>
                    <a:gd name="T1" fmla="*/ 1043 h 1043"/>
                    <a:gd name="T2" fmla="*/ 239 w 239"/>
                    <a:gd name="T3" fmla="*/ 1043 h 1043"/>
                    <a:gd name="T4" fmla="*/ 36 w 239"/>
                    <a:gd name="T5" fmla="*/ 0 h 1043"/>
                    <a:gd name="T6" fmla="*/ 0 w 239"/>
                    <a:gd name="T7" fmla="*/ 0 h 1043"/>
                    <a:gd name="T8" fmla="*/ 203 w 239"/>
                    <a:gd name="T9" fmla="*/ 1043 h 1043"/>
                    <a:gd name="T10" fmla="*/ 221 w 239"/>
                    <a:gd name="T11" fmla="*/ 1043 h 1043"/>
                    <a:gd name="T12" fmla="*/ 221 w 239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>
                    <a:gd name="T0" fmla="*/ 334 w 352"/>
                    <a:gd name="T1" fmla="*/ 1043 h 1043"/>
                    <a:gd name="T2" fmla="*/ 352 w 352"/>
                    <a:gd name="T3" fmla="*/ 1043 h 1043"/>
                    <a:gd name="T4" fmla="*/ 41 w 352"/>
                    <a:gd name="T5" fmla="*/ 0 h 1043"/>
                    <a:gd name="T6" fmla="*/ 0 w 352"/>
                    <a:gd name="T7" fmla="*/ 0 h 1043"/>
                    <a:gd name="T8" fmla="*/ 311 w 352"/>
                    <a:gd name="T9" fmla="*/ 1043 h 1043"/>
                    <a:gd name="T10" fmla="*/ 334 w 352"/>
                    <a:gd name="T11" fmla="*/ 1043 h 1043"/>
                    <a:gd name="T12" fmla="*/ 334 w 352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>
                    <a:gd name="T0" fmla="*/ 425 w 449"/>
                    <a:gd name="T1" fmla="*/ 1043 h 1043"/>
                    <a:gd name="T2" fmla="*/ 449 w 449"/>
                    <a:gd name="T3" fmla="*/ 1043 h 1043"/>
                    <a:gd name="T4" fmla="*/ 42 w 449"/>
                    <a:gd name="T5" fmla="*/ 0 h 1043"/>
                    <a:gd name="T6" fmla="*/ 0 w 449"/>
                    <a:gd name="T7" fmla="*/ 0 h 1043"/>
                    <a:gd name="T8" fmla="*/ 407 w 449"/>
                    <a:gd name="T9" fmla="*/ 1043 h 1043"/>
                    <a:gd name="T10" fmla="*/ 425 w 449"/>
                    <a:gd name="T11" fmla="*/ 1043 h 1043"/>
                    <a:gd name="T12" fmla="*/ 425 w 449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>
                    <a:gd name="T0" fmla="*/ 520 w 538"/>
                    <a:gd name="T1" fmla="*/ 1043 h 1043"/>
                    <a:gd name="T2" fmla="*/ 538 w 538"/>
                    <a:gd name="T3" fmla="*/ 1043 h 1043"/>
                    <a:gd name="T4" fmla="*/ 41 w 538"/>
                    <a:gd name="T5" fmla="*/ 0 h 1043"/>
                    <a:gd name="T6" fmla="*/ 0 w 538"/>
                    <a:gd name="T7" fmla="*/ 0 h 1043"/>
                    <a:gd name="T8" fmla="*/ 496 w 538"/>
                    <a:gd name="T9" fmla="*/ 1043 h 1043"/>
                    <a:gd name="T10" fmla="*/ 520 w 538"/>
                    <a:gd name="T11" fmla="*/ 1043 h 1043"/>
                    <a:gd name="T12" fmla="*/ 520 w 538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>
                    <a:gd name="T0" fmla="*/ 622 w 640"/>
                    <a:gd name="T1" fmla="*/ 1043 h 1043"/>
                    <a:gd name="T2" fmla="*/ 640 w 640"/>
                    <a:gd name="T3" fmla="*/ 1043 h 1043"/>
                    <a:gd name="T4" fmla="*/ 48 w 640"/>
                    <a:gd name="T5" fmla="*/ 0 h 1043"/>
                    <a:gd name="T6" fmla="*/ 0 w 640"/>
                    <a:gd name="T7" fmla="*/ 0 h 1043"/>
                    <a:gd name="T8" fmla="*/ 598 w 640"/>
                    <a:gd name="T9" fmla="*/ 1043 h 1043"/>
                    <a:gd name="T10" fmla="*/ 622 w 640"/>
                    <a:gd name="T11" fmla="*/ 1043 h 1043"/>
                    <a:gd name="T12" fmla="*/ 622 w 640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>
                    <a:gd name="T0" fmla="*/ 604 w 628"/>
                    <a:gd name="T1" fmla="*/ 935 h 935"/>
                    <a:gd name="T2" fmla="*/ 628 w 628"/>
                    <a:gd name="T3" fmla="*/ 935 h 935"/>
                    <a:gd name="T4" fmla="*/ 0 w 628"/>
                    <a:gd name="T5" fmla="*/ 0 h 935"/>
                    <a:gd name="T6" fmla="*/ 0 w 628"/>
                    <a:gd name="T7" fmla="*/ 66 h 935"/>
                    <a:gd name="T8" fmla="*/ 580 w 628"/>
                    <a:gd name="T9" fmla="*/ 935 h 935"/>
                    <a:gd name="T10" fmla="*/ 604 w 628"/>
                    <a:gd name="T11" fmla="*/ 935 h 935"/>
                    <a:gd name="T12" fmla="*/ 604 w 628"/>
                    <a:gd name="T13" fmla="*/ 935 h 9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>
                    <a:gd name="T0" fmla="*/ 18 w 155"/>
                    <a:gd name="T1" fmla="*/ 1043 h 1043"/>
                    <a:gd name="T2" fmla="*/ 42 w 155"/>
                    <a:gd name="T3" fmla="*/ 1043 h 1043"/>
                    <a:gd name="T4" fmla="*/ 155 w 155"/>
                    <a:gd name="T5" fmla="*/ 0 h 1043"/>
                    <a:gd name="T6" fmla="*/ 114 w 155"/>
                    <a:gd name="T7" fmla="*/ 0 h 1043"/>
                    <a:gd name="T8" fmla="*/ 0 w 155"/>
                    <a:gd name="T9" fmla="*/ 1043 h 1043"/>
                    <a:gd name="T10" fmla="*/ 18 w 155"/>
                    <a:gd name="T11" fmla="*/ 1043 h 1043"/>
                    <a:gd name="T12" fmla="*/ 18 w 155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>
                    <a:gd name="T0" fmla="*/ 18 w 239"/>
                    <a:gd name="T1" fmla="*/ 1043 h 1043"/>
                    <a:gd name="T2" fmla="*/ 36 w 239"/>
                    <a:gd name="T3" fmla="*/ 1043 h 1043"/>
                    <a:gd name="T4" fmla="*/ 239 w 239"/>
                    <a:gd name="T5" fmla="*/ 0 h 1043"/>
                    <a:gd name="T6" fmla="*/ 203 w 239"/>
                    <a:gd name="T7" fmla="*/ 0 h 1043"/>
                    <a:gd name="T8" fmla="*/ 0 w 239"/>
                    <a:gd name="T9" fmla="*/ 1043 h 1043"/>
                    <a:gd name="T10" fmla="*/ 18 w 239"/>
                    <a:gd name="T11" fmla="*/ 1043 h 1043"/>
                    <a:gd name="T12" fmla="*/ 18 w 239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>
                    <a:gd name="T0" fmla="*/ 24 w 358"/>
                    <a:gd name="T1" fmla="*/ 1043 h 1043"/>
                    <a:gd name="T2" fmla="*/ 42 w 358"/>
                    <a:gd name="T3" fmla="*/ 1043 h 1043"/>
                    <a:gd name="T4" fmla="*/ 358 w 358"/>
                    <a:gd name="T5" fmla="*/ 0 h 1043"/>
                    <a:gd name="T6" fmla="*/ 317 w 358"/>
                    <a:gd name="T7" fmla="*/ 0 h 1043"/>
                    <a:gd name="T8" fmla="*/ 0 w 358"/>
                    <a:gd name="T9" fmla="*/ 1043 h 1043"/>
                    <a:gd name="T10" fmla="*/ 24 w 358"/>
                    <a:gd name="T11" fmla="*/ 1043 h 1043"/>
                    <a:gd name="T12" fmla="*/ 24 w 358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>
                    <a:gd name="T0" fmla="*/ 18 w 448"/>
                    <a:gd name="T1" fmla="*/ 1043 h 1043"/>
                    <a:gd name="T2" fmla="*/ 41 w 448"/>
                    <a:gd name="T3" fmla="*/ 1043 h 1043"/>
                    <a:gd name="T4" fmla="*/ 448 w 448"/>
                    <a:gd name="T5" fmla="*/ 0 h 1043"/>
                    <a:gd name="T6" fmla="*/ 406 w 448"/>
                    <a:gd name="T7" fmla="*/ 0 h 1043"/>
                    <a:gd name="T8" fmla="*/ 0 w 448"/>
                    <a:gd name="T9" fmla="*/ 1043 h 1043"/>
                    <a:gd name="T10" fmla="*/ 18 w 448"/>
                    <a:gd name="T11" fmla="*/ 1043 h 1043"/>
                    <a:gd name="T12" fmla="*/ 18 w 448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>
                    <a:gd name="T0" fmla="*/ 18 w 539"/>
                    <a:gd name="T1" fmla="*/ 1043 h 1043"/>
                    <a:gd name="T2" fmla="*/ 42 w 539"/>
                    <a:gd name="T3" fmla="*/ 1043 h 1043"/>
                    <a:gd name="T4" fmla="*/ 539 w 539"/>
                    <a:gd name="T5" fmla="*/ 0 h 1043"/>
                    <a:gd name="T6" fmla="*/ 497 w 539"/>
                    <a:gd name="T7" fmla="*/ 0 h 1043"/>
                    <a:gd name="T8" fmla="*/ 0 w 539"/>
                    <a:gd name="T9" fmla="*/ 1043 h 1043"/>
                    <a:gd name="T10" fmla="*/ 18 w 539"/>
                    <a:gd name="T11" fmla="*/ 1043 h 1043"/>
                    <a:gd name="T12" fmla="*/ 18 w 539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>
                    <a:gd name="T0" fmla="*/ 18 w 640"/>
                    <a:gd name="T1" fmla="*/ 1043 h 1043"/>
                    <a:gd name="T2" fmla="*/ 42 w 640"/>
                    <a:gd name="T3" fmla="*/ 1043 h 1043"/>
                    <a:gd name="T4" fmla="*/ 640 w 640"/>
                    <a:gd name="T5" fmla="*/ 0 h 1043"/>
                    <a:gd name="T6" fmla="*/ 592 w 640"/>
                    <a:gd name="T7" fmla="*/ 0 h 1043"/>
                    <a:gd name="T8" fmla="*/ 0 w 640"/>
                    <a:gd name="T9" fmla="*/ 1043 h 1043"/>
                    <a:gd name="T10" fmla="*/ 18 w 640"/>
                    <a:gd name="T11" fmla="*/ 1043 h 1043"/>
                    <a:gd name="T12" fmla="*/ 18 w 640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>
                    <a:gd name="T0" fmla="*/ 24 w 670"/>
                    <a:gd name="T1" fmla="*/ 995 h 995"/>
                    <a:gd name="T2" fmla="*/ 48 w 670"/>
                    <a:gd name="T3" fmla="*/ 995 h 995"/>
                    <a:gd name="T4" fmla="*/ 670 w 670"/>
                    <a:gd name="T5" fmla="*/ 72 h 995"/>
                    <a:gd name="T6" fmla="*/ 670 w 670"/>
                    <a:gd name="T7" fmla="*/ 0 h 995"/>
                    <a:gd name="T8" fmla="*/ 0 w 670"/>
                    <a:gd name="T9" fmla="*/ 995 h 995"/>
                    <a:gd name="T10" fmla="*/ 24 w 670"/>
                    <a:gd name="T11" fmla="*/ 995 h 995"/>
                    <a:gd name="T12" fmla="*/ 24 w 670"/>
                    <a:gd name="T13" fmla="*/ 995 h 9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3 w 305"/>
                    <a:gd name="T1" fmla="*/ 428 h 426"/>
                    <a:gd name="T2" fmla="*/ 307 w 305"/>
                    <a:gd name="T3" fmla="*/ 428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3 w 305"/>
                    <a:gd name="T9" fmla="*/ 428 h 426"/>
                    <a:gd name="T10" fmla="*/ 283 w 305"/>
                    <a:gd name="T11" fmla="*/ 428 h 426"/>
                    <a:gd name="T12" fmla="*/ 283 w 305"/>
                    <a:gd name="T13" fmla="*/ 428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8 h 486"/>
                    <a:gd name="T2" fmla="*/ 48 w 347"/>
                    <a:gd name="T3" fmla="*/ 488 h 486"/>
                    <a:gd name="T4" fmla="*/ 349 w 347"/>
                    <a:gd name="T5" fmla="*/ 72 h 486"/>
                    <a:gd name="T6" fmla="*/ 349 w 347"/>
                    <a:gd name="T7" fmla="*/ 0 h 486"/>
                    <a:gd name="T8" fmla="*/ 0 w 347"/>
                    <a:gd name="T9" fmla="*/ 488 h 486"/>
                    <a:gd name="T10" fmla="*/ 24 w 347"/>
                    <a:gd name="T11" fmla="*/ 488 h 486"/>
                    <a:gd name="T12" fmla="*/ 24 w 347"/>
                    <a:gd name="T13" fmla="*/ 488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>
                    <a:gd name="T0" fmla="*/ 18 w 42"/>
                    <a:gd name="T1" fmla="*/ 0 h 3273"/>
                    <a:gd name="T2" fmla="*/ 0 w 42"/>
                    <a:gd name="T3" fmla="*/ 0 h 3273"/>
                    <a:gd name="T4" fmla="*/ 0 w 42"/>
                    <a:gd name="T5" fmla="*/ 3273 h 3273"/>
                    <a:gd name="T6" fmla="*/ 42 w 42"/>
                    <a:gd name="T7" fmla="*/ 3273 h 3273"/>
                    <a:gd name="T8" fmla="*/ 42 w 42"/>
                    <a:gd name="T9" fmla="*/ 0 h 3273"/>
                    <a:gd name="T10" fmla="*/ 18 w 42"/>
                    <a:gd name="T11" fmla="*/ 0 h 3273"/>
                    <a:gd name="T12" fmla="*/ 18 w 42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>
                    <a:gd name="T0" fmla="*/ 376 w 400"/>
                    <a:gd name="T1" fmla="*/ 0 h 3273"/>
                    <a:gd name="T2" fmla="*/ 358 w 400"/>
                    <a:gd name="T3" fmla="*/ 0 h 3273"/>
                    <a:gd name="T4" fmla="*/ 0 w 400"/>
                    <a:gd name="T5" fmla="*/ 3273 h 3273"/>
                    <a:gd name="T6" fmla="*/ 41 w 400"/>
                    <a:gd name="T7" fmla="*/ 3273 h 3273"/>
                    <a:gd name="T8" fmla="*/ 400 w 400"/>
                    <a:gd name="T9" fmla="*/ 0 h 3273"/>
                    <a:gd name="T10" fmla="*/ 376 w 400"/>
                    <a:gd name="T11" fmla="*/ 0 h 3273"/>
                    <a:gd name="T12" fmla="*/ 376 w 400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>
                    <a:gd name="T0" fmla="*/ 657 w 675"/>
                    <a:gd name="T1" fmla="*/ 0 h 3273"/>
                    <a:gd name="T2" fmla="*/ 639 w 675"/>
                    <a:gd name="T3" fmla="*/ 0 h 3273"/>
                    <a:gd name="T4" fmla="*/ 0 w 675"/>
                    <a:gd name="T5" fmla="*/ 3273 h 3273"/>
                    <a:gd name="T6" fmla="*/ 42 w 675"/>
                    <a:gd name="T7" fmla="*/ 3273 h 3273"/>
                    <a:gd name="T8" fmla="*/ 675 w 675"/>
                    <a:gd name="T9" fmla="*/ 0 h 3273"/>
                    <a:gd name="T10" fmla="*/ 657 w 675"/>
                    <a:gd name="T11" fmla="*/ 0 h 3273"/>
                    <a:gd name="T12" fmla="*/ 657 w 675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>
                    <a:gd name="T0" fmla="*/ 1013 w 1031"/>
                    <a:gd name="T1" fmla="*/ 0 h 3280"/>
                    <a:gd name="T2" fmla="*/ 990 w 1031"/>
                    <a:gd name="T3" fmla="*/ 0 h 3280"/>
                    <a:gd name="T4" fmla="*/ 0 w 1031"/>
                    <a:gd name="T5" fmla="*/ 3280 h 3280"/>
                    <a:gd name="T6" fmla="*/ 42 w 1031"/>
                    <a:gd name="T7" fmla="*/ 3280 h 3280"/>
                    <a:gd name="T8" fmla="*/ 1031 w 1031"/>
                    <a:gd name="T9" fmla="*/ 4 h 3280"/>
                    <a:gd name="T10" fmla="*/ 1013 w 1031"/>
                    <a:gd name="T11" fmla="*/ 0 h 3280"/>
                    <a:gd name="T12" fmla="*/ 1013 w 1031"/>
                    <a:gd name="T13" fmla="*/ 0 h 3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>
                    <a:gd name="T0" fmla="*/ 1296 w 1319"/>
                    <a:gd name="T1" fmla="*/ 0 h 3280"/>
                    <a:gd name="T2" fmla="*/ 1278 w 1319"/>
                    <a:gd name="T3" fmla="*/ 0 h 3280"/>
                    <a:gd name="T4" fmla="*/ 0 w 1319"/>
                    <a:gd name="T5" fmla="*/ 3280 h 3280"/>
                    <a:gd name="T6" fmla="*/ 42 w 1319"/>
                    <a:gd name="T7" fmla="*/ 3280 h 3280"/>
                    <a:gd name="T8" fmla="*/ 1319 w 1319"/>
                    <a:gd name="T9" fmla="*/ 5 h 3280"/>
                    <a:gd name="T10" fmla="*/ 1296 w 1319"/>
                    <a:gd name="T11" fmla="*/ 0 h 3280"/>
                    <a:gd name="T12" fmla="*/ 1296 w 1319"/>
                    <a:gd name="T13" fmla="*/ 0 h 3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>
                    <a:gd name="T0" fmla="*/ 18 w 401"/>
                    <a:gd name="T1" fmla="*/ 0 h 3273"/>
                    <a:gd name="T2" fmla="*/ 0 w 401"/>
                    <a:gd name="T3" fmla="*/ 0 h 3273"/>
                    <a:gd name="T4" fmla="*/ 359 w 401"/>
                    <a:gd name="T5" fmla="*/ 3273 h 3273"/>
                    <a:gd name="T6" fmla="*/ 401 w 401"/>
                    <a:gd name="T7" fmla="*/ 3273 h 3273"/>
                    <a:gd name="T8" fmla="*/ 42 w 401"/>
                    <a:gd name="T9" fmla="*/ 0 h 3273"/>
                    <a:gd name="T10" fmla="*/ 18 w 401"/>
                    <a:gd name="T11" fmla="*/ 0 h 3273"/>
                    <a:gd name="T12" fmla="*/ 18 w 401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>
                    <a:gd name="T0" fmla="*/ 18 w 675"/>
                    <a:gd name="T1" fmla="*/ 0 h 3273"/>
                    <a:gd name="T2" fmla="*/ 0 w 675"/>
                    <a:gd name="T3" fmla="*/ 0 h 3273"/>
                    <a:gd name="T4" fmla="*/ 640 w 675"/>
                    <a:gd name="T5" fmla="*/ 3273 h 3273"/>
                    <a:gd name="T6" fmla="*/ 675 w 675"/>
                    <a:gd name="T7" fmla="*/ 3273 h 3273"/>
                    <a:gd name="T8" fmla="*/ 36 w 675"/>
                    <a:gd name="T9" fmla="*/ 0 h 3273"/>
                    <a:gd name="T10" fmla="*/ 18 w 675"/>
                    <a:gd name="T11" fmla="*/ 0 h 3273"/>
                    <a:gd name="T12" fmla="*/ 18 w 675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>
                    <a:gd name="T0" fmla="*/ 23 w 1036"/>
                    <a:gd name="T1" fmla="*/ 0 h 3280"/>
                    <a:gd name="T2" fmla="*/ 0 w 1036"/>
                    <a:gd name="T3" fmla="*/ 5 h 3280"/>
                    <a:gd name="T4" fmla="*/ 994 w 1036"/>
                    <a:gd name="T5" fmla="*/ 3280 h 3280"/>
                    <a:gd name="T6" fmla="*/ 1036 w 1036"/>
                    <a:gd name="T7" fmla="*/ 3280 h 3280"/>
                    <a:gd name="T8" fmla="*/ 41 w 1036"/>
                    <a:gd name="T9" fmla="*/ 0 h 3280"/>
                    <a:gd name="T10" fmla="*/ 23 w 1036"/>
                    <a:gd name="T11" fmla="*/ 0 h 3280"/>
                    <a:gd name="T12" fmla="*/ 23 w 1036"/>
                    <a:gd name="T13" fmla="*/ 0 h 3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>
                    <a:gd name="T0" fmla="*/ 20 w 1327"/>
                    <a:gd name="T1" fmla="*/ 0 h 3280"/>
                    <a:gd name="T2" fmla="*/ 0 w 1327"/>
                    <a:gd name="T3" fmla="*/ 7 h 3280"/>
                    <a:gd name="T4" fmla="*/ 1285 w 1327"/>
                    <a:gd name="T5" fmla="*/ 3280 h 3280"/>
                    <a:gd name="T6" fmla="*/ 1327 w 1327"/>
                    <a:gd name="T7" fmla="*/ 3280 h 3280"/>
                    <a:gd name="T8" fmla="*/ 43 w 1327"/>
                    <a:gd name="T9" fmla="*/ 0 h 3280"/>
                    <a:gd name="T10" fmla="*/ 20 w 1327"/>
                    <a:gd name="T11" fmla="*/ 0 h 3280"/>
                    <a:gd name="T12" fmla="*/ 20 w 1327"/>
                    <a:gd name="T13" fmla="*/ 0 h 3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>
                  <a:gd name="T0" fmla="*/ 1236 w 1254"/>
                  <a:gd name="T1" fmla="*/ 0 h 2632"/>
                  <a:gd name="T2" fmla="*/ 1212 w 1254"/>
                  <a:gd name="T3" fmla="*/ 0 h 2632"/>
                  <a:gd name="T4" fmla="*/ 0 w 1254"/>
                  <a:gd name="T5" fmla="*/ 2542 h 2632"/>
                  <a:gd name="T6" fmla="*/ 0 w 1254"/>
                  <a:gd name="T7" fmla="*/ 2632 h 2632"/>
                  <a:gd name="T8" fmla="*/ 1254 w 1254"/>
                  <a:gd name="T9" fmla="*/ 7 h 2632"/>
                  <a:gd name="T10" fmla="*/ 1236 w 1254"/>
                  <a:gd name="T11" fmla="*/ 0 h 2632"/>
                  <a:gd name="T12" fmla="*/ 1236 w 1254"/>
                  <a:gd name="T13" fmla="*/ 0 h 26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>
                  <a:gd name="T0" fmla="*/ 41 w 1277"/>
                  <a:gd name="T1" fmla="*/ 0 h 2686"/>
                  <a:gd name="T2" fmla="*/ 17 w 1277"/>
                  <a:gd name="T3" fmla="*/ 0 h 2686"/>
                  <a:gd name="T4" fmla="*/ 0 w 1277"/>
                  <a:gd name="T5" fmla="*/ 4 h 2686"/>
                  <a:gd name="T6" fmla="*/ 1277 w 1277"/>
                  <a:gd name="T7" fmla="*/ 2686 h 2686"/>
                  <a:gd name="T8" fmla="*/ 1277 w 1277"/>
                  <a:gd name="T9" fmla="*/ 2596 h 2686"/>
                  <a:gd name="T10" fmla="*/ 41 w 1277"/>
                  <a:gd name="T11" fmla="*/ 0 h 2686"/>
                  <a:gd name="T12" fmla="*/ 41 w 1277"/>
                  <a:gd name="T13" fmla="*/ 0 h 26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7235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455613" y="1920875"/>
            <a:ext cx="8226425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7236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FEB2C-67E7-4B62-83BB-2F02334713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473F9D-9524-4361-9A03-4CB862D9ED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273050"/>
            <a:ext cx="2055813" cy="58229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5613" y="273050"/>
            <a:ext cx="6018212" cy="58229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98C8E-5CB0-4044-B254-4B6CC1364C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76 w 5740"/>
                <a:gd name="T1" fmla="*/ 617 h 4316"/>
                <a:gd name="T2" fmla="*/ 0 w 5740"/>
                <a:gd name="T3" fmla="*/ 617 h 4316"/>
                <a:gd name="T4" fmla="*/ 0 w 5740"/>
                <a:gd name="T5" fmla="*/ 0 h 4316"/>
                <a:gd name="T6" fmla="*/ 5776 w 5740"/>
                <a:gd name="T7" fmla="*/ 0 h 4316"/>
                <a:gd name="T8" fmla="*/ 5776 w 5740"/>
                <a:gd name="T9" fmla="*/ 617 h 4316"/>
                <a:gd name="T10" fmla="*/ 5776 w 5740"/>
                <a:gd name="T11" fmla="*/ 617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11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11 w 382"/>
                  <a:gd name="T19" fmla="*/ 96 h 96"/>
                  <a:gd name="T20" fmla="*/ 265 w 382"/>
                  <a:gd name="T21" fmla="*/ 90 h 96"/>
                  <a:gd name="T22" fmla="*/ 313 w 382"/>
                  <a:gd name="T23" fmla="*/ 84 h 96"/>
                  <a:gd name="T24" fmla="*/ 354 w 382"/>
                  <a:gd name="T25" fmla="*/ 66 h 96"/>
                  <a:gd name="T26" fmla="*/ 384 w 382"/>
                  <a:gd name="T27" fmla="*/ 42 h 96"/>
                  <a:gd name="T28" fmla="*/ 378 w 382"/>
                  <a:gd name="T29" fmla="*/ 42 h 96"/>
                  <a:gd name="T30" fmla="*/ 348 w 382"/>
                  <a:gd name="T31" fmla="*/ 66 h 96"/>
                  <a:gd name="T32" fmla="*/ 307 w 382"/>
                  <a:gd name="T33" fmla="*/ 78 h 96"/>
                  <a:gd name="T34" fmla="*/ 265 w 382"/>
                  <a:gd name="T35" fmla="*/ 90 h 96"/>
                  <a:gd name="T36" fmla="*/ 211 w 382"/>
                  <a:gd name="T37" fmla="*/ 96 h 96"/>
                  <a:gd name="T38" fmla="*/ 211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21 w 185"/>
                  <a:gd name="T5" fmla="*/ 36 h 210"/>
                  <a:gd name="T6" fmla="*/ 157 w 185"/>
                  <a:gd name="T7" fmla="*/ 72 h 210"/>
                  <a:gd name="T8" fmla="*/ 163 w 185"/>
                  <a:gd name="T9" fmla="*/ 90 h 210"/>
                  <a:gd name="T10" fmla="*/ 169 w 185"/>
                  <a:gd name="T11" fmla="*/ 114 h 210"/>
                  <a:gd name="T12" fmla="*/ 163 w 185"/>
                  <a:gd name="T13" fmla="*/ 138 h 210"/>
                  <a:gd name="T14" fmla="*/ 151 w 185"/>
                  <a:gd name="T15" fmla="*/ 162 h 210"/>
                  <a:gd name="T16" fmla="*/ 121 w 185"/>
                  <a:gd name="T17" fmla="*/ 180 h 210"/>
                  <a:gd name="T18" fmla="*/ 90 w 185"/>
                  <a:gd name="T19" fmla="*/ 198 h 210"/>
                  <a:gd name="T20" fmla="*/ 98 w 185"/>
                  <a:gd name="T21" fmla="*/ 210 h 210"/>
                  <a:gd name="T22" fmla="*/ 133 w 185"/>
                  <a:gd name="T23" fmla="*/ 192 h 210"/>
                  <a:gd name="T24" fmla="*/ 163 w 185"/>
                  <a:gd name="T25" fmla="*/ 168 h 210"/>
                  <a:gd name="T26" fmla="*/ 181 w 185"/>
                  <a:gd name="T27" fmla="*/ 144 h 210"/>
                  <a:gd name="T28" fmla="*/ 187 w 185"/>
                  <a:gd name="T29" fmla="*/ 114 h 210"/>
                  <a:gd name="T30" fmla="*/ 181 w 185"/>
                  <a:gd name="T31" fmla="*/ 90 h 210"/>
                  <a:gd name="T32" fmla="*/ 175 w 185"/>
                  <a:gd name="T33" fmla="*/ 66 h 210"/>
                  <a:gd name="T34" fmla="*/ 157 w 185"/>
                  <a:gd name="T35" fmla="*/ 48 h 210"/>
                  <a:gd name="T36" fmla="*/ 133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>
                    <a:solidFill>
                      <a:srgbClr val="FFFFFF"/>
                    </a:solidFill>
                  </a:endParaRPr>
                </a:p>
              </p:txBody>
            </p:sp>
          </p:grpSp>
        </p:grpSp>
      </p:grpSp>
      <p:sp>
        <p:nvSpPr>
          <p:cNvPr id="5186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5187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38795-534C-491D-9348-7FDA4B1018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762576-7450-4CA1-91A5-233B06D740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EA7E2-4E3A-4356-A891-E861AB6E72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92716-0691-48F0-8E3A-7C1FC72DE2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A7CC5-BB29-49A8-BD4C-D061FEC42E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56FD5-4574-4499-89E0-D69E2B66A6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4C4D4-F0FF-4BD9-9BA3-B36F0B25AC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783F7-B49A-4FAF-8A51-C0D8BD7934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7A3C0-576F-478B-BDFD-767E2382AB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06FD34-1C4C-46F3-A415-425847DBB4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46E0E-1C33-4BFB-9387-0D87E675F9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5286E3-36E9-4CE7-9B92-67A4A20E6E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11558E-3C50-4919-915F-46FFC1034D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5613" y="1598613"/>
            <a:ext cx="4037012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5025" y="1598613"/>
            <a:ext cx="40370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E2E98-F7EE-4D65-B6C3-4BCF678C38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F45C2-C72F-470E-997B-6155B3CCEE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41B26-E86D-4096-926F-DDFA379F51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AF61B-AD7C-43C3-A8E8-98AB1442E0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0E3AE-092D-47AD-A606-712E501760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32603-DDE6-469C-961C-1558A9F0FE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63529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6147" name="Freeform 3"/>
            <p:cNvSpPr>
              <a:spLocks/>
            </p:cNvSpPr>
            <p:nvPr userDrawn="1"/>
          </p:nvSpPr>
          <p:spPr bwMode="hidden">
            <a:xfrm>
              <a:off x="0" y="0"/>
              <a:ext cx="5758" cy="1043"/>
            </a:xfrm>
            <a:custGeom>
              <a:avLst/>
              <a:gdLst>
                <a:gd name="T0" fmla="*/ 5740 w 5740"/>
                <a:gd name="T1" fmla="*/ 1043 h 1043"/>
                <a:gd name="T2" fmla="*/ 0 w 5740"/>
                <a:gd name="T3" fmla="*/ 1043 h 1043"/>
                <a:gd name="T4" fmla="*/ 0 w 5740"/>
                <a:gd name="T5" fmla="*/ 0 h 1043"/>
                <a:gd name="T6" fmla="*/ 5740 w 5740"/>
                <a:gd name="T7" fmla="*/ 0 h 1043"/>
                <a:gd name="T8" fmla="*/ 5740 w 5740"/>
                <a:gd name="T9" fmla="*/ 1043 h 1043"/>
                <a:gd name="T10" fmla="*/ 5740 w 5740"/>
                <a:gd name="T11" fmla="*/ 1043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3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149" name="Freeform 5"/>
              <p:cNvSpPr>
                <a:spLocks/>
              </p:cNvSpPr>
              <p:nvPr userDrawn="1"/>
            </p:nvSpPr>
            <p:spPr bwMode="hidden">
              <a:xfrm>
                <a:off x="1" y="1040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50" name="Freeform 6"/>
              <p:cNvSpPr>
                <a:spLocks/>
              </p:cNvSpPr>
              <p:nvPr userDrawn="1"/>
            </p:nvSpPr>
            <p:spPr bwMode="hidden">
              <a:xfrm>
                <a:off x="0" y="3988"/>
                <a:ext cx="5758" cy="42"/>
              </a:xfrm>
              <a:custGeom>
                <a:avLst/>
                <a:gdLst>
                  <a:gd name="T0" fmla="*/ 0 w 5740"/>
                  <a:gd name="T1" fmla="*/ 42 h 42"/>
                  <a:gd name="T2" fmla="*/ 5740 w 5740"/>
                  <a:gd name="T3" fmla="*/ 42 h 42"/>
                  <a:gd name="T4" fmla="*/ 5740 w 5740"/>
                  <a:gd name="T5" fmla="*/ 0 h 42"/>
                  <a:gd name="T6" fmla="*/ 0 w 5740"/>
                  <a:gd name="T7" fmla="*/ 0 h 42"/>
                  <a:gd name="T8" fmla="*/ 0 w 5740"/>
                  <a:gd name="T9" fmla="*/ 42 h 42"/>
                  <a:gd name="T10" fmla="*/ 0 w 5740"/>
                  <a:gd name="T11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51" name="Freeform 7"/>
              <p:cNvSpPr>
                <a:spLocks/>
              </p:cNvSpPr>
              <p:nvPr userDrawn="1"/>
            </p:nvSpPr>
            <p:spPr bwMode="hidden">
              <a:xfrm>
                <a:off x="0" y="3665"/>
                <a:ext cx="5758" cy="30"/>
              </a:xfrm>
              <a:custGeom>
                <a:avLst/>
                <a:gdLst>
                  <a:gd name="T0" fmla="*/ 0 w 5740"/>
                  <a:gd name="T1" fmla="*/ 30 h 30"/>
                  <a:gd name="T2" fmla="*/ 5740 w 5740"/>
                  <a:gd name="T3" fmla="*/ 30 h 30"/>
                  <a:gd name="T4" fmla="*/ 5740 w 5740"/>
                  <a:gd name="T5" fmla="*/ 0 h 30"/>
                  <a:gd name="T6" fmla="*/ 0 w 5740"/>
                  <a:gd name="T7" fmla="*/ 0 h 30"/>
                  <a:gd name="T8" fmla="*/ 0 w 5740"/>
                  <a:gd name="T9" fmla="*/ 30 h 30"/>
                  <a:gd name="T10" fmla="*/ 0 w 5740"/>
                  <a:gd name="T11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52" name="Freeform 8"/>
              <p:cNvSpPr>
                <a:spLocks/>
              </p:cNvSpPr>
              <p:nvPr userDrawn="1"/>
            </p:nvSpPr>
            <p:spPr bwMode="hidden">
              <a:xfrm>
                <a:off x="0" y="3364"/>
                <a:ext cx="5758" cy="30"/>
              </a:xfrm>
              <a:custGeom>
                <a:avLst/>
                <a:gdLst>
                  <a:gd name="T0" fmla="*/ 0 w 5740"/>
                  <a:gd name="T1" fmla="*/ 30 h 30"/>
                  <a:gd name="T2" fmla="*/ 5740 w 5740"/>
                  <a:gd name="T3" fmla="*/ 30 h 30"/>
                  <a:gd name="T4" fmla="*/ 5740 w 5740"/>
                  <a:gd name="T5" fmla="*/ 0 h 30"/>
                  <a:gd name="T6" fmla="*/ 0 w 5740"/>
                  <a:gd name="T7" fmla="*/ 0 h 30"/>
                  <a:gd name="T8" fmla="*/ 0 w 5740"/>
                  <a:gd name="T9" fmla="*/ 30 h 30"/>
                  <a:gd name="T10" fmla="*/ 0 w 5740"/>
                  <a:gd name="T11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53" name="Freeform 9"/>
              <p:cNvSpPr>
                <a:spLocks/>
              </p:cNvSpPr>
              <p:nvPr userDrawn="1"/>
            </p:nvSpPr>
            <p:spPr bwMode="hidden">
              <a:xfrm>
                <a:off x="0" y="3105"/>
                <a:ext cx="5758" cy="31"/>
              </a:xfrm>
              <a:custGeom>
                <a:avLst/>
                <a:gdLst>
                  <a:gd name="T0" fmla="*/ 0 w 5740"/>
                  <a:gd name="T1" fmla="*/ 30 h 30"/>
                  <a:gd name="T2" fmla="*/ 5740 w 5740"/>
                  <a:gd name="T3" fmla="*/ 30 h 30"/>
                  <a:gd name="T4" fmla="*/ 5740 w 5740"/>
                  <a:gd name="T5" fmla="*/ 0 h 30"/>
                  <a:gd name="T6" fmla="*/ 0 w 5740"/>
                  <a:gd name="T7" fmla="*/ 0 h 30"/>
                  <a:gd name="T8" fmla="*/ 0 w 5740"/>
                  <a:gd name="T9" fmla="*/ 30 h 30"/>
                  <a:gd name="T10" fmla="*/ 0 w 5740"/>
                  <a:gd name="T11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54" name="Freeform 10"/>
              <p:cNvSpPr>
                <a:spLocks/>
              </p:cNvSpPr>
              <p:nvPr userDrawn="1"/>
            </p:nvSpPr>
            <p:spPr bwMode="hidden">
              <a:xfrm>
                <a:off x="0" y="2859"/>
                <a:ext cx="5758" cy="36"/>
              </a:xfrm>
              <a:custGeom>
                <a:avLst/>
                <a:gdLst>
                  <a:gd name="T0" fmla="*/ 5740 w 5740"/>
                  <a:gd name="T1" fmla="*/ 0 h 36"/>
                  <a:gd name="T2" fmla="*/ 0 w 5740"/>
                  <a:gd name="T3" fmla="*/ 0 h 36"/>
                  <a:gd name="T4" fmla="*/ 0 w 5740"/>
                  <a:gd name="T5" fmla="*/ 36 h 36"/>
                  <a:gd name="T6" fmla="*/ 5740 w 5740"/>
                  <a:gd name="T7" fmla="*/ 36 h 36"/>
                  <a:gd name="T8" fmla="*/ 5740 w 5740"/>
                  <a:gd name="T9" fmla="*/ 0 h 36"/>
                  <a:gd name="T10" fmla="*/ 5740 w 5740"/>
                  <a:gd name="T11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55" name="Freeform 11"/>
              <p:cNvSpPr>
                <a:spLocks/>
              </p:cNvSpPr>
              <p:nvPr userDrawn="1"/>
            </p:nvSpPr>
            <p:spPr bwMode="hidden">
              <a:xfrm>
                <a:off x="0" y="2644"/>
                <a:ext cx="5758" cy="30"/>
              </a:xfrm>
              <a:custGeom>
                <a:avLst/>
                <a:gdLst>
                  <a:gd name="T0" fmla="*/ 5740 w 5740"/>
                  <a:gd name="T1" fmla="*/ 0 h 30"/>
                  <a:gd name="T2" fmla="*/ 0 w 5740"/>
                  <a:gd name="T3" fmla="*/ 0 h 30"/>
                  <a:gd name="T4" fmla="*/ 0 w 5740"/>
                  <a:gd name="T5" fmla="*/ 30 h 30"/>
                  <a:gd name="T6" fmla="*/ 5740 w 5740"/>
                  <a:gd name="T7" fmla="*/ 30 h 30"/>
                  <a:gd name="T8" fmla="*/ 5740 w 5740"/>
                  <a:gd name="T9" fmla="*/ 0 h 30"/>
                  <a:gd name="T10" fmla="*/ 5740 w 5740"/>
                  <a:gd name="T11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56" name="Freeform 12"/>
              <p:cNvSpPr>
                <a:spLocks/>
              </p:cNvSpPr>
              <p:nvPr userDrawn="1"/>
            </p:nvSpPr>
            <p:spPr bwMode="hidden">
              <a:xfrm>
                <a:off x="0" y="2433"/>
                <a:ext cx="5758" cy="36"/>
              </a:xfrm>
              <a:custGeom>
                <a:avLst/>
                <a:gdLst>
                  <a:gd name="T0" fmla="*/ 5740 w 5740"/>
                  <a:gd name="T1" fmla="*/ 0 h 36"/>
                  <a:gd name="T2" fmla="*/ 0 w 5740"/>
                  <a:gd name="T3" fmla="*/ 0 h 36"/>
                  <a:gd name="T4" fmla="*/ 0 w 5740"/>
                  <a:gd name="T5" fmla="*/ 36 h 36"/>
                  <a:gd name="T6" fmla="*/ 5740 w 5740"/>
                  <a:gd name="T7" fmla="*/ 36 h 36"/>
                  <a:gd name="T8" fmla="*/ 5740 w 5740"/>
                  <a:gd name="T9" fmla="*/ 0 h 36"/>
                  <a:gd name="T10" fmla="*/ 5740 w 5740"/>
                  <a:gd name="T11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57" name="Freeform 13"/>
              <p:cNvSpPr>
                <a:spLocks/>
              </p:cNvSpPr>
              <p:nvPr userDrawn="1"/>
            </p:nvSpPr>
            <p:spPr bwMode="hidden">
              <a:xfrm>
                <a:off x="0" y="2259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58" name="Freeform 14"/>
              <p:cNvSpPr>
                <a:spLocks/>
              </p:cNvSpPr>
              <p:nvPr userDrawn="1"/>
            </p:nvSpPr>
            <p:spPr bwMode="hidden">
              <a:xfrm>
                <a:off x="0" y="2090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59" name="Freeform 15"/>
              <p:cNvSpPr>
                <a:spLocks/>
              </p:cNvSpPr>
              <p:nvPr userDrawn="1"/>
            </p:nvSpPr>
            <p:spPr bwMode="hidden">
              <a:xfrm>
                <a:off x="0" y="1928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60" name="Freeform 16"/>
              <p:cNvSpPr>
                <a:spLocks/>
              </p:cNvSpPr>
              <p:nvPr userDrawn="1"/>
            </p:nvSpPr>
            <p:spPr bwMode="hidden">
              <a:xfrm>
                <a:off x="0" y="1645"/>
                <a:ext cx="5758" cy="12"/>
              </a:xfrm>
              <a:custGeom>
                <a:avLst/>
                <a:gdLst>
                  <a:gd name="T0" fmla="*/ 5740 w 5740"/>
                  <a:gd name="T1" fmla="*/ 0 h 12"/>
                  <a:gd name="T2" fmla="*/ 0 w 5740"/>
                  <a:gd name="T3" fmla="*/ 0 h 12"/>
                  <a:gd name="T4" fmla="*/ 0 w 5740"/>
                  <a:gd name="T5" fmla="*/ 12 h 12"/>
                  <a:gd name="T6" fmla="*/ 5740 w 5740"/>
                  <a:gd name="T7" fmla="*/ 12 h 12"/>
                  <a:gd name="T8" fmla="*/ 5740 w 5740"/>
                  <a:gd name="T9" fmla="*/ 0 h 12"/>
                  <a:gd name="T10" fmla="*/ 5740 w 5740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61" name="Freeform 17"/>
              <p:cNvSpPr>
                <a:spLocks/>
              </p:cNvSpPr>
              <p:nvPr userDrawn="1"/>
            </p:nvSpPr>
            <p:spPr bwMode="hidden">
              <a:xfrm>
                <a:off x="0" y="1778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62" name="Freeform 18"/>
              <p:cNvSpPr>
                <a:spLocks/>
              </p:cNvSpPr>
              <p:nvPr userDrawn="1"/>
            </p:nvSpPr>
            <p:spPr bwMode="hidden">
              <a:xfrm>
                <a:off x="0" y="1520"/>
                <a:ext cx="5758" cy="12"/>
              </a:xfrm>
              <a:custGeom>
                <a:avLst/>
                <a:gdLst>
                  <a:gd name="T0" fmla="*/ 5740 w 5740"/>
                  <a:gd name="T1" fmla="*/ 0 h 12"/>
                  <a:gd name="T2" fmla="*/ 0 w 5740"/>
                  <a:gd name="T3" fmla="*/ 0 h 12"/>
                  <a:gd name="T4" fmla="*/ 0 w 5740"/>
                  <a:gd name="T5" fmla="*/ 12 h 12"/>
                  <a:gd name="T6" fmla="*/ 5740 w 5740"/>
                  <a:gd name="T7" fmla="*/ 12 h 12"/>
                  <a:gd name="T8" fmla="*/ 5740 w 5740"/>
                  <a:gd name="T9" fmla="*/ 0 h 12"/>
                  <a:gd name="T10" fmla="*/ 5740 w 5740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63" name="Freeform 19"/>
              <p:cNvSpPr>
                <a:spLocks/>
              </p:cNvSpPr>
              <p:nvPr userDrawn="1"/>
            </p:nvSpPr>
            <p:spPr bwMode="hidden">
              <a:xfrm>
                <a:off x="0" y="1394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64" name="Freeform 20"/>
              <p:cNvSpPr>
                <a:spLocks/>
              </p:cNvSpPr>
              <p:nvPr userDrawn="1"/>
            </p:nvSpPr>
            <p:spPr bwMode="hidden">
              <a:xfrm>
                <a:off x="0" y="1280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65" name="Freeform 21"/>
              <p:cNvSpPr>
                <a:spLocks/>
              </p:cNvSpPr>
              <p:nvPr userDrawn="1"/>
            </p:nvSpPr>
            <p:spPr bwMode="hidden">
              <a:xfrm>
                <a:off x="0" y="1177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66" name="Freeform 22"/>
              <p:cNvSpPr>
                <a:spLocks/>
              </p:cNvSpPr>
              <p:nvPr userDrawn="1"/>
            </p:nvSpPr>
            <p:spPr bwMode="hidden">
              <a:xfrm>
                <a:off x="0" y="24"/>
                <a:ext cx="5758" cy="30"/>
              </a:xfrm>
              <a:custGeom>
                <a:avLst/>
                <a:gdLst>
                  <a:gd name="T0" fmla="*/ 5740 w 5740"/>
                  <a:gd name="T1" fmla="*/ 0 h 30"/>
                  <a:gd name="T2" fmla="*/ 0 w 5740"/>
                  <a:gd name="T3" fmla="*/ 0 h 30"/>
                  <a:gd name="T4" fmla="*/ 0 w 5740"/>
                  <a:gd name="T5" fmla="*/ 30 h 30"/>
                  <a:gd name="T6" fmla="*/ 5740 w 5740"/>
                  <a:gd name="T7" fmla="*/ 30 h 30"/>
                  <a:gd name="T8" fmla="*/ 5740 w 5740"/>
                  <a:gd name="T9" fmla="*/ 0 h 30"/>
                  <a:gd name="T10" fmla="*/ 5740 w 5740"/>
                  <a:gd name="T11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67" name="Freeform 23"/>
              <p:cNvSpPr>
                <a:spLocks/>
              </p:cNvSpPr>
              <p:nvPr userDrawn="1"/>
            </p:nvSpPr>
            <p:spPr bwMode="hidden">
              <a:xfrm>
                <a:off x="0" y="186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68" name="Freeform 24"/>
              <p:cNvSpPr>
                <a:spLocks/>
              </p:cNvSpPr>
              <p:nvPr userDrawn="1"/>
            </p:nvSpPr>
            <p:spPr bwMode="hidden">
              <a:xfrm>
                <a:off x="0" y="475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69" name="Freeform 25"/>
              <p:cNvSpPr>
                <a:spLocks/>
              </p:cNvSpPr>
              <p:nvPr userDrawn="1"/>
            </p:nvSpPr>
            <p:spPr bwMode="hidden">
              <a:xfrm>
                <a:off x="0" y="337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70" name="Freeform 26"/>
              <p:cNvSpPr>
                <a:spLocks/>
              </p:cNvSpPr>
              <p:nvPr userDrawn="1"/>
            </p:nvSpPr>
            <p:spPr bwMode="hidden">
              <a:xfrm>
                <a:off x="0" y="600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71" name="Freeform 27"/>
              <p:cNvSpPr>
                <a:spLocks/>
              </p:cNvSpPr>
              <p:nvPr userDrawn="1"/>
            </p:nvSpPr>
            <p:spPr bwMode="hidden">
              <a:xfrm>
                <a:off x="0" y="727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72" name="Freeform 28"/>
              <p:cNvSpPr>
                <a:spLocks/>
              </p:cNvSpPr>
              <p:nvPr userDrawn="1"/>
            </p:nvSpPr>
            <p:spPr bwMode="hidden">
              <a:xfrm>
                <a:off x="0" y="841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73" name="Freeform 29"/>
              <p:cNvSpPr>
                <a:spLocks/>
              </p:cNvSpPr>
              <p:nvPr userDrawn="1"/>
            </p:nvSpPr>
            <p:spPr bwMode="hidden">
              <a:xfrm>
                <a:off x="0" y="943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059" name="Group 30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6175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>
                    <a:gd name="T0" fmla="*/ 18 w 42"/>
                    <a:gd name="T1" fmla="*/ 1043 h 1043"/>
                    <a:gd name="T2" fmla="*/ 42 w 42"/>
                    <a:gd name="T3" fmla="*/ 1043 h 1043"/>
                    <a:gd name="T4" fmla="*/ 42 w 42"/>
                    <a:gd name="T5" fmla="*/ 0 h 1043"/>
                    <a:gd name="T6" fmla="*/ 0 w 42"/>
                    <a:gd name="T7" fmla="*/ 0 h 1043"/>
                    <a:gd name="T8" fmla="*/ 0 w 42"/>
                    <a:gd name="T9" fmla="*/ 1043 h 1043"/>
                    <a:gd name="T10" fmla="*/ 18 w 42"/>
                    <a:gd name="T11" fmla="*/ 1043 h 1043"/>
                    <a:gd name="T12" fmla="*/ 18 w 42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176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>
                    <a:gd name="T0" fmla="*/ 131 w 155"/>
                    <a:gd name="T1" fmla="*/ 1043 h 1043"/>
                    <a:gd name="T2" fmla="*/ 155 w 155"/>
                    <a:gd name="T3" fmla="*/ 1043 h 1043"/>
                    <a:gd name="T4" fmla="*/ 42 w 155"/>
                    <a:gd name="T5" fmla="*/ 0 h 1043"/>
                    <a:gd name="T6" fmla="*/ 0 w 155"/>
                    <a:gd name="T7" fmla="*/ 0 h 1043"/>
                    <a:gd name="T8" fmla="*/ 113 w 155"/>
                    <a:gd name="T9" fmla="*/ 1043 h 1043"/>
                    <a:gd name="T10" fmla="*/ 131 w 155"/>
                    <a:gd name="T11" fmla="*/ 1043 h 1043"/>
                    <a:gd name="T12" fmla="*/ 131 w 155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177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>
                    <a:gd name="T0" fmla="*/ 221 w 239"/>
                    <a:gd name="T1" fmla="*/ 1043 h 1043"/>
                    <a:gd name="T2" fmla="*/ 239 w 239"/>
                    <a:gd name="T3" fmla="*/ 1043 h 1043"/>
                    <a:gd name="T4" fmla="*/ 36 w 239"/>
                    <a:gd name="T5" fmla="*/ 0 h 1043"/>
                    <a:gd name="T6" fmla="*/ 0 w 239"/>
                    <a:gd name="T7" fmla="*/ 0 h 1043"/>
                    <a:gd name="T8" fmla="*/ 203 w 239"/>
                    <a:gd name="T9" fmla="*/ 1043 h 1043"/>
                    <a:gd name="T10" fmla="*/ 221 w 239"/>
                    <a:gd name="T11" fmla="*/ 1043 h 1043"/>
                    <a:gd name="T12" fmla="*/ 221 w 239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178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>
                    <a:gd name="T0" fmla="*/ 334 w 352"/>
                    <a:gd name="T1" fmla="*/ 1043 h 1043"/>
                    <a:gd name="T2" fmla="*/ 352 w 352"/>
                    <a:gd name="T3" fmla="*/ 1043 h 1043"/>
                    <a:gd name="T4" fmla="*/ 41 w 352"/>
                    <a:gd name="T5" fmla="*/ 0 h 1043"/>
                    <a:gd name="T6" fmla="*/ 0 w 352"/>
                    <a:gd name="T7" fmla="*/ 0 h 1043"/>
                    <a:gd name="T8" fmla="*/ 311 w 352"/>
                    <a:gd name="T9" fmla="*/ 1043 h 1043"/>
                    <a:gd name="T10" fmla="*/ 334 w 352"/>
                    <a:gd name="T11" fmla="*/ 1043 h 1043"/>
                    <a:gd name="T12" fmla="*/ 334 w 352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179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>
                    <a:gd name="T0" fmla="*/ 425 w 449"/>
                    <a:gd name="T1" fmla="*/ 1043 h 1043"/>
                    <a:gd name="T2" fmla="*/ 449 w 449"/>
                    <a:gd name="T3" fmla="*/ 1043 h 1043"/>
                    <a:gd name="T4" fmla="*/ 42 w 449"/>
                    <a:gd name="T5" fmla="*/ 0 h 1043"/>
                    <a:gd name="T6" fmla="*/ 0 w 449"/>
                    <a:gd name="T7" fmla="*/ 0 h 1043"/>
                    <a:gd name="T8" fmla="*/ 407 w 449"/>
                    <a:gd name="T9" fmla="*/ 1043 h 1043"/>
                    <a:gd name="T10" fmla="*/ 425 w 449"/>
                    <a:gd name="T11" fmla="*/ 1043 h 1043"/>
                    <a:gd name="T12" fmla="*/ 425 w 449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180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>
                    <a:gd name="T0" fmla="*/ 520 w 538"/>
                    <a:gd name="T1" fmla="*/ 1043 h 1043"/>
                    <a:gd name="T2" fmla="*/ 538 w 538"/>
                    <a:gd name="T3" fmla="*/ 1043 h 1043"/>
                    <a:gd name="T4" fmla="*/ 41 w 538"/>
                    <a:gd name="T5" fmla="*/ 0 h 1043"/>
                    <a:gd name="T6" fmla="*/ 0 w 538"/>
                    <a:gd name="T7" fmla="*/ 0 h 1043"/>
                    <a:gd name="T8" fmla="*/ 496 w 538"/>
                    <a:gd name="T9" fmla="*/ 1043 h 1043"/>
                    <a:gd name="T10" fmla="*/ 520 w 538"/>
                    <a:gd name="T11" fmla="*/ 1043 h 1043"/>
                    <a:gd name="T12" fmla="*/ 520 w 538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181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>
                    <a:gd name="T0" fmla="*/ 622 w 640"/>
                    <a:gd name="T1" fmla="*/ 1043 h 1043"/>
                    <a:gd name="T2" fmla="*/ 640 w 640"/>
                    <a:gd name="T3" fmla="*/ 1043 h 1043"/>
                    <a:gd name="T4" fmla="*/ 48 w 640"/>
                    <a:gd name="T5" fmla="*/ 0 h 1043"/>
                    <a:gd name="T6" fmla="*/ 0 w 640"/>
                    <a:gd name="T7" fmla="*/ 0 h 1043"/>
                    <a:gd name="T8" fmla="*/ 598 w 640"/>
                    <a:gd name="T9" fmla="*/ 1043 h 1043"/>
                    <a:gd name="T10" fmla="*/ 622 w 640"/>
                    <a:gd name="T11" fmla="*/ 1043 h 1043"/>
                    <a:gd name="T12" fmla="*/ 622 w 640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182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>
                    <a:gd name="T0" fmla="*/ 604 w 628"/>
                    <a:gd name="T1" fmla="*/ 935 h 935"/>
                    <a:gd name="T2" fmla="*/ 628 w 628"/>
                    <a:gd name="T3" fmla="*/ 935 h 935"/>
                    <a:gd name="T4" fmla="*/ 0 w 628"/>
                    <a:gd name="T5" fmla="*/ 0 h 935"/>
                    <a:gd name="T6" fmla="*/ 0 w 628"/>
                    <a:gd name="T7" fmla="*/ 66 h 935"/>
                    <a:gd name="T8" fmla="*/ 580 w 628"/>
                    <a:gd name="T9" fmla="*/ 935 h 935"/>
                    <a:gd name="T10" fmla="*/ 604 w 628"/>
                    <a:gd name="T11" fmla="*/ 935 h 935"/>
                    <a:gd name="T12" fmla="*/ 604 w 628"/>
                    <a:gd name="T13" fmla="*/ 935 h 9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183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>
                    <a:gd name="T0" fmla="*/ 18 w 155"/>
                    <a:gd name="T1" fmla="*/ 1043 h 1043"/>
                    <a:gd name="T2" fmla="*/ 42 w 155"/>
                    <a:gd name="T3" fmla="*/ 1043 h 1043"/>
                    <a:gd name="T4" fmla="*/ 155 w 155"/>
                    <a:gd name="T5" fmla="*/ 0 h 1043"/>
                    <a:gd name="T6" fmla="*/ 114 w 155"/>
                    <a:gd name="T7" fmla="*/ 0 h 1043"/>
                    <a:gd name="T8" fmla="*/ 0 w 155"/>
                    <a:gd name="T9" fmla="*/ 1043 h 1043"/>
                    <a:gd name="T10" fmla="*/ 18 w 155"/>
                    <a:gd name="T11" fmla="*/ 1043 h 1043"/>
                    <a:gd name="T12" fmla="*/ 18 w 155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184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>
                    <a:gd name="T0" fmla="*/ 18 w 239"/>
                    <a:gd name="T1" fmla="*/ 1043 h 1043"/>
                    <a:gd name="T2" fmla="*/ 36 w 239"/>
                    <a:gd name="T3" fmla="*/ 1043 h 1043"/>
                    <a:gd name="T4" fmla="*/ 239 w 239"/>
                    <a:gd name="T5" fmla="*/ 0 h 1043"/>
                    <a:gd name="T6" fmla="*/ 203 w 239"/>
                    <a:gd name="T7" fmla="*/ 0 h 1043"/>
                    <a:gd name="T8" fmla="*/ 0 w 239"/>
                    <a:gd name="T9" fmla="*/ 1043 h 1043"/>
                    <a:gd name="T10" fmla="*/ 18 w 239"/>
                    <a:gd name="T11" fmla="*/ 1043 h 1043"/>
                    <a:gd name="T12" fmla="*/ 18 w 239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185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>
                    <a:gd name="T0" fmla="*/ 24 w 358"/>
                    <a:gd name="T1" fmla="*/ 1043 h 1043"/>
                    <a:gd name="T2" fmla="*/ 42 w 358"/>
                    <a:gd name="T3" fmla="*/ 1043 h 1043"/>
                    <a:gd name="T4" fmla="*/ 358 w 358"/>
                    <a:gd name="T5" fmla="*/ 0 h 1043"/>
                    <a:gd name="T6" fmla="*/ 317 w 358"/>
                    <a:gd name="T7" fmla="*/ 0 h 1043"/>
                    <a:gd name="T8" fmla="*/ 0 w 358"/>
                    <a:gd name="T9" fmla="*/ 1043 h 1043"/>
                    <a:gd name="T10" fmla="*/ 24 w 358"/>
                    <a:gd name="T11" fmla="*/ 1043 h 1043"/>
                    <a:gd name="T12" fmla="*/ 24 w 358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186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>
                    <a:gd name="T0" fmla="*/ 18 w 448"/>
                    <a:gd name="T1" fmla="*/ 1043 h 1043"/>
                    <a:gd name="T2" fmla="*/ 41 w 448"/>
                    <a:gd name="T3" fmla="*/ 1043 h 1043"/>
                    <a:gd name="T4" fmla="*/ 448 w 448"/>
                    <a:gd name="T5" fmla="*/ 0 h 1043"/>
                    <a:gd name="T6" fmla="*/ 406 w 448"/>
                    <a:gd name="T7" fmla="*/ 0 h 1043"/>
                    <a:gd name="T8" fmla="*/ 0 w 448"/>
                    <a:gd name="T9" fmla="*/ 1043 h 1043"/>
                    <a:gd name="T10" fmla="*/ 18 w 448"/>
                    <a:gd name="T11" fmla="*/ 1043 h 1043"/>
                    <a:gd name="T12" fmla="*/ 18 w 448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187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>
                    <a:gd name="T0" fmla="*/ 18 w 539"/>
                    <a:gd name="T1" fmla="*/ 1043 h 1043"/>
                    <a:gd name="T2" fmla="*/ 42 w 539"/>
                    <a:gd name="T3" fmla="*/ 1043 h 1043"/>
                    <a:gd name="T4" fmla="*/ 539 w 539"/>
                    <a:gd name="T5" fmla="*/ 0 h 1043"/>
                    <a:gd name="T6" fmla="*/ 497 w 539"/>
                    <a:gd name="T7" fmla="*/ 0 h 1043"/>
                    <a:gd name="T8" fmla="*/ 0 w 539"/>
                    <a:gd name="T9" fmla="*/ 1043 h 1043"/>
                    <a:gd name="T10" fmla="*/ 18 w 539"/>
                    <a:gd name="T11" fmla="*/ 1043 h 1043"/>
                    <a:gd name="T12" fmla="*/ 18 w 539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188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>
                    <a:gd name="T0" fmla="*/ 18 w 640"/>
                    <a:gd name="T1" fmla="*/ 1043 h 1043"/>
                    <a:gd name="T2" fmla="*/ 42 w 640"/>
                    <a:gd name="T3" fmla="*/ 1043 h 1043"/>
                    <a:gd name="T4" fmla="*/ 640 w 640"/>
                    <a:gd name="T5" fmla="*/ 0 h 1043"/>
                    <a:gd name="T6" fmla="*/ 592 w 640"/>
                    <a:gd name="T7" fmla="*/ 0 h 1043"/>
                    <a:gd name="T8" fmla="*/ 0 w 640"/>
                    <a:gd name="T9" fmla="*/ 1043 h 1043"/>
                    <a:gd name="T10" fmla="*/ 18 w 640"/>
                    <a:gd name="T11" fmla="*/ 1043 h 1043"/>
                    <a:gd name="T12" fmla="*/ 18 w 640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189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>
                    <a:gd name="T0" fmla="*/ 24 w 670"/>
                    <a:gd name="T1" fmla="*/ 995 h 995"/>
                    <a:gd name="T2" fmla="*/ 48 w 670"/>
                    <a:gd name="T3" fmla="*/ 995 h 995"/>
                    <a:gd name="T4" fmla="*/ 670 w 670"/>
                    <a:gd name="T5" fmla="*/ 72 h 995"/>
                    <a:gd name="T6" fmla="*/ 670 w 670"/>
                    <a:gd name="T7" fmla="*/ 0 h 995"/>
                    <a:gd name="T8" fmla="*/ 0 w 670"/>
                    <a:gd name="T9" fmla="*/ 995 h 995"/>
                    <a:gd name="T10" fmla="*/ 24 w 670"/>
                    <a:gd name="T11" fmla="*/ 995 h 995"/>
                    <a:gd name="T12" fmla="*/ 24 w 670"/>
                    <a:gd name="T13" fmla="*/ 995 h 9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grpSp>
            <p:nvGrpSpPr>
              <p:cNvPr id="1060" name="Group 46"/>
              <p:cNvGrpSpPr>
                <a:grpSpLocks/>
              </p:cNvGrpSpPr>
              <p:nvPr userDrawn="1"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1079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3 w 305"/>
                    <a:gd name="T1" fmla="*/ 428 h 426"/>
                    <a:gd name="T2" fmla="*/ 307 w 305"/>
                    <a:gd name="T3" fmla="*/ 428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3 w 305"/>
                    <a:gd name="T9" fmla="*/ 428 h 426"/>
                    <a:gd name="T10" fmla="*/ 283 w 305"/>
                    <a:gd name="T11" fmla="*/ 428 h 426"/>
                    <a:gd name="T12" fmla="*/ 283 w 305"/>
                    <a:gd name="T13" fmla="*/ 428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80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8 h 486"/>
                    <a:gd name="T2" fmla="*/ 48 w 347"/>
                    <a:gd name="T3" fmla="*/ 488 h 486"/>
                    <a:gd name="T4" fmla="*/ 349 w 347"/>
                    <a:gd name="T5" fmla="*/ 72 h 486"/>
                    <a:gd name="T6" fmla="*/ 349 w 347"/>
                    <a:gd name="T7" fmla="*/ 0 h 486"/>
                    <a:gd name="T8" fmla="*/ 0 w 347"/>
                    <a:gd name="T9" fmla="*/ 488 h 486"/>
                    <a:gd name="T10" fmla="*/ 24 w 347"/>
                    <a:gd name="T11" fmla="*/ 488 h 486"/>
                    <a:gd name="T12" fmla="*/ 24 w 347"/>
                    <a:gd name="T13" fmla="*/ 488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061" name="Group 49"/>
              <p:cNvGrpSpPr>
                <a:grpSpLocks/>
              </p:cNvGrpSpPr>
              <p:nvPr userDrawn="1"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6194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>
                    <a:gd name="T0" fmla="*/ 18 w 42"/>
                    <a:gd name="T1" fmla="*/ 0 h 3273"/>
                    <a:gd name="T2" fmla="*/ 0 w 42"/>
                    <a:gd name="T3" fmla="*/ 0 h 3273"/>
                    <a:gd name="T4" fmla="*/ 0 w 42"/>
                    <a:gd name="T5" fmla="*/ 3273 h 3273"/>
                    <a:gd name="T6" fmla="*/ 42 w 42"/>
                    <a:gd name="T7" fmla="*/ 3273 h 3273"/>
                    <a:gd name="T8" fmla="*/ 42 w 42"/>
                    <a:gd name="T9" fmla="*/ 0 h 3273"/>
                    <a:gd name="T10" fmla="*/ 18 w 42"/>
                    <a:gd name="T11" fmla="*/ 0 h 3273"/>
                    <a:gd name="T12" fmla="*/ 18 w 42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195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>
                    <a:gd name="T0" fmla="*/ 376 w 400"/>
                    <a:gd name="T1" fmla="*/ 0 h 3273"/>
                    <a:gd name="T2" fmla="*/ 358 w 400"/>
                    <a:gd name="T3" fmla="*/ 0 h 3273"/>
                    <a:gd name="T4" fmla="*/ 0 w 400"/>
                    <a:gd name="T5" fmla="*/ 3273 h 3273"/>
                    <a:gd name="T6" fmla="*/ 41 w 400"/>
                    <a:gd name="T7" fmla="*/ 3273 h 3273"/>
                    <a:gd name="T8" fmla="*/ 400 w 400"/>
                    <a:gd name="T9" fmla="*/ 0 h 3273"/>
                    <a:gd name="T10" fmla="*/ 376 w 400"/>
                    <a:gd name="T11" fmla="*/ 0 h 3273"/>
                    <a:gd name="T12" fmla="*/ 376 w 400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196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>
                    <a:gd name="T0" fmla="*/ 657 w 675"/>
                    <a:gd name="T1" fmla="*/ 0 h 3273"/>
                    <a:gd name="T2" fmla="*/ 639 w 675"/>
                    <a:gd name="T3" fmla="*/ 0 h 3273"/>
                    <a:gd name="T4" fmla="*/ 0 w 675"/>
                    <a:gd name="T5" fmla="*/ 3273 h 3273"/>
                    <a:gd name="T6" fmla="*/ 42 w 675"/>
                    <a:gd name="T7" fmla="*/ 3273 h 3273"/>
                    <a:gd name="T8" fmla="*/ 675 w 675"/>
                    <a:gd name="T9" fmla="*/ 0 h 3273"/>
                    <a:gd name="T10" fmla="*/ 657 w 675"/>
                    <a:gd name="T11" fmla="*/ 0 h 3273"/>
                    <a:gd name="T12" fmla="*/ 657 w 675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197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>
                    <a:gd name="T0" fmla="*/ 1013 w 1031"/>
                    <a:gd name="T1" fmla="*/ 0 h 3280"/>
                    <a:gd name="T2" fmla="*/ 990 w 1031"/>
                    <a:gd name="T3" fmla="*/ 0 h 3280"/>
                    <a:gd name="T4" fmla="*/ 0 w 1031"/>
                    <a:gd name="T5" fmla="*/ 3280 h 3280"/>
                    <a:gd name="T6" fmla="*/ 42 w 1031"/>
                    <a:gd name="T7" fmla="*/ 3280 h 3280"/>
                    <a:gd name="T8" fmla="*/ 1031 w 1031"/>
                    <a:gd name="T9" fmla="*/ 4 h 3280"/>
                    <a:gd name="T10" fmla="*/ 1013 w 1031"/>
                    <a:gd name="T11" fmla="*/ 0 h 3280"/>
                    <a:gd name="T12" fmla="*/ 1013 w 1031"/>
                    <a:gd name="T13" fmla="*/ 0 h 3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198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>
                    <a:gd name="T0" fmla="*/ 1296 w 1319"/>
                    <a:gd name="T1" fmla="*/ 0 h 3280"/>
                    <a:gd name="T2" fmla="*/ 1278 w 1319"/>
                    <a:gd name="T3" fmla="*/ 0 h 3280"/>
                    <a:gd name="T4" fmla="*/ 0 w 1319"/>
                    <a:gd name="T5" fmla="*/ 3280 h 3280"/>
                    <a:gd name="T6" fmla="*/ 42 w 1319"/>
                    <a:gd name="T7" fmla="*/ 3280 h 3280"/>
                    <a:gd name="T8" fmla="*/ 1319 w 1319"/>
                    <a:gd name="T9" fmla="*/ 5 h 3280"/>
                    <a:gd name="T10" fmla="*/ 1296 w 1319"/>
                    <a:gd name="T11" fmla="*/ 0 h 3280"/>
                    <a:gd name="T12" fmla="*/ 1296 w 1319"/>
                    <a:gd name="T13" fmla="*/ 0 h 3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199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>
                    <a:gd name="T0" fmla="*/ 18 w 401"/>
                    <a:gd name="T1" fmla="*/ 0 h 3273"/>
                    <a:gd name="T2" fmla="*/ 0 w 401"/>
                    <a:gd name="T3" fmla="*/ 0 h 3273"/>
                    <a:gd name="T4" fmla="*/ 359 w 401"/>
                    <a:gd name="T5" fmla="*/ 3273 h 3273"/>
                    <a:gd name="T6" fmla="*/ 401 w 401"/>
                    <a:gd name="T7" fmla="*/ 3273 h 3273"/>
                    <a:gd name="T8" fmla="*/ 42 w 401"/>
                    <a:gd name="T9" fmla="*/ 0 h 3273"/>
                    <a:gd name="T10" fmla="*/ 18 w 401"/>
                    <a:gd name="T11" fmla="*/ 0 h 3273"/>
                    <a:gd name="T12" fmla="*/ 18 w 401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200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>
                    <a:gd name="T0" fmla="*/ 18 w 675"/>
                    <a:gd name="T1" fmla="*/ 0 h 3273"/>
                    <a:gd name="T2" fmla="*/ 0 w 675"/>
                    <a:gd name="T3" fmla="*/ 0 h 3273"/>
                    <a:gd name="T4" fmla="*/ 640 w 675"/>
                    <a:gd name="T5" fmla="*/ 3273 h 3273"/>
                    <a:gd name="T6" fmla="*/ 675 w 675"/>
                    <a:gd name="T7" fmla="*/ 3273 h 3273"/>
                    <a:gd name="T8" fmla="*/ 36 w 675"/>
                    <a:gd name="T9" fmla="*/ 0 h 3273"/>
                    <a:gd name="T10" fmla="*/ 18 w 675"/>
                    <a:gd name="T11" fmla="*/ 0 h 3273"/>
                    <a:gd name="T12" fmla="*/ 18 w 675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201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>
                    <a:gd name="T0" fmla="*/ 23 w 1036"/>
                    <a:gd name="T1" fmla="*/ 0 h 3280"/>
                    <a:gd name="T2" fmla="*/ 0 w 1036"/>
                    <a:gd name="T3" fmla="*/ 5 h 3280"/>
                    <a:gd name="T4" fmla="*/ 994 w 1036"/>
                    <a:gd name="T5" fmla="*/ 3280 h 3280"/>
                    <a:gd name="T6" fmla="*/ 1036 w 1036"/>
                    <a:gd name="T7" fmla="*/ 3280 h 3280"/>
                    <a:gd name="T8" fmla="*/ 41 w 1036"/>
                    <a:gd name="T9" fmla="*/ 0 h 3280"/>
                    <a:gd name="T10" fmla="*/ 23 w 1036"/>
                    <a:gd name="T11" fmla="*/ 0 h 3280"/>
                    <a:gd name="T12" fmla="*/ 23 w 1036"/>
                    <a:gd name="T13" fmla="*/ 0 h 3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202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>
                    <a:gd name="T0" fmla="*/ 20 w 1327"/>
                    <a:gd name="T1" fmla="*/ 0 h 3280"/>
                    <a:gd name="T2" fmla="*/ 0 w 1327"/>
                    <a:gd name="T3" fmla="*/ 7 h 3280"/>
                    <a:gd name="T4" fmla="*/ 1285 w 1327"/>
                    <a:gd name="T5" fmla="*/ 3280 h 3280"/>
                    <a:gd name="T6" fmla="*/ 1327 w 1327"/>
                    <a:gd name="T7" fmla="*/ 3280 h 3280"/>
                    <a:gd name="T8" fmla="*/ 43 w 1327"/>
                    <a:gd name="T9" fmla="*/ 0 h 3280"/>
                    <a:gd name="T10" fmla="*/ 20 w 1327"/>
                    <a:gd name="T11" fmla="*/ 0 h 3280"/>
                    <a:gd name="T12" fmla="*/ 20 w 1327"/>
                    <a:gd name="T13" fmla="*/ 0 h 3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sp>
            <p:nvSpPr>
              <p:cNvPr id="6203" name="Freeform 59"/>
              <p:cNvSpPr>
                <a:spLocks/>
              </p:cNvSpPr>
              <p:nvPr userDrawn="1"/>
            </p:nvSpPr>
            <p:spPr bwMode="hidden">
              <a:xfrm>
                <a:off x="0" y="1039"/>
                <a:ext cx="1254" cy="2632"/>
              </a:xfrm>
              <a:custGeom>
                <a:avLst/>
                <a:gdLst>
                  <a:gd name="T0" fmla="*/ 1236 w 1254"/>
                  <a:gd name="T1" fmla="*/ 0 h 2632"/>
                  <a:gd name="T2" fmla="*/ 1212 w 1254"/>
                  <a:gd name="T3" fmla="*/ 0 h 2632"/>
                  <a:gd name="T4" fmla="*/ 0 w 1254"/>
                  <a:gd name="T5" fmla="*/ 2542 h 2632"/>
                  <a:gd name="T6" fmla="*/ 0 w 1254"/>
                  <a:gd name="T7" fmla="*/ 2632 h 2632"/>
                  <a:gd name="T8" fmla="*/ 1254 w 1254"/>
                  <a:gd name="T9" fmla="*/ 7 h 2632"/>
                  <a:gd name="T10" fmla="*/ 1236 w 1254"/>
                  <a:gd name="T11" fmla="*/ 0 h 2632"/>
                  <a:gd name="T12" fmla="*/ 1236 w 1254"/>
                  <a:gd name="T13" fmla="*/ 0 h 26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63" name="Freeform 60"/>
              <p:cNvSpPr>
                <a:spLocks/>
              </p:cNvSpPr>
              <p:nvPr userDrawn="1"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4" name="Freeform 61"/>
              <p:cNvSpPr>
                <a:spLocks/>
              </p:cNvSpPr>
              <p:nvPr userDrawn="1"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" name="Freeform 62"/>
              <p:cNvSpPr>
                <a:spLocks/>
              </p:cNvSpPr>
              <p:nvPr userDrawn="1"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07" name="Freeform 63"/>
              <p:cNvSpPr>
                <a:spLocks/>
              </p:cNvSpPr>
              <p:nvPr userDrawn="1"/>
            </p:nvSpPr>
            <p:spPr bwMode="hidden">
              <a:xfrm>
                <a:off x="4481" y="1039"/>
                <a:ext cx="1277" cy="2686"/>
              </a:xfrm>
              <a:custGeom>
                <a:avLst/>
                <a:gdLst>
                  <a:gd name="T0" fmla="*/ 41 w 1277"/>
                  <a:gd name="T1" fmla="*/ 0 h 2686"/>
                  <a:gd name="T2" fmla="*/ 17 w 1277"/>
                  <a:gd name="T3" fmla="*/ 0 h 2686"/>
                  <a:gd name="T4" fmla="*/ 0 w 1277"/>
                  <a:gd name="T5" fmla="*/ 4 h 2686"/>
                  <a:gd name="T6" fmla="*/ 1277 w 1277"/>
                  <a:gd name="T7" fmla="*/ 2686 h 2686"/>
                  <a:gd name="T8" fmla="*/ 1277 w 1277"/>
                  <a:gd name="T9" fmla="*/ 2596 h 2686"/>
                  <a:gd name="T10" fmla="*/ 41 w 1277"/>
                  <a:gd name="T11" fmla="*/ 0 h 2686"/>
                  <a:gd name="T12" fmla="*/ 41 w 1277"/>
                  <a:gd name="T13" fmla="*/ 0 h 26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67" name="Freeform 64"/>
              <p:cNvSpPr>
                <a:spLocks/>
              </p:cNvSpPr>
              <p:nvPr userDrawn="1"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8" name="Freeform 65"/>
              <p:cNvSpPr>
                <a:spLocks/>
              </p:cNvSpPr>
              <p:nvPr userDrawn="1"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9" name="Freeform 66"/>
              <p:cNvSpPr>
                <a:spLocks/>
              </p:cNvSpPr>
              <p:nvPr userDrawn="1"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6211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73050"/>
            <a:ext cx="8226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212" name="Rectangle 6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5613" y="6242050"/>
            <a:ext cx="213042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213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2050"/>
            <a:ext cx="2895600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214" name="Rectangle 7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2050"/>
            <a:ext cx="213042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4B67BB5B-E258-46D7-9A3D-4FCA1B26C9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215" name="Rectangle 7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598613"/>
            <a:ext cx="8226425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9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ransition spd="med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>
              <a:gd name="T0" fmla="*/ 0 w 179"/>
              <a:gd name="T1" fmla="*/ 132 h 132"/>
              <a:gd name="T2" fmla="*/ 29 w 179"/>
              <a:gd name="T3" fmla="*/ 132 h 132"/>
              <a:gd name="T4" fmla="*/ 77 w 179"/>
              <a:gd name="T5" fmla="*/ 108 h 132"/>
              <a:gd name="T6" fmla="*/ 119 w 179"/>
              <a:gd name="T7" fmla="*/ 78 h 132"/>
              <a:gd name="T8" fmla="*/ 155 w 179"/>
              <a:gd name="T9" fmla="*/ 48 h 132"/>
              <a:gd name="T10" fmla="*/ 179 w 179"/>
              <a:gd name="T11" fmla="*/ 12 h 132"/>
              <a:gd name="T12" fmla="*/ 173 w 179"/>
              <a:gd name="T13" fmla="*/ 6 h 132"/>
              <a:gd name="T14" fmla="*/ 167 w 179"/>
              <a:gd name="T15" fmla="*/ 0 h 132"/>
              <a:gd name="T16" fmla="*/ 137 w 179"/>
              <a:gd name="T17" fmla="*/ 42 h 132"/>
              <a:gd name="T18" fmla="*/ 101 w 179"/>
              <a:gd name="T19" fmla="*/ 78 h 132"/>
              <a:gd name="T20" fmla="*/ 53 w 179"/>
              <a:gd name="T21" fmla="*/ 108 h 132"/>
              <a:gd name="T22" fmla="*/ 0 w 179"/>
              <a:gd name="T23" fmla="*/ 132 h 132"/>
              <a:gd name="T24" fmla="*/ 0 w 179"/>
              <a:gd name="T25" fmla="*/ 13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grpSp>
        <p:nvGrpSpPr>
          <p:cNvPr id="2051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2057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76 w 5740"/>
                <a:gd name="T1" fmla="*/ 617 h 4316"/>
                <a:gd name="T2" fmla="*/ 0 w 5740"/>
                <a:gd name="T3" fmla="*/ 617 h 4316"/>
                <a:gd name="T4" fmla="*/ 0 w 5740"/>
                <a:gd name="T5" fmla="*/ 0 h 4316"/>
                <a:gd name="T6" fmla="*/ 5776 w 5740"/>
                <a:gd name="T7" fmla="*/ 0 h 4316"/>
                <a:gd name="T8" fmla="*/ 5776 w 5740"/>
                <a:gd name="T9" fmla="*/ 617 h 4316"/>
                <a:gd name="T10" fmla="*/ 5776 w 5740"/>
                <a:gd name="T11" fmla="*/ 617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058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4102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03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04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05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06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08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09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11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12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059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4114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15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16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17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18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19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20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21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22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23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24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25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2103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04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28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29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30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2108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060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4133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34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35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36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37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38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39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2081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41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42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43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44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45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46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47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48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  <p:sp>
            <p:nvSpPr>
              <p:cNvPr id="4149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061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2062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11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11 w 382"/>
                  <a:gd name="T19" fmla="*/ 96 h 96"/>
                  <a:gd name="T20" fmla="*/ 265 w 382"/>
                  <a:gd name="T21" fmla="*/ 90 h 96"/>
                  <a:gd name="T22" fmla="*/ 313 w 382"/>
                  <a:gd name="T23" fmla="*/ 84 h 96"/>
                  <a:gd name="T24" fmla="*/ 354 w 382"/>
                  <a:gd name="T25" fmla="*/ 66 h 96"/>
                  <a:gd name="T26" fmla="*/ 384 w 382"/>
                  <a:gd name="T27" fmla="*/ 42 h 96"/>
                  <a:gd name="T28" fmla="*/ 378 w 382"/>
                  <a:gd name="T29" fmla="*/ 42 h 96"/>
                  <a:gd name="T30" fmla="*/ 348 w 382"/>
                  <a:gd name="T31" fmla="*/ 66 h 96"/>
                  <a:gd name="T32" fmla="*/ 307 w 382"/>
                  <a:gd name="T33" fmla="*/ 78 h 96"/>
                  <a:gd name="T34" fmla="*/ 265 w 382"/>
                  <a:gd name="T35" fmla="*/ 90 h 96"/>
                  <a:gd name="T36" fmla="*/ 211 w 382"/>
                  <a:gd name="T37" fmla="*/ 96 h 96"/>
                  <a:gd name="T38" fmla="*/ 211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63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64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65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66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67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21 w 185"/>
                  <a:gd name="T5" fmla="*/ 36 h 210"/>
                  <a:gd name="T6" fmla="*/ 157 w 185"/>
                  <a:gd name="T7" fmla="*/ 72 h 210"/>
                  <a:gd name="T8" fmla="*/ 163 w 185"/>
                  <a:gd name="T9" fmla="*/ 90 h 210"/>
                  <a:gd name="T10" fmla="*/ 169 w 185"/>
                  <a:gd name="T11" fmla="*/ 114 h 210"/>
                  <a:gd name="T12" fmla="*/ 163 w 185"/>
                  <a:gd name="T13" fmla="*/ 138 h 210"/>
                  <a:gd name="T14" fmla="*/ 151 w 185"/>
                  <a:gd name="T15" fmla="*/ 162 h 210"/>
                  <a:gd name="T16" fmla="*/ 121 w 185"/>
                  <a:gd name="T17" fmla="*/ 180 h 210"/>
                  <a:gd name="T18" fmla="*/ 90 w 185"/>
                  <a:gd name="T19" fmla="*/ 198 h 210"/>
                  <a:gd name="T20" fmla="*/ 98 w 185"/>
                  <a:gd name="T21" fmla="*/ 210 h 210"/>
                  <a:gd name="T22" fmla="*/ 133 w 185"/>
                  <a:gd name="T23" fmla="*/ 192 h 210"/>
                  <a:gd name="T24" fmla="*/ 163 w 185"/>
                  <a:gd name="T25" fmla="*/ 168 h 210"/>
                  <a:gd name="T26" fmla="*/ 181 w 185"/>
                  <a:gd name="T27" fmla="*/ 144 h 210"/>
                  <a:gd name="T28" fmla="*/ 187 w 185"/>
                  <a:gd name="T29" fmla="*/ 114 h 210"/>
                  <a:gd name="T30" fmla="*/ 181 w 185"/>
                  <a:gd name="T31" fmla="*/ 90 h 210"/>
                  <a:gd name="T32" fmla="*/ 175 w 185"/>
                  <a:gd name="T33" fmla="*/ 66 h 210"/>
                  <a:gd name="T34" fmla="*/ 157 w 185"/>
                  <a:gd name="T35" fmla="*/ 48 h 210"/>
                  <a:gd name="T36" fmla="*/ 133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68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069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2070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071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072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073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>
                    <a:solidFill>
                      <a:srgbClr val="FFFFFF"/>
                    </a:solidFill>
                  </a:endParaRPr>
                </a:p>
              </p:txBody>
            </p:sp>
          </p:grpSp>
        </p:grpSp>
      </p:grpSp>
      <p:sp>
        <p:nvSpPr>
          <p:cNvPr id="4163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64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65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66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67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452E7576-B464-44A2-A1A4-01B21D82FB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slovari.299.ru/oj.php" TargetMode="External"/><Relationship Id="rId2" Type="http://schemas.openxmlformats.org/officeDocument/2006/relationships/hyperlink" Target="http://slovari.299.ru/dal.php" TargetMode="Externa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slovari.299.ru/oj.php" TargetMode="External"/><Relationship Id="rId2" Type="http://schemas.openxmlformats.org/officeDocument/2006/relationships/hyperlink" Target="http://slovari.299.ru/dal.php" TargetMode="Externa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5613" y="609600"/>
            <a:ext cx="8226425" cy="5486400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  <a:defRPr/>
            </a:pPr>
            <a:r>
              <a:rPr lang="ru-RU" dirty="0" smtClean="0"/>
              <a:t>Презентация к классному </a:t>
            </a:r>
            <a:r>
              <a:rPr lang="ru-RU" smtClean="0"/>
              <a:t>часу 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ru-RU" smtClean="0"/>
              <a:t>«</a:t>
            </a:r>
            <a:r>
              <a:rPr lang="ru-RU" dirty="0" smtClean="0"/>
              <a:t>Успех от слова «</a:t>
            </a:r>
            <a:r>
              <a:rPr lang="ru-RU" smtClean="0"/>
              <a:t>успеть».</a:t>
            </a:r>
          </a:p>
          <a:p>
            <a:pPr marL="0" indent="0" algn="ctr">
              <a:buFont typeface="Wingdings" pitchFamily="2" charset="2"/>
              <a:buNone/>
              <a:defRPr/>
            </a:pPr>
            <a:endParaRPr lang="ru-RU" dirty="0" smtClean="0"/>
          </a:p>
          <a:p>
            <a:pPr marL="0" indent="0" algn="ctr">
              <a:buFont typeface="Wingdings" pitchFamily="2" charset="2"/>
              <a:buNone/>
              <a:defRPr/>
            </a:pPr>
            <a:r>
              <a:rPr lang="ru-RU" dirty="0" smtClean="0"/>
              <a:t>Автор – Архипов В.В. 242-558-069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dirty="0" smtClean="0"/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Oval 2"/>
          <p:cNvSpPr>
            <a:spLocks noChangeArrowheads="1"/>
          </p:cNvSpPr>
          <p:nvPr/>
        </p:nvSpPr>
        <p:spPr bwMode="auto">
          <a:xfrm>
            <a:off x="1066800" y="228600"/>
            <a:ext cx="6629400" cy="6324600"/>
          </a:xfrm>
          <a:prstGeom prst="ellipse">
            <a:avLst/>
          </a:pr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4114800" y="5791200"/>
            <a:ext cx="73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ЮГ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52400" y="3048000"/>
            <a:ext cx="1376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ЗАПАД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3733800" y="457200"/>
            <a:ext cx="1319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СЕВЕР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7391400" y="3124200"/>
            <a:ext cx="1608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ВОСТОК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2057400" y="990600"/>
            <a:ext cx="476250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600" b="1"/>
              <a:t>Люди Севера – это люди действия. Лидеры, </a:t>
            </a:r>
          </a:p>
          <a:p>
            <a:r>
              <a:rPr lang="ru-RU" sz="1600" b="1"/>
              <a:t>которые делают дело. Люди, которые идут</a:t>
            </a:r>
          </a:p>
          <a:p>
            <a:r>
              <a:rPr lang="ru-RU" sz="1600" b="1"/>
              <a:t> к цели любыми путями, не оглядываясь на </a:t>
            </a:r>
          </a:p>
          <a:p>
            <a:r>
              <a:rPr lang="ru-RU" sz="1600" b="1"/>
              <a:t>средства, их мало интересует атмосфера, </a:t>
            </a:r>
          </a:p>
          <a:p>
            <a:r>
              <a:rPr lang="ru-RU" sz="1600" b="1"/>
              <a:t>которая царит вокруг. 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1981200" y="4876800"/>
            <a:ext cx="5175250" cy="85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600" b="1"/>
              <a:t>Люди с  Юга – обеспечивают теплые отношения </a:t>
            </a:r>
          </a:p>
          <a:p>
            <a:r>
              <a:rPr lang="ru-RU" sz="1600" b="1"/>
              <a:t>в каждой группе. Атмосфера в группе важнее </a:t>
            </a:r>
          </a:p>
          <a:p>
            <a:r>
              <a:rPr lang="ru-RU" sz="1600" b="1"/>
              <a:t>поставленной цели, движения вперед.</a:t>
            </a:r>
            <a:r>
              <a:rPr lang="ru-RU"/>
              <a:t> 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1600200" y="2667000"/>
            <a:ext cx="2514600" cy="158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 dirty="0"/>
              <a:t>Люди с Запада  – </a:t>
            </a:r>
          </a:p>
          <a:p>
            <a:r>
              <a:rPr lang="ru-RU" sz="1600" b="1" dirty="0"/>
              <a:t>это люди расписаний, </a:t>
            </a:r>
          </a:p>
          <a:p>
            <a:r>
              <a:rPr lang="ru-RU" sz="1600" b="1" dirty="0"/>
              <a:t>расчетов, точности, дисциплины. </a:t>
            </a:r>
          </a:p>
          <a:p>
            <a:r>
              <a:rPr lang="ru-RU" sz="1600" b="1" dirty="0"/>
              <a:t>Их часто обвиняют в </a:t>
            </a:r>
          </a:p>
          <a:p>
            <a:r>
              <a:rPr lang="ru-RU" sz="1600" b="1" dirty="0"/>
              <a:t>бесчувственности.</a:t>
            </a:r>
            <a:r>
              <a:rPr lang="ru-RU" dirty="0"/>
              <a:t> 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5181600" y="2667000"/>
            <a:ext cx="2203450" cy="155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ru-RU" sz="1600" b="1"/>
              <a:t>Люди с Востока  –</a:t>
            </a:r>
          </a:p>
          <a:p>
            <a:pPr algn="r"/>
            <a:r>
              <a:rPr lang="ru-RU" sz="1600" b="1"/>
              <a:t>люди творчества. </a:t>
            </a:r>
          </a:p>
          <a:p>
            <a:pPr algn="r"/>
            <a:r>
              <a:rPr lang="ru-RU" sz="1600" b="1"/>
              <a:t>Много идей, но при </a:t>
            </a:r>
          </a:p>
          <a:p>
            <a:pPr algn="r"/>
            <a:r>
              <a:rPr lang="ru-RU" sz="1600" b="1"/>
              <a:t>этом они не </a:t>
            </a:r>
          </a:p>
          <a:p>
            <a:pPr algn="r"/>
            <a:r>
              <a:rPr lang="ru-RU" sz="1600" b="1"/>
              <a:t>занимаются </a:t>
            </a:r>
          </a:p>
          <a:p>
            <a:pPr algn="r"/>
            <a:r>
              <a:rPr lang="ru-RU" sz="1600" b="1"/>
              <a:t>их реализацией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11"/>
          <p:cNvGrpSpPr>
            <a:grpSpLocks noChangeAspect="1"/>
          </p:cNvGrpSpPr>
          <p:nvPr/>
        </p:nvGrpSpPr>
        <p:grpSpPr bwMode="auto">
          <a:xfrm>
            <a:off x="457200" y="2057400"/>
            <a:ext cx="8610600" cy="1693863"/>
            <a:chOff x="2880" y="892"/>
            <a:chExt cx="9553" cy="1855"/>
          </a:xfrm>
        </p:grpSpPr>
        <p:sp>
          <p:nvSpPr>
            <p:cNvPr id="15364" name="AutoShape 12"/>
            <p:cNvSpPr>
              <a:spLocks noChangeAspect="1" noChangeArrowheads="1"/>
            </p:cNvSpPr>
            <p:nvPr/>
          </p:nvSpPr>
          <p:spPr bwMode="auto">
            <a:xfrm>
              <a:off x="2880" y="892"/>
              <a:ext cx="9553" cy="18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65" name="Rectangle 13"/>
            <p:cNvSpPr>
              <a:spLocks noChangeArrowheads="1"/>
            </p:cNvSpPr>
            <p:nvPr/>
          </p:nvSpPr>
          <p:spPr bwMode="auto">
            <a:xfrm>
              <a:off x="3036" y="1510"/>
              <a:ext cx="1130" cy="111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66" name="Rectangle 14"/>
            <p:cNvSpPr>
              <a:spLocks noChangeArrowheads="1"/>
            </p:cNvSpPr>
            <p:nvPr/>
          </p:nvSpPr>
          <p:spPr bwMode="auto">
            <a:xfrm>
              <a:off x="4602" y="1510"/>
              <a:ext cx="2683" cy="111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67" name="AutoShape 15"/>
            <p:cNvSpPr>
              <a:spLocks noChangeArrowheads="1"/>
            </p:cNvSpPr>
            <p:nvPr/>
          </p:nvSpPr>
          <p:spPr bwMode="auto">
            <a:xfrm>
              <a:off x="7578" y="1510"/>
              <a:ext cx="1306" cy="111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68" name="Oval 16"/>
            <p:cNvSpPr>
              <a:spLocks noChangeArrowheads="1"/>
            </p:cNvSpPr>
            <p:nvPr/>
          </p:nvSpPr>
          <p:spPr bwMode="auto">
            <a:xfrm>
              <a:off x="9144" y="1510"/>
              <a:ext cx="1130" cy="1115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69" name="Line 17"/>
            <p:cNvSpPr>
              <a:spLocks noChangeShapeType="1"/>
            </p:cNvSpPr>
            <p:nvPr/>
          </p:nvSpPr>
          <p:spPr bwMode="auto">
            <a:xfrm>
              <a:off x="10911" y="2007"/>
              <a:ext cx="1130" cy="1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70" name="Line 18"/>
            <p:cNvSpPr>
              <a:spLocks noChangeShapeType="1"/>
            </p:cNvSpPr>
            <p:nvPr/>
          </p:nvSpPr>
          <p:spPr bwMode="auto">
            <a:xfrm flipH="1">
              <a:off x="10770" y="2007"/>
              <a:ext cx="1271" cy="418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71" name="Line 19"/>
            <p:cNvSpPr>
              <a:spLocks noChangeShapeType="1"/>
            </p:cNvSpPr>
            <p:nvPr/>
          </p:nvSpPr>
          <p:spPr bwMode="auto">
            <a:xfrm>
              <a:off x="10770" y="2425"/>
              <a:ext cx="1553" cy="1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372" name="Line 20"/>
            <p:cNvSpPr>
              <a:spLocks noChangeShapeType="1"/>
            </p:cNvSpPr>
            <p:nvPr/>
          </p:nvSpPr>
          <p:spPr bwMode="auto">
            <a:xfrm flipV="1">
              <a:off x="10911" y="1728"/>
              <a:ext cx="706" cy="279"/>
            </a:xfrm>
            <a:prstGeom prst="line">
              <a:avLst/>
            </a:prstGeom>
            <a:noFill/>
            <a:ln w="381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5363" name="Line 41"/>
          <p:cNvSpPr>
            <a:spLocks noChangeShapeType="1"/>
          </p:cNvSpPr>
          <p:nvPr/>
        </p:nvSpPr>
        <p:spPr bwMode="auto">
          <a:xfrm>
            <a:off x="7315200" y="2743200"/>
            <a:ext cx="990600" cy="76200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val 2"/>
          <p:cNvSpPr>
            <a:spLocks noChangeArrowheads="1"/>
          </p:cNvSpPr>
          <p:nvPr/>
        </p:nvSpPr>
        <p:spPr bwMode="auto">
          <a:xfrm>
            <a:off x="1066800" y="228600"/>
            <a:ext cx="6629400" cy="6324600"/>
          </a:xfrm>
          <a:prstGeom prst="ellipse">
            <a:avLst/>
          </a:pr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4114800" y="5791200"/>
            <a:ext cx="73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ЮГ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52400" y="3048000"/>
            <a:ext cx="1376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ЗАПАД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3733800" y="457200"/>
            <a:ext cx="1319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СЕВЕР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7391400" y="3124200"/>
            <a:ext cx="1608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ВОСТОК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Oval 2"/>
          <p:cNvSpPr>
            <a:spLocks noChangeArrowheads="1"/>
          </p:cNvSpPr>
          <p:nvPr/>
        </p:nvSpPr>
        <p:spPr bwMode="auto">
          <a:xfrm>
            <a:off x="1066800" y="228600"/>
            <a:ext cx="6629400" cy="6324600"/>
          </a:xfrm>
          <a:prstGeom prst="ellipse">
            <a:avLst/>
          </a:pr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4114800" y="5791200"/>
            <a:ext cx="73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ЮГ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52400" y="3048000"/>
            <a:ext cx="1376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ЗАПАД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3733800" y="457200"/>
            <a:ext cx="1319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СЕВЕР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7391400" y="3124200"/>
            <a:ext cx="1608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ВОСТОК</a:t>
            </a:r>
          </a:p>
        </p:txBody>
      </p:sp>
      <p:sp>
        <p:nvSpPr>
          <p:cNvPr id="17415" name="AutoShape 8"/>
          <p:cNvSpPr>
            <a:spLocks noChangeArrowheads="1"/>
          </p:cNvSpPr>
          <p:nvPr/>
        </p:nvSpPr>
        <p:spPr bwMode="auto">
          <a:xfrm>
            <a:off x="3581400" y="914400"/>
            <a:ext cx="1600200" cy="121920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val 2"/>
          <p:cNvSpPr>
            <a:spLocks noChangeArrowheads="1"/>
          </p:cNvSpPr>
          <p:nvPr/>
        </p:nvSpPr>
        <p:spPr bwMode="auto">
          <a:xfrm>
            <a:off x="1066800" y="228600"/>
            <a:ext cx="6629400" cy="6324600"/>
          </a:xfrm>
          <a:prstGeom prst="ellipse">
            <a:avLst/>
          </a:pr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4114800" y="5791200"/>
            <a:ext cx="73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ЮГ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52400" y="3048000"/>
            <a:ext cx="1376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ЗАПАД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3733800" y="457200"/>
            <a:ext cx="1319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СЕВЕР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7391400" y="3124200"/>
            <a:ext cx="1608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ВОСТОК</a:t>
            </a:r>
          </a:p>
        </p:txBody>
      </p:sp>
      <p:sp>
        <p:nvSpPr>
          <p:cNvPr id="18439" name="Rectangle 11"/>
          <p:cNvSpPr>
            <a:spLocks noChangeArrowheads="1"/>
          </p:cNvSpPr>
          <p:nvPr/>
        </p:nvSpPr>
        <p:spPr bwMode="auto">
          <a:xfrm>
            <a:off x="1676400" y="2819400"/>
            <a:ext cx="1066800" cy="9906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40" name="AutoShape 12"/>
          <p:cNvSpPr>
            <a:spLocks noChangeArrowheads="1"/>
          </p:cNvSpPr>
          <p:nvPr/>
        </p:nvSpPr>
        <p:spPr bwMode="auto">
          <a:xfrm>
            <a:off x="3581400" y="914400"/>
            <a:ext cx="1600200" cy="121920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Oval 2"/>
          <p:cNvSpPr>
            <a:spLocks noChangeArrowheads="1"/>
          </p:cNvSpPr>
          <p:nvPr/>
        </p:nvSpPr>
        <p:spPr bwMode="auto">
          <a:xfrm>
            <a:off x="1066800" y="228600"/>
            <a:ext cx="6629400" cy="6324600"/>
          </a:xfrm>
          <a:prstGeom prst="ellipse">
            <a:avLst/>
          </a:pr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4114800" y="5791200"/>
            <a:ext cx="73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ЮГ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52400" y="3048000"/>
            <a:ext cx="1376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ЗАПАД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3733800" y="457200"/>
            <a:ext cx="1319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СЕВЕР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7391400" y="3124200"/>
            <a:ext cx="1608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ВОСТОК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1676400" y="2819400"/>
            <a:ext cx="1066800" cy="9906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4" name="AutoShape 8"/>
          <p:cNvSpPr>
            <a:spLocks noChangeArrowheads="1"/>
          </p:cNvSpPr>
          <p:nvPr/>
        </p:nvSpPr>
        <p:spPr bwMode="auto">
          <a:xfrm>
            <a:off x="3581400" y="914400"/>
            <a:ext cx="1600200" cy="121920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65" name="Oval 9"/>
          <p:cNvSpPr>
            <a:spLocks noChangeArrowheads="1"/>
          </p:cNvSpPr>
          <p:nvPr/>
        </p:nvSpPr>
        <p:spPr bwMode="auto">
          <a:xfrm>
            <a:off x="3733800" y="4343400"/>
            <a:ext cx="1447800" cy="1357313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Oval 2"/>
          <p:cNvSpPr>
            <a:spLocks noChangeArrowheads="1"/>
          </p:cNvSpPr>
          <p:nvPr/>
        </p:nvSpPr>
        <p:spPr bwMode="auto">
          <a:xfrm>
            <a:off x="1066800" y="228600"/>
            <a:ext cx="6629400" cy="6324600"/>
          </a:xfrm>
          <a:prstGeom prst="ellipse">
            <a:avLst/>
          </a:pr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4114800" y="5791200"/>
            <a:ext cx="73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ЮГ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52400" y="3048000"/>
            <a:ext cx="1376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ЗАПАД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3733800" y="457200"/>
            <a:ext cx="1319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СЕВЕР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7391400" y="3124200"/>
            <a:ext cx="1608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ВОСТОК</a:t>
            </a: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1676400" y="2819400"/>
            <a:ext cx="1066800" cy="9906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88" name="AutoShape 8"/>
          <p:cNvSpPr>
            <a:spLocks noChangeArrowheads="1"/>
          </p:cNvSpPr>
          <p:nvPr/>
        </p:nvSpPr>
        <p:spPr bwMode="auto">
          <a:xfrm>
            <a:off x="3581400" y="914400"/>
            <a:ext cx="1600200" cy="121920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89" name="Oval 9"/>
          <p:cNvSpPr>
            <a:spLocks noChangeArrowheads="1"/>
          </p:cNvSpPr>
          <p:nvPr/>
        </p:nvSpPr>
        <p:spPr bwMode="auto">
          <a:xfrm>
            <a:off x="3733800" y="4343400"/>
            <a:ext cx="1447800" cy="1357313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6273800" y="3352800"/>
            <a:ext cx="825500" cy="0"/>
          </a:xfrm>
          <a:prstGeom prst="line">
            <a:avLst/>
          </a:prstGeom>
          <a:noFill/>
          <a:ln w="508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6172200" y="3352800"/>
            <a:ext cx="927100" cy="309563"/>
          </a:xfrm>
          <a:prstGeom prst="line">
            <a:avLst/>
          </a:prstGeom>
          <a:noFill/>
          <a:ln w="508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V="1">
            <a:off x="6172200" y="3657600"/>
            <a:ext cx="1295400" cy="4763"/>
          </a:xfrm>
          <a:prstGeom prst="line">
            <a:avLst/>
          </a:prstGeom>
          <a:noFill/>
          <a:ln w="508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V="1">
            <a:off x="6273800" y="3100388"/>
            <a:ext cx="539750" cy="252412"/>
          </a:xfrm>
          <a:prstGeom prst="line">
            <a:avLst/>
          </a:prstGeom>
          <a:noFill/>
          <a:ln w="508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323850" y="0"/>
          <a:ext cx="9828213" cy="7254875"/>
        </p:xfrm>
        <a:graphic>
          <a:graphicData uri="http://schemas.openxmlformats.org/presentationml/2006/ole">
            <p:oleObj spid="_x0000_s21506" name="Диаграмма" r:id="rId3" imgW="6096090" imgH="4505220" progId="MSGraph.Chart.8">
              <p:embed followColorScheme="full"/>
            </p:oleObj>
          </a:graphicData>
        </a:graphic>
      </p:graphicFrame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2824163" y="784225"/>
            <a:ext cx="26844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21508" name="Line 10"/>
          <p:cNvSpPr>
            <a:spLocks noChangeShapeType="1"/>
          </p:cNvSpPr>
          <p:nvPr/>
        </p:nvSpPr>
        <p:spPr bwMode="auto">
          <a:xfrm flipV="1">
            <a:off x="2627313" y="3644900"/>
            <a:ext cx="2592387" cy="1439863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509" name="Line 11"/>
          <p:cNvSpPr>
            <a:spLocks noChangeShapeType="1"/>
          </p:cNvSpPr>
          <p:nvPr/>
        </p:nvSpPr>
        <p:spPr bwMode="auto">
          <a:xfrm>
            <a:off x="5219700" y="620713"/>
            <a:ext cx="0" cy="3024187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510" name="Line 12"/>
          <p:cNvSpPr>
            <a:spLocks noChangeShapeType="1"/>
          </p:cNvSpPr>
          <p:nvPr/>
        </p:nvSpPr>
        <p:spPr bwMode="auto">
          <a:xfrm flipH="1" flipV="1">
            <a:off x="5219700" y="3644900"/>
            <a:ext cx="2592388" cy="1439863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323850" y="0"/>
          <a:ext cx="9828213" cy="7254875"/>
        </p:xfrm>
        <a:graphic>
          <a:graphicData uri="http://schemas.openxmlformats.org/presentationml/2006/ole">
            <p:oleObj spid="_x0000_s22530" name="Диаграмма" r:id="rId3" imgW="6096090" imgH="4505220" progId="MSGraph.Chart.8">
              <p:embed followColorScheme="full"/>
            </p:oleObj>
          </a:graphicData>
        </a:graphic>
      </p:graphicFrame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2824163" y="784225"/>
            <a:ext cx="26844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22532" name="Oval 4"/>
          <p:cNvSpPr>
            <a:spLocks noChangeArrowheads="1"/>
          </p:cNvSpPr>
          <p:nvPr/>
        </p:nvSpPr>
        <p:spPr bwMode="auto">
          <a:xfrm>
            <a:off x="2771775" y="1196975"/>
            <a:ext cx="4968875" cy="4824413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V="1">
            <a:off x="2627313" y="3644900"/>
            <a:ext cx="2592387" cy="1439863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>
            <a:off x="5219700" y="620713"/>
            <a:ext cx="0" cy="3024187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 flipH="1" flipV="1">
            <a:off x="5219700" y="3644900"/>
            <a:ext cx="2592388" cy="1439863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4427538" y="1196975"/>
            <a:ext cx="15843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rgbClr val="FF3300"/>
                </a:solidFill>
              </a:rPr>
              <a:t>ТЕЛО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260350"/>
            <a:ext cx="8229600" cy="62642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600" b="1" smtClean="0"/>
              <a:t>ТЕЛЬ / </a:t>
            </a:r>
            <a:r>
              <a:rPr lang="ru-RU" sz="2600" smtClean="0"/>
              <a:t>словарь Даля.</a:t>
            </a:r>
            <a:endParaRPr lang="ru-RU" sz="2600" b="1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600" b="1" smtClean="0"/>
              <a:t>Тель</a:t>
            </a:r>
            <a:r>
              <a:rPr lang="ru-RU" sz="2600" smtClean="0"/>
              <a:t> - вещество, материя, тело, в физич. знач. все, доступное плотским чувствам, все вещественное, масса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600" b="1" smtClean="0"/>
              <a:t>Тело</a:t>
            </a:r>
            <a:r>
              <a:rPr lang="ru-RU" sz="2600" smtClean="0"/>
              <a:t> - всякая тель, вещество, материя, в границах, в наружных пределах своих; вещество в размерах, в трояком протяжении своем, наполняющее известное пространство, в длину, в ширину и в вышину.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600" b="1" smtClean="0"/>
              <a:t>Тело</a:t>
            </a:r>
            <a:r>
              <a:rPr lang="ru-RU" sz="2600" smtClean="0"/>
              <a:t> животного, человека, весь объем плоти, вещества его, образующего одно цельное, нераздельное существо, оживляемое, у животного, животною душою, у человека, сверх сего, духом; либо бездушная плоть, труп.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600" b="1" smtClean="0"/>
              <a:t>ТЕЛО/ </a:t>
            </a:r>
            <a:r>
              <a:rPr lang="ru-RU" sz="2600" smtClean="0"/>
              <a:t>словарь Ожегова.</a:t>
            </a:r>
            <a:r>
              <a:rPr lang="ru-RU" sz="2600" b="1" smtClean="0"/>
              <a:t> </a:t>
            </a:r>
            <a:endParaRPr lang="ru-RU" sz="26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600" smtClean="0"/>
              <a:t> Организм человека или животного в его внешних, физических формах. Части тела.</a:t>
            </a:r>
            <a:r>
              <a:rPr lang="ru-RU" sz="2400" smtClean="0"/>
              <a:t>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ru-RU" sz="2200" dirty="0" smtClean="0">
                <a:latin typeface="Times New Roman" pitchFamily="18" charset="0"/>
              </a:rPr>
              <a:t>успешный, счастливый, уверенный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ru-RU" sz="2200" dirty="0" smtClean="0">
                <a:latin typeface="Times New Roman" pitchFamily="18" charset="0"/>
              </a:rPr>
              <a:t>успешный, уверенный в себе, умный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ru-RU" sz="2200" dirty="0" smtClean="0">
                <a:latin typeface="Times New Roman" pitchFamily="18" charset="0"/>
              </a:rPr>
              <a:t>успешный, 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ru-RU" sz="2200" dirty="0" smtClean="0">
                <a:latin typeface="Times New Roman" pitchFamily="18" charset="0"/>
              </a:rPr>
              <a:t>успешный, честный, 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ru-RU" sz="2200" dirty="0" smtClean="0">
                <a:latin typeface="Times New Roman" pitchFamily="18" charset="0"/>
              </a:rPr>
              <a:t>успешный, честный, хладнокровный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ru-RU" sz="2200" dirty="0" smtClean="0">
                <a:latin typeface="Times New Roman" pitchFamily="18" charset="0"/>
              </a:rPr>
              <a:t>успешный, элегантный, честный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ru-RU" sz="2200" dirty="0" smtClean="0">
                <a:latin typeface="Times New Roman" pitchFamily="18" charset="0"/>
              </a:rPr>
              <a:t>успешный, умный, богатый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ru-RU" sz="2200" dirty="0" smtClean="0">
                <a:latin typeface="Times New Roman" pitchFamily="18" charset="0"/>
              </a:rPr>
              <a:t>влюбленный, богатый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ru-RU" sz="2200" dirty="0" smtClean="0">
                <a:latin typeface="Times New Roman" pitchFamily="18" charset="0"/>
              </a:rPr>
              <a:t>интеллигентный, внимательный, живой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ru-RU" sz="2200" dirty="0" smtClean="0">
                <a:latin typeface="Times New Roman" pitchFamily="18" charset="0"/>
              </a:rPr>
              <a:t>любимый, доброжелательный, здоровый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ru-RU" sz="2200" dirty="0" smtClean="0">
                <a:latin typeface="Times New Roman" pitchFamily="18" charset="0"/>
              </a:rPr>
              <a:t>не стеснительный, жизнелюбивый, красивый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ru-RU" sz="2200" dirty="0" smtClean="0">
                <a:latin typeface="Times New Roman" pitchFamily="18" charset="0"/>
              </a:rPr>
              <a:t>образованный, здоровый, любимый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ru-RU" sz="2200" dirty="0" smtClean="0">
                <a:latin typeface="Times New Roman" pitchFamily="18" charset="0"/>
              </a:rPr>
              <a:t>счастливый, имеющий чёткую, хорошую опору, неповторимый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ru-RU" sz="2200" dirty="0" smtClean="0">
                <a:latin typeface="Times New Roman" pitchFamily="18" charset="0"/>
              </a:rPr>
              <a:t>счастливый, интеллигентный, обеспеченный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ru-RU" sz="2200" dirty="0" smtClean="0">
                <a:latin typeface="Times New Roman" pitchFamily="18" charset="0"/>
              </a:rPr>
              <a:t>счастливый, любимый, образованный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ru-RU" sz="2200" dirty="0" smtClean="0">
                <a:latin typeface="Times New Roman" pitchFamily="18" charset="0"/>
              </a:rPr>
              <a:t>счастливый, мыслящий, развитый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ru-RU" sz="2200" dirty="0" smtClean="0">
                <a:latin typeface="Times New Roman" pitchFamily="18" charset="0"/>
              </a:rPr>
              <a:t>счастливый, общительный, с деньгами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ru-RU" sz="2200" dirty="0" smtClean="0">
                <a:latin typeface="Times New Roman" pitchFamily="18" charset="0"/>
              </a:rPr>
              <a:t>уверенный, свободный, самодостаточный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ru-RU" sz="2200" dirty="0" smtClean="0">
                <a:latin typeface="Times New Roman" pitchFamily="18" charset="0"/>
              </a:rPr>
              <a:t>удовлетворенный, стройный, сильный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ru-RU" sz="2200" dirty="0" smtClean="0">
                <a:latin typeface="Times New Roman" pitchFamily="18" charset="0"/>
              </a:rPr>
              <a:t>умный, счастливый, сильный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323850" y="0"/>
          <a:ext cx="9828213" cy="7254875"/>
        </p:xfrm>
        <a:graphic>
          <a:graphicData uri="http://schemas.openxmlformats.org/presentationml/2006/ole">
            <p:oleObj spid="_x0000_s24578" name="Диаграмма" r:id="rId3" imgW="6096090" imgH="4505220" progId="MSGraph.Chart.8">
              <p:embed followColorScheme="full"/>
            </p:oleObj>
          </a:graphicData>
        </a:graphic>
      </p:graphicFrame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2824163" y="784225"/>
            <a:ext cx="26844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24580" name="Oval 4"/>
          <p:cNvSpPr>
            <a:spLocks noChangeArrowheads="1"/>
          </p:cNvSpPr>
          <p:nvPr/>
        </p:nvSpPr>
        <p:spPr bwMode="auto">
          <a:xfrm>
            <a:off x="2771775" y="1196975"/>
            <a:ext cx="4968875" cy="4824413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24581" name="Line 8"/>
          <p:cNvSpPr>
            <a:spLocks noChangeShapeType="1"/>
          </p:cNvSpPr>
          <p:nvPr/>
        </p:nvSpPr>
        <p:spPr bwMode="auto">
          <a:xfrm flipV="1">
            <a:off x="2627313" y="3644900"/>
            <a:ext cx="2592387" cy="1439863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582" name="Line 9"/>
          <p:cNvSpPr>
            <a:spLocks noChangeShapeType="1"/>
          </p:cNvSpPr>
          <p:nvPr/>
        </p:nvSpPr>
        <p:spPr bwMode="auto">
          <a:xfrm>
            <a:off x="5219700" y="620713"/>
            <a:ext cx="0" cy="3024187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583" name="Line 10"/>
          <p:cNvSpPr>
            <a:spLocks noChangeShapeType="1"/>
          </p:cNvSpPr>
          <p:nvPr/>
        </p:nvSpPr>
        <p:spPr bwMode="auto">
          <a:xfrm flipH="1" flipV="1">
            <a:off x="5219700" y="3644900"/>
            <a:ext cx="2592388" cy="1439863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584" name="Text Box 11"/>
          <p:cNvSpPr txBox="1">
            <a:spLocks noChangeArrowheads="1"/>
          </p:cNvSpPr>
          <p:nvPr/>
        </p:nvSpPr>
        <p:spPr bwMode="auto">
          <a:xfrm>
            <a:off x="4427538" y="1196975"/>
            <a:ext cx="15843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rgbClr val="FF3300"/>
                </a:solidFill>
              </a:rPr>
              <a:t>ТЕЛО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323850" y="0"/>
          <a:ext cx="9828213" cy="7254875"/>
        </p:xfrm>
        <a:graphic>
          <a:graphicData uri="http://schemas.openxmlformats.org/presentationml/2006/ole">
            <p:oleObj spid="_x0000_s25602" name="Диаграмма" r:id="rId3" imgW="6096090" imgH="4505220" progId="MSGraph.Chart.8">
              <p:embed followColorScheme="full"/>
            </p:oleObj>
          </a:graphicData>
        </a:graphic>
      </p:graphicFrame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2824163" y="784225"/>
            <a:ext cx="26844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25604" name="Oval 4"/>
          <p:cNvSpPr>
            <a:spLocks noChangeArrowheads="1"/>
          </p:cNvSpPr>
          <p:nvPr/>
        </p:nvSpPr>
        <p:spPr bwMode="auto">
          <a:xfrm>
            <a:off x="2771775" y="1196975"/>
            <a:ext cx="4968875" cy="4824413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25605" name="Oval 5"/>
          <p:cNvSpPr>
            <a:spLocks noChangeArrowheads="1"/>
          </p:cNvSpPr>
          <p:nvPr/>
        </p:nvSpPr>
        <p:spPr bwMode="auto">
          <a:xfrm>
            <a:off x="3563938" y="1916113"/>
            <a:ext cx="3384550" cy="338296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25606" name="Line 10"/>
          <p:cNvSpPr>
            <a:spLocks noChangeShapeType="1"/>
          </p:cNvSpPr>
          <p:nvPr/>
        </p:nvSpPr>
        <p:spPr bwMode="auto">
          <a:xfrm flipV="1">
            <a:off x="2627313" y="3644900"/>
            <a:ext cx="2592387" cy="1439863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607" name="Line 11"/>
          <p:cNvSpPr>
            <a:spLocks noChangeShapeType="1"/>
          </p:cNvSpPr>
          <p:nvPr/>
        </p:nvSpPr>
        <p:spPr bwMode="auto">
          <a:xfrm>
            <a:off x="5219700" y="620713"/>
            <a:ext cx="0" cy="3024187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608" name="Line 12"/>
          <p:cNvSpPr>
            <a:spLocks noChangeShapeType="1"/>
          </p:cNvSpPr>
          <p:nvPr/>
        </p:nvSpPr>
        <p:spPr bwMode="auto">
          <a:xfrm flipH="1" flipV="1">
            <a:off x="5219700" y="3644900"/>
            <a:ext cx="2592388" cy="1439863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609" name="Text Box 13"/>
          <p:cNvSpPr txBox="1">
            <a:spLocks noChangeArrowheads="1"/>
          </p:cNvSpPr>
          <p:nvPr/>
        </p:nvSpPr>
        <p:spPr bwMode="auto">
          <a:xfrm>
            <a:off x="4427538" y="1196975"/>
            <a:ext cx="15843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rgbClr val="FF3300"/>
                </a:solidFill>
              </a:rPr>
              <a:t>ТЕЛО</a:t>
            </a:r>
          </a:p>
        </p:txBody>
      </p:sp>
      <p:sp>
        <p:nvSpPr>
          <p:cNvPr id="25610" name="Text Box 14"/>
          <p:cNvSpPr txBox="1">
            <a:spLocks noChangeArrowheads="1"/>
          </p:cNvSpPr>
          <p:nvPr/>
        </p:nvSpPr>
        <p:spPr bwMode="auto">
          <a:xfrm>
            <a:off x="4500563" y="2060575"/>
            <a:ext cx="17399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rgbClr val="FF3300"/>
                </a:solidFill>
              </a:rPr>
              <a:t>ДУША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404813"/>
            <a:ext cx="8424862" cy="61928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600" b="1" smtClean="0"/>
              <a:t>ДУША | </a:t>
            </a:r>
            <a:r>
              <a:rPr lang="ru-RU" sz="2600" smtClean="0">
                <a:hlinkClick r:id="rId2"/>
              </a:rPr>
              <a:t>Толковый словарь Даля</a:t>
            </a:r>
            <a:r>
              <a:rPr lang="ru-RU" sz="2600" b="1" smtClean="0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600" smtClean="0"/>
              <a:t>бессмертное духовное существо, одаренное разумом и волею; в общем знач. человек, с духом и телом;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600" smtClean="0"/>
              <a:t>человек без плоти, бестелесный, по смерти своей;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600" smtClean="0"/>
              <a:t>жизненное существо человека, воображаемое отдельно, от тела и от духа, и в этом смысле говорится, что и у животных есть душа.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600" smtClean="0"/>
              <a:t>Душа также душевные и духовные качества человека, совесть, внутреннее чувство и пр. Душа есть бесплотное тело духа: в этом знач. дух выше души.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600" b="1" smtClean="0"/>
              <a:t>ДУША | </a:t>
            </a:r>
            <a:r>
              <a:rPr lang="ru-RU" sz="2600" smtClean="0">
                <a:hlinkClick r:id="rId3"/>
              </a:rPr>
              <a:t>Толковый словарь Ожегова</a:t>
            </a:r>
            <a:r>
              <a:rPr lang="ru-RU" sz="2600" b="1" smtClean="0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600" smtClean="0"/>
              <a:t>Внутренний, психический мир человека, его сознание.</a:t>
            </a:r>
            <a:r>
              <a:rPr lang="ru-RU" sz="2400" smtClean="0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40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323850" y="0"/>
          <a:ext cx="9828213" cy="7254875"/>
        </p:xfrm>
        <a:graphic>
          <a:graphicData uri="http://schemas.openxmlformats.org/presentationml/2006/ole">
            <p:oleObj spid="_x0000_s27650" name="Диаграмма" r:id="rId3" imgW="6096090" imgH="4505220" progId="MSGraph.Chart.8">
              <p:embed followColorScheme="full"/>
            </p:oleObj>
          </a:graphicData>
        </a:graphic>
      </p:graphicFrame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2824163" y="784225"/>
            <a:ext cx="26844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27652" name="Oval 4"/>
          <p:cNvSpPr>
            <a:spLocks noChangeArrowheads="1"/>
          </p:cNvSpPr>
          <p:nvPr/>
        </p:nvSpPr>
        <p:spPr bwMode="auto">
          <a:xfrm>
            <a:off x="2771775" y="1196975"/>
            <a:ext cx="4968875" cy="4824413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27653" name="Oval 5"/>
          <p:cNvSpPr>
            <a:spLocks noChangeArrowheads="1"/>
          </p:cNvSpPr>
          <p:nvPr/>
        </p:nvSpPr>
        <p:spPr bwMode="auto">
          <a:xfrm>
            <a:off x="3563938" y="1916113"/>
            <a:ext cx="3384550" cy="338296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27654" name="Line 9"/>
          <p:cNvSpPr>
            <a:spLocks noChangeShapeType="1"/>
          </p:cNvSpPr>
          <p:nvPr/>
        </p:nvSpPr>
        <p:spPr bwMode="auto">
          <a:xfrm flipV="1">
            <a:off x="2627313" y="3644900"/>
            <a:ext cx="2592387" cy="1439863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7655" name="Line 10"/>
          <p:cNvSpPr>
            <a:spLocks noChangeShapeType="1"/>
          </p:cNvSpPr>
          <p:nvPr/>
        </p:nvSpPr>
        <p:spPr bwMode="auto">
          <a:xfrm>
            <a:off x="5219700" y="620713"/>
            <a:ext cx="0" cy="3024187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7656" name="Line 11"/>
          <p:cNvSpPr>
            <a:spLocks noChangeShapeType="1"/>
          </p:cNvSpPr>
          <p:nvPr/>
        </p:nvSpPr>
        <p:spPr bwMode="auto">
          <a:xfrm flipH="1" flipV="1">
            <a:off x="5219700" y="3644900"/>
            <a:ext cx="2592388" cy="1439863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7657" name="Text Box 12"/>
          <p:cNvSpPr txBox="1">
            <a:spLocks noChangeArrowheads="1"/>
          </p:cNvSpPr>
          <p:nvPr/>
        </p:nvSpPr>
        <p:spPr bwMode="auto">
          <a:xfrm>
            <a:off x="4427538" y="1196975"/>
            <a:ext cx="15843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rgbClr val="FF3300"/>
                </a:solidFill>
              </a:rPr>
              <a:t>ТЕЛО</a:t>
            </a:r>
          </a:p>
        </p:txBody>
      </p:sp>
      <p:sp>
        <p:nvSpPr>
          <p:cNvPr id="27658" name="Text Box 13"/>
          <p:cNvSpPr txBox="1">
            <a:spLocks noChangeArrowheads="1"/>
          </p:cNvSpPr>
          <p:nvPr/>
        </p:nvSpPr>
        <p:spPr bwMode="auto">
          <a:xfrm>
            <a:off x="4500563" y="2060575"/>
            <a:ext cx="17399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rgbClr val="FF3300"/>
                </a:solidFill>
              </a:rPr>
              <a:t>ДУША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323850" y="0"/>
          <a:ext cx="9828213" cy="7254875"/>
        </p:xfrm>
        <a:graphic>
          <a:graphicData uri="http://schemas.openxmlformats.org/presentationml/2006/ole">
            <p:oleObj spid="_x0000_s28674" name="Диаграмма" r:id="rId3" imgW="6096090" imgH="4505220" progId="MSGraph.Chart.8">
              <p:embed followColorScheme="full"/>
            </p:oleObj>
          </a:graphicData>
        </a:graphic>
      </p:graphicFrame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2824163" y="784225"/>
            <a:ext cx="26844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28676" name="Oval 4"/>
          <p:cNvSpPr>
            <a:spLocks noChangeArrowheads="1"/>
          </p:cNvSpPr>
          <p:nvPr/>
        </p:nvSpPr>
        <p:spPr bwMode="auto">
          <a:xfrm>
            <a:off x="2771775" y="1196975"/>
            <a:ext cx="4968875" cy="4824413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28677" name="Oval 5"/>
          <p:cNvSpPr>
            <a:spLocks noChangeArrowheads="1"/>
          </p:cNvSpPr>
          <p:nvPr/>
        </p:nvSpPr>
        <p:spPr bwMode="auto">
          <a:xfrm>
            <a:off x="3563938" y="1916113"/>
            <a:ext cx="3384550" cy="338296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28678" name="Oval 6"/>
          <p:cNvSpPr>
            <a:spLocks noChangeArrowheads="1"/>
          </p:cNvSpPr>
          <p:nvPr/>
        </p:nvSpPr>
        <p:spPr bwMode="auto">
          <a:xfrm>
            <a:off x="4427538" y="2781300"/>
            <a:ext cx="1657350" cy="15843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28679" name="Line 10"/>
          <p:cNvSpPr>
            <a:spLocks noChangeShapeType="1"/>
          </p:cNvSpPr>
          <p:nvPr/>
        </p:nvSpPr>
        <p:spPr bwMode="auto">
          <a:xfrm flipV="1">
            <a:off x="2627313" y="3644900"/>
            <a:ext cx="2592387" cy="1439863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680" name="Line 11"/>
          <p:cNvSpPr>
            <a:spLocks noChangeShapeType="1"/>
          </p:cNvSpPr>
          <p:nvPr/>
        </p:nvSpPr>
        <p:spPr bwMode="auto">
          <a:xfrm>
            <a:off x="5219700" y="620713"/>
            <a:ext cx="0" cy="3024187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681" name="Line 12"/>
          <p:cNvSpPr>
            <a:spLocks noChangeShapeType="1"/>
          </p:cNvSpPr>
          <p:nvPr/>
        </p:nvSpPr>
        <p:spPr bwMode="auto">
          <a:xfrm flipH="1" flipV="1">
            <a:off x="5219700" y="3644900"/>
            <a:ext cx="2592388" cy="1439863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8682" name="Text Box 13"/>
          <p:cNvSpPr txBox="1">
            <a:spLocks noChangeArrowheads="1"/>
          </p:cNvSpPr>
          <p:nvPr/>
        </p:nvSpPr>
        <p:spPr bwMode="auto">
          <a:xfrm>
            <a:off x="4427538" y="1196975"/>
            <a:ext cx="15843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rgbClr val="FF3300"/>
                </a:solidFill>
              </a:rPr>
              <a:t>ТЕЛО</a:t>
            </a:r>
          </a:p>
        </p:txBody>
      </p:sp>
      <p:sp>
        <p:nvSpPr>
          <p:cNvPr id="28683" name="Text Box 14"/>
          <p:cNvSpPr txBox="1">
            <a:spLocks noChangeArrowheads="1"/>
          </p:cNvSpPr>
          <p:nvPr/>
        </p:nvSpPr>
        <p:spPr bwMode="auto">
          <a:xfrm>
            <a:off x="4500563" y="2060575"/>
            <a:ext cx="17399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rgbClr val="FF3300"/>
                </a:solidFill>
              </a:rPr>
              <a:t>ДУША</a:t>
            </a:r>
          </a:p>
        </p:txBody>
      </p:sp>
      <p:sp>
        <p:nvSpPr>
          <p:cNvPr id="28684" name="Text Box 15"/>
          <p:cNvSpPr txBox="1">
            <a:spLocks noChangeArrowheads="1"/>
          </p:cNvSpPr>
          <p:nvPr/>
        </p:nvSpPr>
        <p:spPr bwMode="auto">
          <a:xfrm>
            <a:off x="4716463" y="3213100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rgbClr val="FF3300"/>
                </a:solidFill>
              </a:rPr>
              <a:t>ДУХ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188913"/>
            <a:ext cx="8712200" cy="64801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smtClean="0"/>
              <a:t>ДУХ | </a:t>
            </a:r>
            <a:r>
              <a:rPr lang="ru-RU" sz="2000" smtClean="0">
                <a:hlinkClick r:id="rId2"/>
              </a:rPr>
              <a:t>Толковый словарь Даля</a:t>
            </a:r>
            <a:r>
              <a:rPr lang="ru-RU" sz="2000" b="1" smtClean="0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бестелесное существо: обитатель невещественного; а существенного мира; бесплотный житель недоступного нам духовного мира. Относя слово это к человеку, иные разумеют душу его, иные же видят в душе только то, что дает жизнь плоти, а в духе высшую искру Божества, ум и волю, или же стремленье к небесному. Добрый дух, ангел, дух света, чистый; злой дух, дух тьмы. диавол. нечистый дух. Святой Дух, третье Лицо Св. Троицы. Дух Божий, благодать, вдохновенье, наитие, откровенье.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Сила души, доблесть, крепость и самостоятельность, отважность, решимость; бодрость. </a:t>
            </a:r>
            <a:r>
              <a:rPr lang="ru-RU" sz="2000" i="1" smtClean="0"/>
              <a:t>У меня на это не станет духу.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i="1" smtClean="0"/>
              <a:t> </a:t>
            </a:r>
            <a:r>
              <a:rPr lang="ru-RU" sz="2000" smtClean="0"/>
              <a:t>Отличительное свойство, сущность, суть, направленье, значенье, сила, разум, смысл. </a:t>
            </a:r>
            <a:r>
              <a:rPr lang="ru-RU" sz="2000" i="1" smtClean="0"/>
              <a:t>Дух веры христианской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smtClean="0"/>
              <a:t>ДУХ | </a:t>
            </a:r>
            <a:r>
              <a:rPr lang="ru-RU" sz="2000" smtClean="0">
                <a:hlinkClick r:id="rId3"/>
              </a:rPr>
              <a:t>Толковый словарь Ожегова</a:t>
            </a:r>
            <a:endParaRPr lang="ru-RU" sz="2000" b="1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Сознание, мышление, психические способности; начало, определяющее поведение, действия. Материя и д. </a:t>
            </a:r>
            <a:r>
              <a:rPr lang="ru-RU" sz="2000" i="1" smtClean="0"/>
              <a:t>В здоровом теле здоровый д. Д. противоречия (стремление спорить).</a:t>
            </a:r>
            <a:endParaRPr lang="ru-RU" sz="20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Внутренняя, моральная сила. </a:t>
            </a:r>
            <a:r>
              <a:rPr lang="ru-RU" sz="2000" i="1" smtClean="0"/>
              <a:t>Высокий боевой д. Поднять чей-н. д. (вселить бодрость, уверенность). Не падать духом (не отчаиваться). Пасть духом (утратить душевную энергию, отчаяться). Присутствие духа (полное самообладание).</a:t>
            </a:r>
            <a:r>
              <a:rPr lang="ru-RU" sz="2000" smtClean="0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В религии и мифологии: бесплотное сверхъестественное существо. </a:t>
            </a:r>
            <a:r>
              <a:rPr lang="ru-RU" sz="2000" i="1" smtClean="0"/>
              <a:t>Святой д. Злой, добрый д.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Содержание, истинный смысл чего-н.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323850" y="0"/>
          <a:ext cx="9828213" cy="7254875"/>
        </p:xfrm>
        <a:graphic>
          <a:graphicData uri="http://schemas.openxmlformats.org/presentationml/2006/ole">
            <p:oleObj spid="_x0000_s30722" name="Диаграмма" r:id="rId3" imgW="6096090" imgH="4505220" progId="MSGraph.Chart.8">
              <p:embed followColorScheme="full"/>
            </p:oleObj>
          </a:graphicData>
        </a:graphic>
      </p:graphicFrame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2824163" y="784225"/>
            <a:ext cx="26844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0724" name="Oval 4"/>
          <p:cNvSpPr>
            <a:spLocks noChangeArrowheads="1"/>
          </p:cNvSpPr>
          <p:nvPr/>
        </p:nvSpPr>
        <p:spPr bwMode="auto">
          <a:xfrm>
            <a:off x="2771775" y="1196975"/>
            <a:ext cx="4968875" cy="4824413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0725" name="Oval 5"/>
          <p:cNvSpPr>
            <a:spLocks noChangeArrowheads="1"/>
          </p:cNvSpPr>
          <p:nvPr/>
        </p:nvSpPr>
        <p:spPr bwMode="auto">
          <a:xfrm>
            <a:off x="3563938" y="1916113"/>
            <a:ext cx="3384550" cy="338296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0726" name="Oval 6"/>
          <p:cNvSpPr>
            <a:spLocks noChangeArrowheads="1"/>
          </p:cNvSpPr>
          <p:nvPr/>
        </p:nvSpPr>
        <p:spPr bwMode="auto">
          <a:xfrm>
            <a:off x="4427538" y="2781300"/>
            <a:ext cx="1657350" cy="15843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0727" name="Line 10"/>
          <p:cNvSpPr>
            <a:spLocks noChangeShapeType="1"/>
          </p:cNvSpPr>
          <p:nvPr/>
        </p:nvSpPr>
        <p:spPr bwMode="auto">
          <a:xfrm flipV="1">
            <a:off x="2627313" y="3644900"/>
            <a:ext cx="2592387" cy="1439863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28" name="Line 11"/>
          <p:cNvSpPr>
            <a:spLocks noChangeShapeType="1"/>
          </p:cNvSpPr>
          <p:nvPr/>
        </p:nvSpPr>
        <p:spPr bwMode="auto">
          <a:xfrm>
            <a:off x="5219700" y="620713"/>
            <a:ext cx="0" cy="3024187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29" name="Line 12"/>
          <p:cNvSpPr>
            <a:spLocks noChangeShapeType="1"/>
          </p:cNvSpPr>
          <p:nvPr/>
        </p:nvSpPr>
        <p:spPr bwMode="auto">
          <a:xfrm flipH="1" flipV="1">
            <a:off x="5219700" y="3644900"/>
            <a:ext cx="2592388" cy="1439863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30" name="Text Box 13"/>
          <p:cNvSpPr txBox="1">
            <a:spLocks noChangeArrowheads="1"/>
          </p:cNvSpPr>
          <p:nvPr/>
        </p:nvSpPr>
        <p:spPr bwMode="auto">
          <a:xfrm>
            <a:off x="4427538" y="1196975"/>
            <a:ext cx="15843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rgbClr val="FF3300"/>
                </a:solidFill>
              </a:rPr>
              <a:t>ТЕЛО</a:t>
            </a:r>
          </a:p>
        </p:txBody>
      </p:sp>
      <p:sp>
        <p:nvSpPr>
          <p:cNvPr id="30731" name="Text Box 14"/>
          <p:cNvSpPr txBox="1">
            <a:spLocks noChangeArrowheads="1"/>
          </p:cNvSpPr>
          <p:nvPr/>
        </p:nvSpPr>
        <p:spPr bwMode="auto">
          <a:xfrm>
            <a:off x="4500563" y="2060575"/>
            <a:ext cx="17399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rgbClr val="FF3300"/>
                </a:solidFill>
              </a:rPr>
              <a:t>ДУША</a:t>
            </a:r>
          </a:p>
        </p:txBody>
      </p:sp>
      <p:sp>
        <p:nvSpPr>
          <p:cNvPr id="30732" name="Text Box 15"/>
          <p:cNvSpPr txBox="1">
            <a:spLocks noChangeArrowheads="1"/>
          </p:cNvSpPr>
          <p:nvPr/>
        </p:nvSpPr>
        <p:spPr bwMode="auto">
          <a:xfrm>
            <a:off x="4716463" y="3213100"/>
            <a:ext cx="120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rgbClr val="FF3300"/>
                </a:solidFill>
              </a:rPr>
              <a:t>ДУХ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228600"/>
            <a:ext cx="8226425" cy="6248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smtClean="0">
                <a:latin typeface="Times New Roman" pitchFamily="18" charset="0"/>
              </a:rPr>
              <a:t>УСПЕ́Х</a:t>
            </a:r>
            <a:endParaRPr lang="en-US" sz="2800" b="1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smtClean="0">
                <a:latin typeface="Times New Roman" pitchFamily="18" charset="0"/>
              </a:rPr>
              <a:t>Положительный результат, удачное завершение чего-л.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smtClean="0">
                <a:latin typeface="Times New Roman" pitchFamily="18" charset="0"/>
              </a:rPr>
              <a:t>|| Благоприятный исход, победа в каком-л. сражении, поединке и т. п.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smtClean="0">
                <a:latin typeface="Times New Roman" pitchFamily="18" charset="0"/>
              </a:rPr>
              <a:t>|| Хорошие результаты в учебных занятиях, достижения в освоении, изучении чего-л.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smtClean="0">
                <a:latin typeface="Times New Roman" pitchFamily="18" charset="0"/>
              </a:rPr>
              <a:t>Общественное признание, одобрение чего-л., чьих-л. достижений. </a:t>
            </a:r>
            <a:endParaRPr lang="en-US" sz="2800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smtClean="0">
                <a:latin typeface="Times New Roman" pitchFamily="18" charset="0"/>
              </a:rPr>
              <a:t>|| Признание окружающими чьих-л. достоинств; интерес, влечение со стороны лиц другого пола</a:t>
            </a:r>
            <a:endParaRPr lang="en-US" sz="2800" smtClean="0">
              <a:latin typeface="Times New Roman" pitchFamily="18" charset="0"/>
            </a:endParaRPr>
          </a:p>
          <a:p>
            <a:pPr algn="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400" i="1" smtClean="0">
              <a:latin typeface="Times New Roman" pitchFamily="18" charset="0"/>
            </a:endParaRPr>
          </a:p>
          <a:p>
            <a:pPr algn="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i="1" smtClean="0">
                <a:latin typeface="Times New Roman" pitchFamily="18" charset="0"/>
              </a:rPr>
              <a:t>Словарь русского языка: В 4-х т. / РАН, </a:t>
            </a:r>
            <a:endParaRPr lang="en-US" sz="2400" i="1" smtClean="0">
              <a:latin typeface="Times New Roman" pitchFamily="18" charset="0"/>
            </a:endParaRPr>
          </a:p>
          <a:p>
            <a:pPr algn="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i="1" smtClean="0">
                <a:latin typeface="Times New Roman" pitchFamily="18" charset="0"/>
              </a:rPr>
              <a:t>Ин-т. исследований; Под ред. А. П. Евгеньевой.</a:t>
            </a:r>
            <a:endParaRPr lang="en-US" sz="2400" i="1" smtClean="0">
              <a:latin typeface="Times New Roman" pitchFamily="18" charset="0"/>
            </a:endParaRPr>
          </a:p>
          <a:p>
            <a:pPr algn="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i="1" smtClean="0">
                <a:latin typeface="Times New Roman" pitchFamily="18" charset="0"/>
              </a:rPr>
              <a:t> — 4-е изд.,стер. — М.: Рус. яз.; Полиграфресурсы, </a:t>
            </a:r>
            <a:endParaRPr lang="en-US" sz="2400" i="1" smtClean="0">
              <a:latin typeface="Times New Roman" pitchFamily="18" charset="0"/>
            </a:endParaRPr>
          </a:p>
          <a:p>
            <a:pPr algn="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i="1" smtClean="0">
                <a:latin typeface="Times New Roman" pitchFamily="18" charset="0"/>
              </a:rPr>
              <a:t>1999. http://feb-web.ru/feb/mas/mas-abc/default.asp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228600"/>
            <a:ext cx="8226425" cy="63246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b="1" smtClean="0">
                <a:latin typeface="Times New Roman" pitchFamily="18" charset="0"/>
              </a:rPr>
              <a:t>СПЕТЬ</a:t>
            </a:r>
            <a:r>
              <a:rPr lang="ru-RU" smtClean="0"/>
              <a:t> </a:t>
            </a:r>
            <a:r>
              <a:rPr lang="ru-RU" smtClean="0">
                <a:latin typeface="Times New Roman" pitchFamily="18" charset="0"/>
              </a:rPr>
              <a:t>(«Спеет в поле колос»), </a:t>
            </a:r>
            <a:endParaRPr lang="en-US" smtClean="0">
              <a:latin typeface="Times New Roman" pitchFamily="18" charset="0"/>
            </a:endParaRP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smtClean="0">
                <a:latin typeface="Times New Roman" pitchFamily="18" charset="0"/>
              </a:rPr>
              <a:t>     </a:t>
            </a:r>
            <a:r>
              <a:rPr lang="ru-RU" smtClean="0">
                <a:latin typeface="Times New Roman" pitchFamily="18" charset="0"/>
              </a:rPr>
              <a:t>успеть, успех, успеваемость, спешить (ср.наспех), спешный и т. д. Глагол спти, спю (литовск. </a:t>
            </a:r>
            <a:r>
              <a:rPr lang="en-US" smtClean="0">
                <a:latin typeface="Times New Roman" pitchFamily="18" charset="0"/>
              </a:rPr>
              <a:t>sp</a:t>
            </a:r>
            <a:r>
              <a:rPr lang="ru-RU" smtClean="0">
                <a:latin typeface="Times New Roman" pitchFamily="18" charset="0"/>
              </a:rPr>
              <a:t>é</a:t>
            </a:r>
            <a:r>
              <a:rPr lang="en-US" smtClean="0">
                <a:latin typeface="Times New Roman" pitchFamily="18" charset="0"/>
              </a:rPr>
              <a:t>ti</a:t>
            </a:r>
            <a:r>
              <a:rPr lang="ru-RU" smtClean="0">
                <a:latin typeface="Times New Roman" pitchFamily="18" charset="0"/>
              </a:rPr>
              <a:t>, греч.</a:t>
            </a:r>
            <a:r>
              <a:rPr lang="en-US" smtClean="0">
                <a:latin typeface="Times New Roman" pitchFamily="18" charset="0"/>
              </a:rPr>
              <a:t>σπάω</a:t>
            </a:r>
            <a:r>
              <a:rPr lang="ru-RU" smtClean="0">
                <a:latin typeface="Times New Roman" pitchFamily="18" charset="0"/>
              </a:rPr>
              <a:t>и т. п.) в древнерусском языке выражал значения:</a:t>
            </a:r>
            <a:endParaRPr lang="en-US" smtClean="0">
              <a:latin typeface="Times New Roman" pitchFamily="18" charset="0"/>
            </a:endParaRPr>
          </a:p>
          <a:p>
            <a:pPr marL="609600" indent="-609600" eaLnBrk="1" hangingPunct="1">
              <a:buFontTx/>
              <a:buAutoNum type="arabicParenR"/>
              <a:defRPr/>
            </a:pPr>
            <a:r>
              <a:rPr lang="ru-RU" smtClean="0">
                <a:latin typeface="Times New Roman" pitchFamily="18" charset="0"/>
              </a:rPr>
              <a:t>стремиться, двигаться, спешить. </a:t>
            </a:r>
            <a:endParaRPr lang="en-US" smtClean="0">
              <a:latin typeface="Times New Roman" pitchFamily="18" charset="0"/>
            </a:endParaRPr>
          </a:p>
          <a:p>
            <a:pPr marL="609600" indent="-609600" eaLnBrk="1" hangingPunct="1">
              <a:buFontTx/>
              <a:buAutoNum type="arabicParenR"/>
              <a:defRPr/>
            </a:pPr>
            <a:r>
              <a:rPr lang="ru-RU" smtClean="0">
                <a:latin typeface="Times New Roman" pitchFamily="18" charset="0"/>
              </a:rPr>
              <a:t>помогать, способствовать, приносить пользу.</a:t>
            </a:r>
            <a:endParaRPr lang="en-US" smtClean="0">
              <a:latin typeface="Times New Roman" pitchFamily="18" charset="0"/>
            </a:endParaRPr>
          </a:p>
          <a:p>
            <a:pPr marL="609600" indent="-609600" eaLnBrk="1" hangingPunct="1">
              <a:buFontTx/>
              <a:buAutoNum type="arabicParenR"/>
              <a:defRPr/>
            </a:pPr>
            <a:r>
              <a:rPr lang="ru-RU" smtClean="0">
                <a:latin typeface="Times New Roman" pitchFamily="18" charset="0"/>
              </a:rPr>
              <a:t>развиваться, созревать, преуспевать.</a:t>
            </a:r>
            <a:r>
              <a:rPr lang="ru-RU" smtClean="0"/>
              <a:t>   </a:t>
            </a:r>
            <a:endParaRPr lang="en-US" smtClean="0"/>
          </a:p>
          <a:p>
            <a:pPr marL="609600" indent="-609600" algn="r" eaLnBrk="1" hangingPunct="1">
              <a:buFont typeface="Wingdings" pitchFamily="2" charset="2"/>
              <a:buNone/>
              <a:defRPr/>
            </a:pPr>
            <a:r>
              <a:rPr lang="ru-RU" smtClean="0"/>
              <a:t>                                                                               </a:t>
            </a:r>
            <a:r>
              <a:rPr lang="en-US" smtClean="0"/>
              <a:t>                                     </a:t>
            </a:r>
            <a:r>
              <a:rPr lang="ru-RU" sz="2400" i="1" smtClean="0">
                <a:latin typeface="Times New Roman" pitchFamily="18" charset="0"/>
              </a:rPr>
              <a:t>В. В. Виноградов. История слов.</a:t>
            </a:r>
            <a:endParaRPr lang="en-US" sz="2400" i="1" smtClean="0">
              <a:latin typeface="Times New Roman" pitchFamily="18" charset="0"/>
            </a:endParaRPr>
          </a:p>
          <a:p>
            <a:pPr marL="609600" indent="-609600" algn="r" eaLnBrk="1" hangingPunct="1">
              <a:buFont typeface="Wingdings" pitchFamily="2" charset="2"/>
              <a:buNone/>
              <a:defRPr/>
            </a:pPr>
            <a:r>
              <a:rPr lang="ru-RU" sz="2400" i="1" smtClean="0">
                <a:latin typeface="Times New Roman" pitchFamily="18" charset="0"/>
              </a:rPr>
              <a:t>Часть 1.http://etymolog.ruslang.ru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val 2"/>
          <p:cNvSpPr>
            <a:spLocks noChangeArrowheads="1"/>
          </p:cNvSpPr>
          <p:nvPr/>
        </p:nvSpPr>
        <p:spPr bwMode="auto">
          <a:xfrm>
            <a:off x="1066800" y="228600"/>
            <a:ext cx="6629400" cy="6324600"/>
          </a:xfrm>
          <a:prstGeom prst="ellipse">
            <a:avLst/>
          </a:pr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val 2"/>
          <p:cNvSpPr>
            <a:spLocks noChangeArrowheads="1"/>
          </p:cNvSpPr>
          <p:nvPr/>
        </p:nvSpPr>
        <p:spPr bwMode="auto">
          <a:xfrm>
            <a:off x="1066800" y="228600"/>
            <a:ext cx="6629400" cy="6324600"/>
          </a:xfrm>
          <a:prstGeom prst="ellipse">
            <a:avLst/>
          </a:pr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4114800" y="5791200"/>
            <a:ext cx="73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ЮГ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52400" y="3048000"/>
            <a:ext cx="1376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ЗАПАД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733800" y="457200"/>
            <a:ext cx="1319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СЕВЕР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7391400" y="3124200"/>
            <a:ext cx="1608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ВОСТОК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val 2"/>
          <p:cNvSpPr>
            <a:spLocks noChangeArrowheads="1"/>
          </p:cNvSpPr>
          <p:nvPr/>
        </p:nvSpPr>
        <p:spPr bwMode="auto">
          <a:xfrm>
            <a:off x="1066800" y="228600"/>
            <a:ext cx="6629400" cy="6324600"/>
          </a:xfrm>
          <a:prstGeom prst="ellipse">
            <a:avLst/>
          </a:pr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4114800" y="5791200"/>
            <a:ext cx="73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ЮГ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52400" y="3048000"/>
            <a:ext cx="1376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ЗАПАД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3733800" y="457200"/>
            <a:ext cx="1319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СЕВЕР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7391400" y="3124200"/>
            <a:ext cx="1608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ВОСТОК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2057400" y="990600"/>
            <a:ext cx="476250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600" b="1"/>
              <a:t>Люди Севера – это люди действия. Лидеры, </a:t>
            </a:r>
          </a:p>
          <a:p>
            <a:r>
              <a:rPr lang="ru-RU" sz="1600" b="1"/>
              <a:t>которые делают дело. Люди, которые идут</a:t>
            </a:r>
          </a:p>
          <a:p>
            <a:r>
              <a:rPr lang="ru-RU" sz="1600" b="1"/>
              <a:t> к цели любыми путями, не оглядываясь на </a:t>
            </a:r>
          </a:p>
          <a:p>
            <a:r>
              <a:rPr lang="ru-RU" sz="1600" b="1"/>
              <a:t>средства, их мало интересует атмосфера, </a:t>
            </a:r>
          </a:p>
          <a:p>
            <a:r>
              <a:rPr lang="ru-RU" sz="1600" b="1"/>
              <a:t>которая царит вокруг.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val 2"/>
          <p:cNvSpPr>
            <a:spLocks noChangeArrowheads="1"/>
          </p:cNvSpPr>
          <p:nvPr/>
        </p:nvSpPr>
        <p:spPr bwMode="auto">
          <a:xfrm>
            <a:off x="1066800" y="228600"/>
            <a:ext cx="6629400" cy="6324600"/>
          </a:xfrm>
          <a:prstGeom prst="ellipse">
            <a:avLst/>
          </a:pr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4114800" y="5791200"/>
            <a:ext cx="73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ЮГ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52400" y="3048000"/>
            <a:ext cx="1376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ЗАПАД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3733800" y="457200"/>
            <a:ext cx="1319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СЕВЕР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7391400" y="3124200"/>
            <a:ext cx="1608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ВОСТОК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2057400" y="990600"/>
            <a:ext cx="476250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600" b="1"/>
              <a:t>Люди Севера – это люди действия. Лидеры, </a:t>
            </a:r>
          </a:p>
          <a:p>
            <a:r>
              <a:rPr lang="ru-RU" sz="1600" b="1"/>
              <a:t>которые делают дело. Люди, которые идут</a:t>
            </a:r>
          </a:p>
          <a:p>
            <a:r>
              <a:rPr lang="ru-RU" sz="1600" b="1"/>
              <a:t> к цели любыми путями, не оглядываясь на </a:t>
            </a:r>
          </a:p>
          <a:p>
            <a:r>
              <a:rPr lang="ru-RU" sz="1600" b="1"/>
              <a:t>средства, их мало интересует атмосфера, </a:t>
            </a:r>
          </a:p>
          <a:p>
            <a:r>
              <a:rPr lang="ru-RU" sz="1600" b="1"/>
              <a:t>которая царит вокруг. 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981200" y="4876800"/>
            <a:ext cx="5175250" cy="85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600" b="1"/>
              <a:t>Люди с  Юга – обеспечивают теплые отношения </a:t>
            </a:r>
          </a:p>
          <a:p>
            <a:r>
              <a:rPr lang="ru-RU" sz="1600" b="1"/>
              <a:t>в каждой группе. Атмосфера в группе важнее </a:t>
            </a:r>
          </a:p>
          <a:p>
            <a:r>
              <a:rPr lang="ru-RU" sz="1600" b="1"/>
              <a:t>поставленной цели, движения вперед.</a:t>
            </a:r>
            <a:r>
              <a:rPr lang="ru-RU"/>
              <a:t>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val 2"/>
          <p:cNvSpPr>
            <a:spLocks noChangeArrowheads="1"/>
          </p:cNvSpPr>
          <p:nvPr/>
        </p:nvSpPr>
        <p:spPr bwMode="auto">
          <a:xfrm>
            <a:off x="1066800" y="228600"/>
            <a:ext cx="6629400" cy="6324600"/>
          </a:xfrm>
          <a:prstGeom prst="ellipse">
            <a:avLst/>
          </a:prstGeom>
          <a:solidFill>
            <a:srgbClr val="0033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4114800" y="5791200"/>
            <a:ext cx="73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ЮГ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52400" y="3048000"/>
            <a:ext cx="1376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ЗАПАД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3733800" y="457200"/>
            <a:ext cx="1319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СЕВЕР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7391400" y="3124200"/>
            <a:ext cx="1608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>
                <a:latin typeface="Arial Black" pitchFamily="34" charset="0"/>
              </a:rPr>
              <a:t>ВОСТОК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2057400" y="990600"/>
            <a:ext cx="476250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600" b="1"/>
              <a:t>Люди Севера – это люди действия. Лидеры, </a:t>
            </a:r>
          </a:p>
          <a:p>
            <a:r>
              <a:rPr lang="ru-RU" sz="1600" b="1"/>
              <a:t>которые делают дело. Люди, которые идут</a:t>
            </a:r>
          </a:p>
          <a:p>
            <a:r>
              <a:rPr lang="ru-RU" sz="1600" b="1"/>
              <a:t> к цели любыми путями, не оглядываясь на </a:t>
            </a:r>
          </a:p>
          <a:p>
            <a:r>
              <a:rPr lang="ru-RU" sz="1600" b="1"/>
              <a:t>средства, их мало интересует атмосфера, </a:t>
            </a:r>
          </a:p>
          <a:p>
            <a:r>
              <a:rPr lang="ru-RU" sz="1600" b="1"/>
              <a:t>которая царит вокруг. 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1981200" y="4876800"/>
            <a:ext cx="5175250" cy="85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600" b="1"/>
              <a:t>Люди с  Юга – обеспечивают теплые отношения </a:t>
            </a:r>
          </a:p>
          <a:p>
            <a:r>
              <a:rPr lang="ru-RU" sz="1600" b="1"/>
              <a:t>в каждой группе. Атмосфера в группе важнее </a:t>
            </a:r>
          </a:p>
          <a:p>
            <a:r>
              <a:rPr lang="ru-RU" sz="1600" b="1"/>
              <a:t>поставленной цели, движения вперед.</a:t>
            </a:r>
            <a:r>
              <a:rPr lang="ru-RU"/>
              <a:t> 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1600200" y="2667000"/>
            <a:ext cx="2514600" cy="158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/>
              <a:t>Люди с Запада  – </a:t>
            </a:r>
          </a:p>
          <a:p>
            <a:r>
              <a:rPr lang="ru-RU" sz="1600" b="1"/>
              <a:t>это люди расписаний, </a:t>
            </a:r>
          </a:p>
          <a:p>
            <a:r>
              <a:rPr lang="ru-RU" sz="1600" b="1"/>
              <a:t>расчетов, точности, дисциплины. </a:t>
            </a:r>
          </a:p>
          <a:p>
            <a:r>
              <a:rPr lang="ru-RU" sz="1600" b="1"/>
              <a:t>Их часто обвиняют в </a:t>
            </a:r>
          </a:p>
          <a:p>
            <a:r>
              <a:rPr lang="ru-RU" sz="1600" b="1"/>
              <a:t>бесчувственности.</a:t>
            </a:r>
            <a:r>
              <a:rPr lang="ru-RU"/>
              <a:t>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тка с тенью">
  <a:themeElements>
    <a:clrScheme name="Сетка с тенью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Сетка с тень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етка с тенью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Круги">
  <a:themeElements>
    <a:clrScheme name="Круги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Круг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уги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уги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98</TotalTime>
  <Words>1110</Words>
  <Application>Microsoft Office PowerPoint</Application>
  <PresentationFormat>Экран (4:3)</PresentationFormat>
  <Paragraphs>162</Paragraphs>
  <Slides>26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4" baseType="lpstr">
      <vt:lpstr>Arial</vt:lpstr>
      <vt:lpstr>Wingdings</vt:lpstr>
      <vt:lpstr>Calibri</vt:lpstr>
      <vt:lpstr>Times New Roman</vt:lpstr>
      <vt:lpstr>Arial Black</vt:lpstr>
      <vt:lpstr>Сетка с тенью</vt:lpstr>
      <vt:lpstr>Круги</vt:lpstr>
      <vt:lpstr>Диаграмма Microsoft Graph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revaz</cp:lastModifiedBy>
  <cp:revision>5</cp:revision>
  <cp:lastPrinted>1601-01-01T00:00:00Z</cp:lastPrinted>
  <dcterms:created xsi:type="dcterms:W3CDTF">1601-01-01T00:00:00Z</dcterms:created>
  <dcterms:modified xsi:type="dcterms:W3CDTF">2013-01-14T20:50:04Z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