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86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117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06.xml" ContentType="application/vnd.openxmlformats-officedocument.presentationml.slideLayout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118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1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7.xml" ContentType="application/vnd.openxmlformats-officedocument.theme+xml"/>
  <Override PartName="/ppt/slideLayouts/slideLayout88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15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  <p:sldMasterId id="2147483732" r:id="rId2"/>
    <p:sldMasterId id="2147483736" r:id="rId3"/>
    <p:sldMasterId id="2147483760" r:id="rId4"/>
    <p:sldMasterId id="2147483764" r:id="rId5"/>
    <p:sldMasterId id="2147483772" r:id="rId6"/>
    <p:sldMasterId id="2147483774" r:id="rId7"/>
    <p:sldMasterId id="2147483776" r:id="rId8"/>
    <p:sldMasterId id="2147483806" r:id="rId9"/>
    <p:sldMasterId id="2147483808" r:id="rId10"/>
  </p:sldMasterIdLst>
  <p:notesMasterIdLst>
    <p:notesMasterId r:id="rId21"/>
  </p:notesMasterIdLst>
  <p:sldIdLst>
    <p:sldId id="268" r:id="rId11"/>
    <p:sldId id="259" r:id="rId12"/>
    <p:sldId id="269" r:id="rId13"/>
    <p:sldId id="266" r:id="rId14"/>
    <p:sldId id="276" r:id="rId15"/>
    <p:sldId id="277" r:id="rId16"/>
    <p:sldId id="278" r:id="rId17"/>
    <p:sldId id="279" r:id="rId18"/>
    <p:sldId id="260" r:id="rId19"/>
    <p:sldId id="274" r:id="rId2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6666FF"/>
    <a:srgbClr val="270D20"/>
    <a:srgbClr val="000000"/>
    <a:srgbClr val="FF33CC"/>
    <a:srgbClr val="CC6600"/>
    <a:srgbClr val="FF0000"/>
    <a:srgbClr val="33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86" autoAdjust="0"/>
    <p:restoredTop sz="96078" autoAdjust="0"/>
  </p:normalViewPr>
  <p:slideViewPr>
    <p:cSldViewPr>
      <p:cViewPr>
        <p:scale>
          <a:sx n="66" d="100"/>
          <a:sy n="66" d="100"/>
        </p:scale>
        <p:origin x="-83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29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0B3187F-60E2-4684-BF57-467839D7F7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5566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55670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767BC-606F-488D-8E0D-37EB965A2A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2ABD1-A7F1-416B-BF51-F6D5A2B3C9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903AB-5D07-40FD-A852-62CC0A7A79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75795-67D9-4CEA-8606-6740F30764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9EBBE-7E66-4C46-B9A0-CA2498E8E3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6ECBD-8C41-4959-B24C-535407D586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E037C-B171-41E7-A004-0FAFEDE54C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4AEEB-C7F5-437C-A944-6184681808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5ADBF-3FE4-4AE6-8451-3751CDB38D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378B5A-B1C0-47C9-BF0D-295C32C653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506919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06920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928DB-2243-470D-932E-8572A0A5C5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AB8EE-CB14-44DB-A8E7-8DB57079FB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99E5D-FBCC-416F-BCB9-CD5B260F8A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DC7877-B45B-417D-B189-3B10A2358C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B8BB29-C817-49A7-8C44-613EBF8031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1664D-B8AB-4E39-A5DF-FE273668DF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842A4-36CB-42E6-9CA2-A122BD9E90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7C054-3BF8-4CB0-97DB-160F3E3772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CE02A-87BC-45E4-BC03-99C60328B3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A3135-C3A8-40FD-AE2C-3E8C5C70A1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1C84E-F917-4F70-B2F3-D37F36FEB3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FADB1-66B2-4ABE-B6CC-033B83A4B6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8830C-8C6B-4DFD-B4D8-506C39EABA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6F11F-C0DF-44F5-9A86-02C601A293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0276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0276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63FB7-78CE-4033-9974-AFE44E6A87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98413-6781-4BFE-9BC9-EE28D0ACE8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4F716-CBBC-4514-8A8E-7F53A4EF4F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8C4E2-FBB4-4532-981F-19B0EADC1A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AC238-95F1-4E50-9108-1BEC5F4BB6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97E0E-FFC0-4A12-8AC6-2A735FCFC0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DA14BC-1D25-4DF1-BB3D-9377CB2CE7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3F0FE4-C07D-4FAB-8AAA-DD10D82342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368BAD-7569-46AD-A1B7-BC79162BF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8F6F93-0241-4130-8FC6-7D8A59428B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A2BB62-431C-4772-9305-9177D2F18B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EF263-F3AA-4399-97D7-20260DDE89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3125A-6773-46D7-A7DA-5E790D29C4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0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18330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18331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F81FF-9812-4B9F-A7E3-E5F8525FBD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EAFE5-4C8F-4CED-87BC-F3A056D96E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A39A9-02AA-4AD5-A2AD-91596A2272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C4A0D-BC80-47EE-948C-A243D0ECAA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1C78D-89B2-4D8D-B632-18286AFC7E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9DCAC2-A60D-40BB-B6EC-7A27FFF8C0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CADF2-6197-4391-87EA-09904DF1B3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995AAD-08CD-4621-A3C1-08604A806B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D0ACC0-ED4A-43BE-91A8-CB44443AE1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EE1-D916-42FA-9D62-2B1CD8E8EE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8AEE6-B9E0-4AFC-9B94-C8E32889C7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E1819C-31BD-4F19-8002-0C9FDFF020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CB2A4B-CF92-4925-B2BA-99DB8D7448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5942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5942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C5654-0A26-4DED-BDD8-C237ADD31D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F9045-04E1-4A15-95D7-17E60D44AD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92F60-2185-418D-8922-4A0C60E68A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5FE8F8-0155-4E72-8C7D-40D64D6E7A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53DDC-C51F-429D-A7C0-688E99C532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72D55-0522-4AB1-9E90-A93055F0EF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C634D-3CA9-4206-BF28-3CDC5F56D0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79E68-1CFE-4AC9-AC90-17A8394B59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5885A-2BB7-4328-A900-BE808CEE4A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1A9F9-C4AA-42DD-AB50-2462B9FCE9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D466F-C10C-42D1-AB77-6065E6E9FC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B4F554-D6E3-4234-B9FC-3287753DD4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2EFC1-7B77-4CF1-BB2B-BA14B90595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38404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8404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D8774-6E49-4FAA-A774-B8E39C0A4B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81DC2-8046-4B7D-9647-43B2A0DC84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110D0-8066-4C29-9BA4-D52A0C4D21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26D69E-4E92-4EB9-8D45-D7431E538C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29654-CC6A-45C7-A62E-D8B037A46D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FF578-EE6B-4C85-8D70-6EE134629A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0F177-116B-4BC4-8D39-DA1C81EABA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ADDF10-5E12-42F4-A621-5E2F3D53EE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7C57D3-A908-4FCF-8F7B-AEC2887C12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7622E4-4FD3-495D-A9C8-47A8446415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BA307-FC40-4FB8-B449-083C6041FB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A0F33-9722-4602-BE97-29EA278842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D9B22-8F56-4B10-9419-E19814BA57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94CFC-EB7E-494D-B8DE-C3E6244B24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06531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B11B6-A2CE-47C5-B224-499FEA5D06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3080B-5353-4104-BB24-057C579879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F756BB-C41D-4333-AB35-48550932D3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54FEAB-89B8-4731-A331-924D584C36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5F407-AD96-4FDD-9CF3-53F5D18606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96D19-6AEE-4341-B5CB-1A826BEC23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C9053-E256-4A79-8713-21549D7351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79E44-E4A6-48D5-94E0-F3F628D2F9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C284-4FC3-48BD-8B97-C2965DAD4F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352F0-96CB-488E-B687-33418F8E2E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F4C66E-78E5-455E-93A3-51999E42A4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8CE8E-FF1E-43E3-B68B-C91B8BBFE8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8540750" cy="21351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1625" y="3963988"/>
            <a:ext cx="8540750" cy="2135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326E8-6300-4513-B857-558E938704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41370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13706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C262E-A19E-4877-BB9C-531D941C6E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A336F-27FA-4D04-A400-9B2D8DE4AF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1595C9-2FBB-455A-9301-E00635AB72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E1287-1C70-400E-BC6F-8515E5B251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81A74-C2AA-436D-97E2-48CEB12C37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70444-7044-4D93-82DF-FEF5A962E3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AC1F3-2E94-4E29-A196-FB9B742F31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5FBE7-38E6-40A0-851F-0B0C20E0A4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38B4B-807E-4D59-A328-5AC59F936D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1944B-D443-43E5-947F-BF55AF0FF3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F45C5-5D20-4221-A2CA-16A0F28802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BC043C-1965-43AB-8778-C4C85D2BAA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3E6087-33FD-4B6A-AE5C-846D1C917B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418821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1882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1CAEB-C6A9-405C-8B56-10A41E1D06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C02EF-9950-4723-B6F3-5C546BDA04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E0A9AD-AEA9-4FB3-9F80-387856429B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CD287-EF89-4F69-AB00-3CB989BFDE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14579-3FBC-49DD-8143-6ED0624C6C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6133C-9F9E-45CD-B560-D0AE5E8ED1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D9B87-512C-4EE7-87F3-825BD1824E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81F48A-53AD-497D-A56D-22C635DF0C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FDC81-9A90-4463-876A-ADB2D6A655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C9369-3F3C-464D-86E7-1D21CC7FEB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07D6A-0576-4C34-9636-DD3ADC7E2C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81839-CA93-42C4-A6E2-0D78E7F90D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3924300"/>
            <a:ext cx="8229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CDDB9-1E3C-4800-84C8-42BE4FEC95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467986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67987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7A219-CE42-49D0-BD81-71E90CFFD7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91DBE-6BDA-4470-A2BE-68105961E6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97ECE-9C16-41D7-98E9-4C43410C79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3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Relationship Id="rId14" Type="http://schemas.openxmlformats.org/officeDocument/2006/relationships/image" Target="../media/image6.jpe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154627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4628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4629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4630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4631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4632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4633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4634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4635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4636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4637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4638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4639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4640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4641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4642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4643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4644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54645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5464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54647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4648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464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6A7CFFC3-C3B6-4672-AD18-47F62DB01A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85" r:id="rId1"/>
    <p:sldLayoutId id="2147484175" r:id="rId2"/>
    <p:sldLayoutId id="2147484176" r:id="rId3"/>
    <p:sldLayoutId id="2147484177" r:id="rId4"/>
    <p:sldLayoutId id="2147484178" r:id="rId5"/>
    <p:sldLayoutId id="2147484179" r:id="rId6"/>
    <p:sldLayoutId id="2147484180" r:id="rId7"/>
    <p:sldLayoutId id="2147484181" r:id="rId8"/>
    <p:sldLayoutId id="2147484182" r:id="rId9"/>
    <p:sldLayoutId id="2147484183" r:id="rId10"/>
    <p:sldLayoutId id="2147484184" r:id="rId11"/>
    <p:sldLayoutId id="2147484185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50585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586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586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251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505863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5864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5865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5866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5867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5868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5869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5870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5871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5872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5873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5874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5875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50587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587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587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587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588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588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588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588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588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588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588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263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505888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5889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5890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5891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5892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505893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5894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505895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05896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5897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5898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47670A2F-4DAF-4326-8B58-A0E6DC2949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0589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93" r:id="rId1"/>
    <p:sldLayoutId id="2147484274" r:id="rId2"/>
    <p:sldLayoutId id="2147484275" r:id="rId3"/>
    <p:sldLayoutId id="2147484276" r:id="rId4"/>
    <p:sldLayoutId id="2147484277" r:id="rId5"/>
    <p:sldLayoutId id="2147484278" r:id="rId6"/>
    <p:sldLayoutId id="2147484279" r:id="rId7"/>
    <p:sldLayoutId id="2147484280" r:id="rId8"/>
    <p:sldLayoutId id="2147484281" r:id="rId9"/>
    <p:sldLayoutId id="2147484282" r:id="rId10"/>
    <p:sldLayoutId id="2147484283" r:id="rId11"/>
    <p:sldLayoutId id="2147484284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27B8941-989A-427F-B87F-1F54C98AD6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2056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0173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173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173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1737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173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20173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1740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0174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174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174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6" r:id="rId1"/>
    <p:sldLayoutId id="2147484186" r:id="rId2"/>
    <p:sldLayoutId id="2147484187" r:id="rId3"/>
    <p:sldLayoutId id="2147484188" r:id="rId4"/>
    <p:sldLayoutId id="2147484189" r:id="rId5"/>
    <p:sldLayoutId id="2147484190" r:id="rId6"/>
    <p:sldLayoutId id="2147484191" r:id="rId7"/>
    <p:sldLayoutId id="2147484192" r:id="rId8"/>
    <p:sldLayoutId id="2147484193" r:id="rId9"/>
    <p:sldLayoutId id="2147484194" r:id="rId10"/>
    <p:sldLayoutId id="2147484195" r:id="rId11"/>
    <p:sldLayoutId id="2147484196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709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09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09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09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09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09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09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09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09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10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10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10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10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10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10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10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10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10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10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11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11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11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11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11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11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11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11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11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11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12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12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12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1712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2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2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2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2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2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2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3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3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3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3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3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3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3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3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3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3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4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4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4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4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4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4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4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4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4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4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5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5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5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5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5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5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5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5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5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5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6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6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6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6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6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6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6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6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6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6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7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7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7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7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7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7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7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7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7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7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8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8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8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8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8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8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8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8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8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8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9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9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9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9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9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9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9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9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9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19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0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0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0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0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0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0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0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0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0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0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1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1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1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1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1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1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1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1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1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1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2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2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2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2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2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2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2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2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2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2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3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3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3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3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3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3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3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3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3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3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4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4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4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4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4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4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4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4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4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4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5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5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5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5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5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5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5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5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5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5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6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6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6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6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6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6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6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6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6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6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7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7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7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7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7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7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7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7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7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7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8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8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8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8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8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8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8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8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8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8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9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9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9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9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9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9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9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9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9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29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30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30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30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30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30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30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17306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fld id="{C7CF279F-26E2-4E70-B485-35DA7A963C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17307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7308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7309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17310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7" r:id="rId1"/>
    <p:sldLayoutId id="2147484197" r:id="rId2"/>
    <p:sldLayoutId id="2147484198" r:id="rId3"/>
    <p:sldLayoutId id="2147484199" r:id="rId4"/>
    <p:sldLayoutId id="2147484200" r:id="rId5"/>
    <p:sldLayoutId id="2147484201" r:id="rId6"/>
    <p:sldLayoutId id="2147484202" r:id="rId7"/>
    <p:sldLayoutId id="2147484203" r:id="rId8"/>
    <p:sldLayoutId id="2147484204" r:id="rId9"/>
    <p:sldLayoutId id="2147484205" r:id="rId10"/>
    <p:sldLayoutId id="2147484206" r:id="rId11"/>
    <p:sldLayoutId id="214748420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email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584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9DB2F2D8-0EB8-42CB-9BD0-73AD348867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88" r:id="rId1"/>
    <p:sldLayoutId id="2147484208" r:id="rId2"/>
    <p:sldLayoutId id="2147484209" r:id="rId3"/>
    <p:sldLayoutId id="2147484210" r:id="rId4"/>
    <p:sldLayoutId id="2147484211" r:id="rId5"/>
    <p:sldLayoutId id="2147484212" r:id="rId6"/>
    <p:sldLayoutId id="2147484213" r:id="rId7"/>
    <p:sldLayoutId id="2147484214" r:id="rId8"/>
    <p:sldLayoutId id="2147484215" r:id="rId9"/>
    <p:sldLayoutId id="2147484216" r:id="rId10"/>
    <p:sldLayoutId id="2147484217" r:id="rId11"/>
    <p:sldLayoutId id="214748421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38297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298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298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298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298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298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298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298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298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298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298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299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299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299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299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299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299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299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299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299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299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300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300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300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300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300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300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300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300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300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300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301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301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301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301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301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5164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38301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301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38301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8301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8302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302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302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7B269BC-F4F2-4B14-B2A3-80ACC6C80B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89" r:id="rId1"/>
    <p:sldLayoutId id="2147484219" r:id="rId2"/>
    <p:sldLayoutId id="2147484220" r:id="rId3"/>
    <p:sldLayoutId id="2147484221" r:id="rId4"/>
    <p:sldLayoutId id="2147484222" r:id="rId5"/>
    <p:sldLayoutId id="2147484223" r:id="rId6"/>
    <p:sldLayoutId id="2147484224" r:id="rId7"/>
    <p:sldLayoutId id="2147484225" r:id="rId8"/>
    <p:sldLayoutId id="2147484226" r:id="rId9"/>
    <p:sldLayoutId id="2147484227" r:id="rId10"/>
    <p:sldLayoutId id="2147484228" r:id="rId11"/>
    <p:sldLayoutId id="214748422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email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5507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055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55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55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5884BBF0-8FDE-4E93-9622-4D66C3E096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30" r:id="rId1"/>
    <p:sldLayoutId id="2147484231" r:id="rId2"/>
    <p:sldLayoutId id="2147484232" r:id="rId3"/>
    <p:sldLayoutId id="2147484233" r:id="rId4"/>
    <p:sldLayoutId id="2147484234" r:id="rId5"/>
    <p:sldLayoutId id="2147484235" r:id="rId6"/>
    <p:sldLayoutId id="2147484236" r:id="rId7"/>
    <p:sldLayoutId id="2147484237" r:id="rId8"/>
    <p:sldLayoutId id="2147484238" r:id="rId9"/>
    <p:sldLayoutId id="2147484239" r:id="rId10"/>
    <p:sldLayoutId id="2147484240" r:id="rId11"/>
    <p:sldLayoutId id="214748424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412675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676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677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678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679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680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681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682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41268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268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26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fld id="{4166A470-EBC1-4643-81EE-4A32DBD0F9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12686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2687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0" r:id="rId1"/>
    <p:sldLayoutId id="2147484242" r:id="rId2"/>
    <p:sldLayoutId id="2147484243" r:id="rId3"/>
    <p:sldLayoutId id="2147484244" r:id="rId4"/>
    <p:sldLayoutId id="2147484245" r:id="rId5"/>
    <p:sldLayoutId id="2147484246" r:id="rId6"/>
    <p:sldLayoutId id="2147484247" r:id="rId7"/>
    <p:sldLayoutId id="2147484248" r:id="rId8"/>
    <p:sldLayoutId id="2147484249" r:id="rId9"/>
    <p:sldLayoutId id="2147484250" r:id="rId10"/>
    <p:sldLayoutId id="2147484251" r:id="rId11"/>
    <p:sldLayoutId id="214748425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417795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7796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41779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779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779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780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780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A59DDB83-4EE7-4D86-9C9C-1D2D427CBD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91" r:id="rId1"/>
    <p:sldLayoutId id="2147484253" r:id="rId2"/>
    <p:sldLayoutId id="2147484254" r:id="rId3"/>
    <p:sldLayoutId id="2147484255" r:id="rId4"/>
    <p:sldLayoutId id="2147484256" r:id="rId5"/>
    <p:sldLayoutId id="2147484257" r:id="rId6"/>
    <p:sldLayoutId id="2147484258" r:id="rId7"/>
    <p:sldLayoutId id="2147484259" r:id="rId8"/>
    <p:sldLayoutId id="2147484260" r:id="rId9"/>
    <p:sldLayoutId id="2147484261" r:id="rId10"/>
    <p:sldLayoutId id="2147484262" r:id="rId11"/>
    <p:sldLayoutId id="2147484263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466947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6948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6949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6950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6951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6952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6953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6954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6955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6956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6957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6958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6959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6960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6961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466962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66963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66964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66965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C12BD1A3-47CF-413A-B352-CD1ABD644D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6696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92" r:id="rId1"/>
    <p:sldLayoutId id="2147484264" r:id="rId2"/>
    <p:sldLayoutId id="2147484265" r:id="rId3"/>
    <p:sldLayoutId id="2147484266" r:id="rId4"/>
    <p:sldLayoutId id="2147484267" r:id="rId5"/>
    <p:sldLayoutId id="2147484268" r:id="rId6"/>
    <p:sldLayoutId id="2147484269" r:id="rId7"/>
    <p:sldLayoutId id="2147484270" r:id="rId8"/>
    <p:sldLayoutId id="2147484271" r:id="rId9"/>
    <p:sldLayoutId id="2147484272" r:id="rId10"/>
    <p:sldLayoutId id="21474842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96.xml"/><Relationship Id="rId4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slideLayout" Target="../slideLayouts/slideLayout48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slideLayout" Target="../slideLayouts/slideLayout36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52" name="Rectangle 12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250825" y="4797425"/>
            <a:ext cx="8540750" cy="1584325"/>
          </a:xfrm>
        </p:spPr>
        <p:txBody>
          <a:bodyPr/>
          <a:lstStyle/>
          <a:p>
            <a:pPr marL="0" indent="174625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 smtClean="0"/>
          </a:p>
          <a:p>
            <a:pPr marL="0" indent="174625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 smtClean="0"/>
          </a:p>
          <a:p>
            <a:pPr marL="0" indent="174625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dirty="0" smtClean="0"/>
              <a:t>William Shakespeare. The greatest English poet and dramatist.</a:t>
            </a:r>
            <a:endParaRPr lang="ru-RU" dirty="0" smtClean="0"/>
          </a:p>
        </p:txBody>
      </p:sp>
      <p:sp>
        <p:nvSpPr>
          <p:cNvPr id="394255" name="Text Box 15"/>
          <p:cNvSpPr txBox="1">
            <a:spLocks noChangeArrowheads="1"/>
          </p:cNvSpPr>
          <p:nvPr/>
        </p:nvSpPr>
        <p:spPr bwMode="auto">
          <a:xfrm>
            <a:off x="4356100" y="4221163"/>
            <a:ext cx="43926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Memorial Theatre in Stratford-on-Avon.            </a:t>
            </a:r>
            <a:endParaRPr lang="ru-RU"/>
          </a:p>
        </p:txBody>
      </p:sp>
      <p:pic>
        <p:nvPicPr>
          <p:cNvPr id="20484" name="Picture 17" descr="Без-имени-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850" y="333375"/>
            <a:ext cx="3254375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18" descr="Без-имени-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779838" y="765175"/>
            <a:ext cx="5113337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4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4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94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94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94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0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394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90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Mach the name of the party with the translation.</a:t>
            </a:r>
            <a:endParaRPr lang="ru-RU" sz="2800" dirty="0" smtClean="0"/>
          </a:p>
        </p:txBody>
      </p:sp>
      <p:sp>
        <p:nvSpPr>
          <p:cNvPr id="46490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268413"/>
            <a:ext cx="4038600" cy="4933950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en-US" sz="1800" b="1" dirty="0" smtClean="0"/>
              <a:t>1. </a:t>
            </a:r>
            <a:r>
              <a:rPr lang="ru-RU" sz="1800" b="1" dirty="0" smtClean="0"/>
              <a:t>«Комедия ошибок»</a:t>
            </a:r>
            <a:endParaRPr lang="en-US" sz="1800" b="1" dirty="0" smtClean="0"/>
          </a:p>
          <a:p>
            <a:pPr marL="533400" indent="-533400" eaLnBrk="1" hangingPunct="1">
              <a:buFont typeface="Wingdings" pitchFamily="2" charset="2"/>
              <a:buNone/>
              <a:defRPr/>
            </a:pPr>
            <a:endParaRPr lang="ru-RU" sz="1800" b="1" dirty="0" smtClean="0"/>
          </a:p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ru-RU" sz="1800" b="1" dirty="0" smtClean="0"/>
              <a:t>2. «</a:t>
            </a:r>
            <a:r>
              <a:rPr lang="ru-RU" sz="1800" b="1" dirty="0" err="1" smtClean="0"/>
              <a:t>Виндзорские</a:t>
            </a:r>
            <a:r>
              <a:rPr lang="ru-RU" sz="1800" b="1" dirty="0" smtClean="0"/>
              <a:t> насмешницы»</a:t>
            </a:r>
            <a:endParaRPr lang="en-US" sz="1800" b="1" dirty="0" smtClean="0"/>
          </a:p>
          <a:p>
            <a:pPr marL="533400" indent="-533400" eaLnBrk="1" hangingPunct="1">
              <a:buFont typeface="Wingdings" pitchFamily="2" charset="2"/>
              <a:buNone/>
              <a:defRPr/>
            </a:pPr>
            <a:endParaRPr lang="ru-RU" sz="1800" b="1" dirty="0" smtClean="0"/>
          </a:p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ru-RU" sz="1800" b="1" dirty="0" smtClean="0"/>
              <a:t>3. «Венецианский купец»</a:t>
            </a:r>
            <a:endParaRPr lang="en-US" sz="1800" b="1" dirty="0" smtClean="0"/>
          </a:p>
          <a:p>
            <a:pPr marL="533400" indent="-533400" eaLnBrk="1" hangingPunct="1">
              <a:buFont typeface="Wingdings" pitchFamily="2" charset="2"/>
              <a:buNone/>
              <a:defRPr/>
            </a:pPr>
            <a:endParaRPr lang="ru-RU" sz="1800" b="1" dirty="0" smtClean="0"/>
          </a:p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ru-RU" sz="1800" b="1" dirty="0" smtClean="0"/>
              <a:t>4. «Лукреция»</a:t>
            </a:r>
            <a:endParaRPr lang="en-US" sz="1800" b="1" dirty="0" smtClean="0"/>
          </a:p>
          <a:p>
            <a:pPr marL="533400" indent="-533400" eaLnBrk="1" hangingPunct="1">
              <a:buFont typeface="Wingdings" pitchFamily="2" charset="2"/>
              <a:buNone/>
              <a:defRPr/>
            </a:pPr>
            <a:endParaRPr lang="ru-RU" sz="1800" b="1" dirty="0" smtClean="0"/>
          </a:p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ru-RU" sz="1800" b="1" dirty="0" smtClean="0"/>
              <a:t>5. «Все хорошо, что хорошо»</a:t>
            </a:r>
            <a:endParaRPr lang="en-US" sz="1800" b="1" dirty="0" smtClean="0"/>
          </a:p>
          <a:p>
            <a:pPr marL="533400" indent="-533400" eaLnBrk="1" hangingPunct="1">
              <a:buFont typeface="Wingdings" pitchFamily="2" charset="2"/>
              <a:buNone/>
              <a:defRPr/>
            </a:pPr>
            <a:endParaRPr lang="ru-RU" sz="1800" b="1" dirty="0" smtClean="0"/>
          </a:p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ru-RU" sz="1800" b="1" dirty="0" smtClean="0"/>
              <a:t>6. «Мера за меру»</a:t>
            </a:r>
            <a:endParaRPr lang="en-US" sz="1800" b="1" dirty="0" smtClean="0"/>
          </a:p>
          <a:p>
            <a:pPr marL="533400" indent="-533400" eaLnBrk="1" hangingPunct="1">
              <a:buFont typeface="Wingdings" pitchFamily="2" charset="2"/>
              <a:buNone/>
              <a:defRPr/>
            </a:pPr>
            <a:endParaRPr lang="ru-RU" sz="1800" b="1" dirty="0" smtClean="0"/>
          </a:p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ru-RU" sz="1800" b="1" dirty="0" smtClean="0"/>
              <a:t>7. «Сон в летнюю ночь»</a:t>
            </a:r>
          </a:p>
        </p:txBody>
      </p:sp>
      <p:sp>
        <p:nvSpPr>
          <p:cNvPr id="46490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196975"/>
            <a:ext cx="4038600" cy="4933950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en-US" sz="1800" b="1" dirty="0" smtClean="0"/>
              <a:t>A. “A Midsummer Night's Dream”</a:t>
            </a:r>
          </a:p>
          <a:p>
            <a:pPr marL="533400" indent="-533400" eaLnBrk="1" hangingPunct="1">
              <a:buFont typeface="Wingdings" pitchFamily="2" charset="2"/>
              <a:buNone/>
              <a:defRPr/>
            </a:pPr>
            <a:endParaRPr lang="en-US" sz="1800" b="1" dirty="0" smtClean="0"/>
          </a:p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en-US" sz="1800" b="1" dirty="0" smtClean="0"/>
              <a:t>B. “Measure for Measure”</a:t>
            </a:r>
          </a:p>
          <a:p>
            <a:pPr marL="533400" indent="-533400" eaLnBrk="1" hangingPunct="1">
              <a:buFont typeface="Wingdings" pitchFamily="2" charset="2"/>
              <a:buNone/>
              <a:defRPr/>
            </a:pPr>
            <a:endParaRPr lang="en-US" sz="1800" b="1" dirty="0" smtClean="0"/>
          </a:p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en-US" sz="1800" b="1" dirty="0" smtClean="0"/>
              <a:t>C. “The Rape of </a:t>
            </a:r>
            <a:r>
              <a:rPr lang="en-US" sz="1800" b="1" dirty="0" err="1" smtClean="0"/>
              <a:t>Lucrece</a:t>
            </a:r>
            <a:r>
              <a:rPr lang="en-US" sz="1800" b="1" dirty="0" smtClean="0"/>
              <a:t>” </a:t>
            </a:r>
          </a:p>
          <a:p>
            <a:pPr marL="533400" indent="-533400" eaLnBrk="1" hangingPunct="1">
              <a:buFont typeface="Wingdings" pitchFamily="2" charset="2"/>
              <a:buNone/>
              <a:defRPr/>
            </a:pPr>
            <a:endParaRPr lang="en-US" sz="1800" b="1" dirty="0" smtClean="0"/>
          </a:p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en-US" sz="1800" b="1" dirty="0" smtClean="0"/>
              <a:t>D. “All’s well that Ends well”</a:t>
            </a:r>
          </a:p>
          <a:p>
            <a:pPr marL="533400" indent="-533400" eaLnBrk="1" hangingPunct="1">
              <a:buFont typeface="Wingdings" pitchFamily="2" charset="2"/>
              <a:buNone/>
              <a:defRPr/>
            </a:pPr>
            <a:endParaRPr lang="en-US" sz="1800" b="1" dirty="0" smtClean="0"/>
          </a:p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en-US" sz="1800" b="1" dirty="0" smtClean="0"/>
              <a:t>E. “The Comedy of Errors”</a:t>
            </a:r>
          </a:p>
          <a:p>
            <a:pPr marL="533400" indent="-533400" eaLnBrk="1" hangingPunct="1">
              <a:buFont typeface="Wingdings" pitchFamily="2" charset="2"/>
              <a:buNone/>
              <a:defRPr/>
            </a:pPr>
            <a:endParaRPr lang="en-US" sz="1800" b="1" dirty="0" smtClean="0"/>
          </a:p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en-US" sz="1800" b="1" dirty="0" smtClean="0"/>
              <a:t>F. “The Merry Wives of Windsor”</a:t>
            </a:r>
          </a:p>
          <a:p>
            <a:pPr marL="533400" indent="-533400" eaLnBrk="1" hangingPunct="1">
              <a:buFont typeface="Wingdings" pitchFamily="2" charset="2"/>
              <a:buNone/>
              <a:defRPr/>
            </a:pPr>
            <a:endParaRPr lang="en-US" sz="1800" b="1" dirty="0" smtClean="0"/>
          </a:p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en-US" sz="1800" b="1" dirty="0" smtClean="0"/>
              <a:t>G. “The Merchant of Venice”</a:t>
            </a:r>
          </a:p>
          <a:p>
            <a:pPr marL="533400" indent="-533400" eaLnBrk="1" hangingPunct="1">
              <a:buFont typeface="Wingdings" pitchFamily="2" charset="2"/>
              <a:buNone/>
              <a:defRPr/>
            </a:pPr>
            <a:endParaRPr lang="ru-RU" sz="1800" b="1" dirty="0" smtClean="0"/>
          </a:p>
        </p:txBody>
      </p:sp>
      <p:sp>
        <p:nvSpPr>
          <p:cNvPr id="464903" name="Text Box 7"/>
          <p:cNvSpPr txBox="1">
            <a:spLocks noChangeArrowheads="1"/>
          </p:cNvSpPr>
          <p:nvPr/>
        </p:nvSpPr>
        <p:spPr bwMode="auto">
          <a:xfrm>
            <a:off x="1187450" y="6308725"/>
            <a:ext cx="1584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</a:t>
            </a:r>
            <a:endParaRPr lang="ru-RU"/>
          </a:p>
        </p:txBody>
      </p:sp>
      <p:sp>
        <p:nvSpPr>
          <p:cNvPr id="464905" name="Text Box 9"/>
          <p:cNvSpPr txBox="1">
            <a:spLocks noChangeArrowheads="1"/>
          </p:cNvSpPr>
          <p:nvPr/>
        </p:nvSpPr>
        <p:spPr bwMode="auto">
          <a:xfrm>
            <a:off x="5867400" y="6237288"/>
            <a:ext cx="12969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49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649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4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64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64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64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64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649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649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649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649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649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649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649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649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649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649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649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649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649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649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649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649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649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649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649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649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000"/>
                            </p:stCondLst>
                            <p:childTnLst>
                              <p:par>
                                <p:cTn id="58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6490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6490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6490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6490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64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64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64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64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9000"/>
                            </p:stCondLst>
                            <p:childTnLst>
                              <p:par>
                                <p:cTn id="72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649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649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649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649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0"/>
                            </p:stCondLst>
                            <p:childTnLst>
                              <p:par>
                                <p:cTn id="79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649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649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649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649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1000"/>
                            </p:stCondLst>
                            <p:childTnLst>
                              <p:par>
                                <p:cTn id="86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649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649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649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649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2000"/>
                            </p:stCondLst>
                            <p:childTnLst>
                              <p:par>
                                <p:cTn id="93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649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649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649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649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0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649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649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649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4649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4000"/>
                            </p:stCondLst>
                            <p:childTnLst>
                              <p:par>
                                <p:cTn id="107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6490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6490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6490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46490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6" dur="500"/>
                                        <p:tgtEl>
                                          <p:spTgt spid="464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5500"/>
                            </p:stCondLst>
                            <p:childTnLst>
                              <p:par>
                                <p:cTn id="11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0" dur="500"/>
                                        <p:tgtEl>
                                          <p:spTgt spid="464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4900" grpId="0"/>
      <p:bldP spid="464903" grpId="0"/>
      <p:bldP spid="46490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9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333375"/>
            <a:ext cx="4244975" cy="5243513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200" b="1" dirty="0" smtClean="0"/>
              <a:t>William Shakespeare, the greatest English poet and dramatist. He was born in April 1564 at Stratford-upon-Avon.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2200" b="1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200" b="1" dirty="0" smtClean="0"/>
              <a:t>Mary Arden, the poet’s mother, was a daughter of rich man.</a:t>
            </a:r>
            <a:endParaRPr lang="ru-RU" sz="2200" b="1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sz="2200" b="1" dirty="0" smtClean="0"/>
          </a:p>
          <a:p>
            <a:pPr marL="0" indent="0" eaLnBrk="1" hangingPunct="1"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en-US" sz="2200" b="1" dirty="0" smtClean="0"/>
              <a:t>John Shakespeare, the poet’s father, was the town officers and dealer in corn and meat.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sz="2200" b="1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sz="2800" b="1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b="1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b="1" dirty="0" smtClean="0"/>
          </a:p>
        </p:txBody>
      </p:sp>
      <p:pic>
        <p:nvPicPr>
          <p:cNvPr id="21507" name="Picture 16" descr="1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7088" y="188913"/>
            <a:ext cx="2808287" cy="331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17" descr="1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00113" y="3573463"/>
            <a:ext cx="2755900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9698" name="Oval 18"/>
          <p:cNvSpPr>
            <a:spLocks noChangeArrowheads="1"/>
          </p:cNvSpPr>
          <p:nvPr/>
        </p:nvSpPr>
        <p:spPr bwMode="auto">
          <a:xfrm>
            <a:off x="1979613" y="5300663"/>
            <a:ext cx="144462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21510" name="Picture 19" descr="1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148263" y="5084763"/>
            <a:ext cx="28575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96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96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96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96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996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96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96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96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96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96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96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96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96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96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96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96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96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96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96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69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30" name="Rectangle 6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918075" y="333375"/>
            <a:ext cx="3927475" cy="5762625"/>
          </a:xfrm>
        </p:spPr>
        <p:txBody>
          <a:bodyPr/>
          <a:lstStyle/>
          <a:p>
            <a:pPr marL="0" indent="174625" eaLnBrk="1" hangingPunct="1">
              <a:buFont typeface="Wingdings" pitchFamily="2" charset="2"/>
              <a:buNone/>
              <a:defRPr/>
            </a:pPr>
            <a:endParaRPr lang="en-US" sz="2800" dirty="0" smtClean="0"/>
          </a:p>
          <a:p>
            <a:pPr marL="0" indent="174625" eaLnBrk="1" hangingPunct="1">
              <a:buFont typeface="Wingdings" pitchFamily="2" charset="2"/>
              <a:buNone/>
              <a:defRPr/>
            </a:pPr>
            <a:endParaRPr lang="en-US" sz="2800" dirty="0" smtClean="0"/>
          </a:p>
          <a:p>
            <a:pPr marL="0" indent="174625" eaLnBrk="1" hangingPunct="1">
              <a:buFont typeface="Wingdings" pitchFamily="2" charset="2"/>
              <a:buNone/>
              <a:defRPr/>
            </a:pPr>
            <a:r>
              <a:rPr lang="en-US" sz="2800" dirty="0" smtClean="0"/>
              <a:t>This is the most famous house in England and the most famous house in the world.</a:t>
            </a:r>
          </a:p>
          <a:p>
            <a:pPr marL="0" indent="174625" eaLnBrk="1" hangingPunct="1">
              <a:buFont typeface="Wingdings" pitchFamily="2" charset="2"/>
              <a:buNone/>
              <a:defRPr/>
            </a:pPr>
            <a:endParaRPr lang="en-US" sz="2800" dirty="0" smtClean="0"/>
          </a:p>
          <a:p>
            <a:pPr marL="0" indent="174625" eaLnBrk="1" hangingPunct="1">
              <a:buFont typeface="Wingdings" pitchFamily="2" charset="2"/>
              <a:buNone/>
              <a:defRPr/>
            </a:pPr>
            <a:endParaRPr lang="en-US" sz="2800" dirty="0" smtClean="0"/>
          </a:p>
          <a:p>
            <a:pPr marL="0" indent="174625" eaLnBrk="1" hangingPunct="1">
              <a:buFont typeface="Wingdings" pitchFamily="2" charset="2"/>
              <a:buNone/>
              <a:defRPr/>
            </a:pPr>
            <a:endParaRPr lang="en-US" sz="2800" dirty="0" smtClean="0"/>
          </a:p>
          <a:p>
            <a:pPr marL="0" indent="174625" eaLnBrk="1" hangingPunct="1">
              <a:buFont typeface="Wingdings" pitchFamily="2" charset="2"/>
              <a:buNone/>
              <a:defRPr/>
            </a:pPr>
            <a:endParaRPr lang="en-US" sz="2800" dirty="0" smtClean="0"/>
          </a:p>
          <a:p>
            <a:pPr marL="0" indent="174625" eaLnBrk="1" hangingPunct="1">
              <a:buFont typeface="Wingdings" pitchFamily="2" charset="2"/>
              <a:buNone/>
              <a:defRPr/>
            </a:pPr>
            <a:endParaRPr lang="en-US" sz="2800" dirty="0" smtClean="0"/>
          </a:p>
          <a:p>
            <a:pPr marL="0" indent="174625" eaLnBrk="1" hangingPunct="1">
              <a:buFont typeface="Wingdings" pitchFamily="2" charset="2"/>
              <a:buNone/>
              <a:defRPr/>
            </a:pPr>
            <a:endParaRPr lang="ru-RU" sz="2800" dirty="0" smtClean="0"/>
          </a:p>
        </p:txBody>
      </p:sp>
      <p:pic>
        <p:nvPicPr>
          <p:cNvPr id="410631" name="Picture 7" descr="дом Шекспира в Стрптфлрде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11188" y="549275"/>
            <a:ext cx="3622675" cy="4032250"/>
          </a:xfrm>
          <a:noFill/>
        </p:spPr>
      </p:pic>
      <p:sp>
        <p:nvSpPr>
          <p:cNvPr id="410632" name="Text Box 8"/>
          <p:cNvSpPr txBox="1">
            <a:spLocks noChangeArrowheads="1"/>
          </p:cNvSpPr>
          <p:nvPr/>
        </p:nvSpPr>
        <p:spPr bwMode="auto">
          <a:xfrm>
            <a:off x="539750" y="4797425"/>
            <a:ext cx="3959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sz="2000" b="1">
                <a:latin typeface="Georgia" pitchFamily="18" charset="0"/>
              </a:rPr>
              <a:t>Shakespeare was born here.  </a:t>
            </a:r>
            <a:endParaRPr lang="ru-RU" sz="2000" b="1">
              <a:latin typeface="Georgia" pitchFamily="18" charset="0"/>
            </a:endParaRPr>
          </a:p>
        </p:txBody>
      </p:sp>
      <p:sp>
        <p:nvSpPr>
          <p:cNvPr id="410633" name="Text Box 9"/>
          <p:cNvSpPr txBox="1">
            <a:spLocks noChangeArrowheads="1"/>
          </p:cNvSpPr>
          <p:nvPr/>
        </p:nvSpPr>
        <p:spPr bwMode="auto">
          <a:xfrm>
            <a:off x="827088" y="5516563"/>
            <a:ext cx="76327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The appearance of the house is the same as it looked at that time.</a:t>
            </a:r>
            <a:endParaRPr lang="ru-RU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10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0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410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7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0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0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200"/>
                            </p:stCondLst>
                            <p:childTnLst>
                              <p:par>
                                <p:cTn id="2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06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06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588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The Globe Theatre.</a:t>
            </a:r>
            <a:endParaRPr lang="ru-RU" sz="4000" smtClean="0"/>
          </a:p>
        </p:txBody>
      </p:sp>
      <p:sp>
        <p:nvSpPr>
          <p:cNvPr id="38195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981075"/>
            <a:ext cx="4316413" cy="5184775"/>
          </a:xfrm>
        </p:spPr>
        <p:txBody>
          <a:bodyPr/>
          <a:lstStyle/>
          <a:p>
            <a:pPr marL="0" indent="174625" eaLnBrk="1" hangingPunct="1">
              <a:buFont typeface="Wingdings" pitchFamily="2" charset="2"/>
              <a:buNone/>
              <a:defRPr/>
            </a:pPr>
            <a:endParaRPr lang="ru-RU" sz="2000" dirty="0" smtClean="0"/>
          </a:p>
          <a:p>
            <a:pPr marL="0" indent="174625" eaLnBrk="1" hangingPunct="1">
              <a:buFont typeface="Wingdings" pitchFamily="2" charset="2"/>
              <a:buNone/>
              <a:defRPr/>
            </a:pPr>
            <a:endParaRPr lang="ru-RU" sz="2000" dirty="0" smtClean="0"/>
          </a:p>
          <a:p>
            <a:pPr marL="0" indent="174625" eaLnBrk="1" hangingPunct="1">
              <a:buFont typeface="Wingdings" pitchFamily="2" charset="2"/>
              <a:buNone/>
              <a:defRPr/>
            </a:pPr>
            <a:endParaRPr lang="ru-RU" sz="2000" dirty="0" smtClean="0"/>
          </a:p>
          <a:p>
            <a:pPr marL="0" indent="174625" eaLnBrk="1" hangingPunct="1">
              <a:buFont typeface="Wingdings" pitchFamily="2" charset="2"/>
              <a:buNone/>
              <a:defRPr/>
            </a:pPr>
            <a:r>
              <a:rPr lang="en-US" sz="2000" dirty="0" smtClean="0"/>
              <a:t>William Shakespeare wrote most of his plays for the Globe Theatre.</a:t>
            </a:r>
          </a:p>
          <a:p>
            <a:pPr marL="0" indent="174625" eaLnBrk="1" hangingPunct="1">
              <a:buFont typeface="Wingdings" pitchFamily="2" charset="2"/>
              <a:buNone/>
              <a:defRPr/>
            </a:pPr>
            <a:endParaRPr lang="ru-RU" sz="2000" dirty="0" smtClean="0"/>
          </a:p>
          <a:p>
            <a:pPr marL="0" indent="174625" eaLnBrk="1" hangingPunct="1">
              <a:buFont typeface="Wingdings" pitchFamily="2" charset="2"/>
              <a:buNone/>
              <a:defRPr/>
            </a:pPr>
            <a:r>
              <a:rPr lang="en-US" sz="2000" dirty="0" smtClean="0"/>
              <a:t>In those days the people of London, young and old, rich and poor, loved the Globe Theatre very much.. </a:t>
            </a:r>
            <a:endParaRPr lang="ru-RU" sz="2000" dirty="0" smtClean="0"/>
          </a:p>
        </p:txBody>
      </p:sp>
      <p:pic>
        <p:nvPicPr>
          <p:cNvPr id="381959" name="Picture 7" descr="вид Лондона с театром Глобус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50825" y="1268413"/>
            <a:ext cx="4248150" cy="489743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19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19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19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1000"/>
                                        <p:tgtEl>
                                          <p:spTgt spid="381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819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819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819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819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19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8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849313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“Romeo and Juliet”- an optimistic tragedy,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en-US" sz="2800" dirty="0" smtClean="0"/>
              <a:t>staged in all kinds of theatres.</a:t>
            </a:r>
            <a:endParaRPr lang="ru-RU" sz="2800" dirty="0" smtClean="0"/>
          </a:p>
        </p:txBody>
      </p:sp>
      <p:sp>
        <p:nvSpPr>
          <p:cNvPr id="47207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95288" y="3789363"/>
            <a:ext cx="8229600" cy="306863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4746625" algn="l"/>
              </a:tabLst>
              <a:defRPr/>
            </a:pPr>
            <a:endParaRPr lang="en-US" sz="1800" b="1" dirty="0" smtClean="0"/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4746625" algn="l"/>
              </a:tabLst>
              <a:defRPr/>
            </a:pPr>
            <a:endParaRPr lang="en-US" sz="1800" b="1" dirty="0" smtClean="0"/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4746625" algn="l"/>
              </a:tabLst>
              <a:defRPr/>
            </a:pPr>
            <a:endParaRPr lang="en-US" sz="1800" b="1" dirty="0" smtClean="0"/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4746625" algn="l"/>
              </a:tabLst>
              <a:defRPr/>
            </a:pPr>
            <a:r>
              <a:rPr lang="en-US" sz="1800" b="1" dirty="0" smtClean="0"/>
              <a:t>This wonderful love story is about two lovers Romeo and Juliet. Unfortunately, they died, but they didn’t stop loving each other. They stayed young forever!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4746625" algn="l"/>
              </a:tabLst>
              <a:defRPr/>
            </a:pPr>
            <a:endParaRPr lang="en-US" sz="1800" b="1" dirty="0" smtClean="0"/>
          </a:p>
        </p:txBody>
      </p:sp>
      <p:pic>
        <p:nvPicPr>
          <p:cNvPr id="472071" name="Picture 7" descr="kniga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708400" y="1484313"/>
            <a:ext cx="1785938" cy="2160587"/>
          </a:xfrm>
          <a:noFill/>
        </p:spPr>
      </p:pic>
      <p:pic>
        <p:nvPicPr>
          <p:cNvPr id="472072" name="Picture 8" descr="Romeo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27088" y="1484313"/>
            <a:ext cx="1811337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2073" name="Picture 9" descr="Romeo and Djyellta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372225" y="1484313"/>
            <a:ext cx="1690688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7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7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7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720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720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720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720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720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720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720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720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47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1000"/>
                                        <p:tgtEl>
                                          <p:spTgt spid="47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000"/>
                                        <p:tgtEl>
                                          <p:spTgt spid="47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720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206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404813"/>
            <a:ext cx="4027488" cy="5472112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rgbClr val="3366FF"/>
                </a:solidFill>
              </a:rPr>
              <a:t>“Hamlet” is a great philosophical tragedy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rgbClr val="3366FF"/>
                </a:solidFill>
              </a:rPr>
              <a:t>The character of Hamlet is one of the most difficult in world literature.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rgbClr val="3366FF"/>
                </a:solidFill>
              </a:rPr>
              <a:t>This role was played by the best actors of all times and peoples.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rgbClr val="3366FF"/>
                </a:solidFill>
              </a:rPr>
              <a:t>John Gielgud was the best in the role of Hamlet in England.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rgbClr val="3366FF"/>
                </a:solidFill>
              </a:rPr>
              <a:t>Russian poet and actor Vladimir </a:t>
            </a:r>
            <a:r>
              <a:rPr lang="en-US" sz="2400" dirty="0" err="1" smtClean="0">
                <a:solidFill>
                  <a:srgbClr val="3366FF"/>
                </a:solidFill>
              </a:rPr>
              <a:t>Vysotsky</a:t>
            </a:r>
            <a:r>
              <a:rPr lang="en-US" sz="2400" dirty="0" smtClean="0">
                <a:solidFill>
                  <a:srgbClr val="3366FF"/>
                </a:solidFill>
              </a:rPr>
              <a:t> was brilliant in our country.</a:t>
            </a:r>
            <a:endParaRPr lang="ru-RU" sz="2400" dirty="0" smtClean="0">
              <a:solidFill>
                <a:srgbClr val="3366FF"/>
              </a:solidFill>
            </a:endParaRPr>
          </a:p>
        </p:txBody>
      </p:sp>
      <p:pic>
        <p:nvPicPr>
          <p:cNvPr id="483335" name="Picture 7" descr="Gamlet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23850" y="333375"/>
            <a:ext cx="2647950" cy="3671888"/>
          </a:xfrm>
          <a:noFill/>
        </p:spPr>
      </p:pic>
      <p:pic>
        <p:nvPicPr>
          <p:cNvPr id="483336" name="Picture 8" descr="высоцкий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619250" y="3141663"/>
            <a:ext cx="2652713" cy="345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3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3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83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833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833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833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833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500"/>
                            </p:stCondLst>
                            <p:childTnLst>
                              <p:par>
                                <p:cTn id="24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833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833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4833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833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833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833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4833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833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48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8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549275"/>
            <a:ext cx="4038600" cy="5470525"/>
          </a:xfrm>
        </p:spPr>
        <p:txBody>
          <a:bodyPr/>
          <a:lstStyle/>
          <a:p>
            <a:pPr marL="0" indent="174625" eaLnBrk="1" hangingPunct="1">
              <a:buFontTx/>
              <a:buNone/>
              <a:defRPr/>
            </a:pPr>
            <a:r>
              <a:rPr lang="en-US" sz="2800" b="1" dirty="0" smtClean="0"/>
              <a:t>“Othello” is a play about love and jealousy, a play about a person who believed the lie and killed his wife whom he loved dearly.  </a:t>
            </a:r>
            <a:endParaRPr lang="ru-RU" sz="2800" b="1" dirty="0" smtClean="0"/>
          </a:p>
        </p:txBody>
      </p:sp>
      <p:pic>
        <p:nvPicPr>
          <p:cNvPr id="485383" name="Picture 7" descr="File0052"/>
          <p:cNvPicPr>
            <a:picLocks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68313" y="1125538"/>
            <a:ext cx="3813175" cy="4608512"/>
          </a:xfrm>
          <a:noFill/>
        </p:spPr>
      </p:pic>
      <p:pic>
        <p:nvPicPr>
          <p:cNvPr id="485384" name="Picture 8" descr="File0049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932363" y="4005263"/>
            <a:ext cx="3444875" cy="235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5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5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8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85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85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85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85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8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549275"/>
            <a:ext cx="4038600" cy="5581650"/>
          </a:xfrm>
        </p:spPr>
        <p:txBody>
          <a:bodyPr/>
          <a:lstStyle/>
          <a:p>
            <a:pPr marL="0" indent="174625" eaLnBrk="1" hangingPunct="1">
              <a:buFont typeface="Wingdings" pitchFamily="2" charset="2"/>
              <a:buNone/>
              <a:defRPr/>
            </a:pPr>
            <a:endParaRPr lang="en-US" sz="2400" b="1" dirty="0" smtClean="0"/>
          </a:p>
          <a:p>
            <a:pPr marL="0" indent="174625" eaLnBrk="1" hangingPunct="1">
              <a:buFont typeface="Wingdings" pitchFamily="2" charset="2"/>
              <a:buNone/>
              <a:defRPr/>
            </a:pPr>
            <a:endParaRPr lang="en-US" sz="2400" b="1" dirty="0" smtClean="0"/>
          </a:p>
          <a:p>
            <a:pPr marL="0" indent="174625" eaLnBrk="1" hangingPunct="1">
              <a:buFont typeface="Wingdings" pitchFamily="2" charset="2"/>
              <a:buNone/>
              <a:defRPr/>
            </a:pPr>
            <a:r>
              <a:rPr lang="en-US" sz="2400" b="1" dirty="0" smtClean="0"/>
              <a:t>“King Lear” is the story of a man who was so proud so egoistic that he could not understand a world around him. He heard only what he wanted to hear; he saw only what he wanted to see. </a:t>
            </a:r>
            <a:endParaRPr lang="ru-RU" sz="2400" b="1" dirty="0" smtClean="0"/>
          </a:p>
        </p:txBody>
      </p:sp>
      <p:pic>
        <p:nvPicPr>
          <p:cNvPr id="504839" name="Picture 7" descr="Копия File0045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39750" y="333375"/>
            <a:ext cx="3502025" cy="2487613"/>
          </a:xfrm>
          <a:noFill/>
        </p:spPr>
      </p:pic>
      <p:pic>
        <p:nvPicPr>
          <p:cNvPr id="504840" name="Picture 8" descr="Korol Lire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71550" y="3141663"/>
            <a:ext cx="2681288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04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504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5048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3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620713"/>
            <a:ext cx="4038600" cy="558482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18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18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William Shakespeare was buried here in 1616.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18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18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18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18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18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18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Shakespeare's monument in Westminster Abbey.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 memorial statue of Shakespeare is set up in Poet’s Corner.          </a:t>
            </a:r>
            <a:endParaRPr lang="ru-RU" sz="18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28675" name="Picture 14" descr="1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42988" y="188913"/>
            <a:ext cx="2357437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15" descr="1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187450" y="3357563"/>
            <a:ext cx="2043113" cy="350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8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8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058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58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8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8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8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8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58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8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8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8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Клен">
  <a:themeElements>
    <a:clrScheme name="Клен 7">
      <a:dk1>
        <a:srgbClr val="80ACC4"/>
      </a:dk1>
      <a:lt1>
        <a:srgbClr val="FFFFFF"/>
      </a:lt1>
      <a:dk2>
        <a:srgbClr val="B3D1DF"/>
      </a:dk2>
      <a:lt2>
        <a:srgbClr val="FFFFFF"/>
      </a:lt2>
      <a:accent1>
        <a:srgbClr val="5089A8"/>
      </a:accent1>
      <a:accent2>
        <a:srgbClr val="BBC6DB"/>
      </a:accent2>
      <a:accent3>
        <a:srgbClr val="D6E5EC"/>
      </a:accent3>
      <a:accent4>
        <a:srgbClr val="DADADA"/>
      </a:accent4>
      <a:accent5>
        <a:srgbClr val="B3C4D1"/>
      </a:accent5>
      <a:accent6>
        <a:srgbClr val="A9B3C6"/>
      </a:accent6>
      <a:hlink>
        <a:srgbClr val="0000FF"/>
      </a:hlink>
      <a:folHlink>
        <a:srgbClr val="006699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Глобус">
  <a:themeElements>
    <a:clrScheme name="Глобус 2">
      <a:dk1>
        <a:srgbClr val="5F4545"/>
      </a:dk1>
      <a:lt1>
        <a:srgbClr val="FFFFFF"/>
      </a:lt1>
      <a:dk2>
        <a:srgbClr val="8F6969"/>
      </a:dk2>
      <a:lt2>
        <a:srgbClr val="FFFFCC"/>
      </a:lt2>
      <a:accent1>
        <a:srgbClr val="CC6600"/>
      </a:accent1>
      <a:accent2>
        <a:srgbClr val="924C0C"/>
      </a:accent2>
      <a:accent3>
        <a:srgbClr val="C6B9B9"/>
      </a:accent3>
      <a:accent4>
        <a:srgbClr val="DADADA"/>
      </a:accent4>
      <a:accent5>
        <a:srgbClr val="E2B8AA"/>
      </a:accent5>
      <a:accent6>
        <a:srgbClr val="84440A"/>
      </a:accent6>
      <a:hlink>
        <a:srgbClr val="CFD375"/>
      </a:hlink>
      <a:folHlink>
        <a:srgbClr val="98BB91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чение">
  <a:themeElements>
    <a:clrScheme name="Течение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ECFF"/>
      </a:accent1>
      <a:accent2>
        <a:srgbClr val="333399"/>
      </a:accent2>
      <a:accent3>
        <a:srgbClr val="FFFFFF"/>
      </a:accent3>
      <a:accent4>
        <a:srgbClr val="000000"/>
      </a:accent4>
      <a:accent5>
        <a:srgbClr val="E2F4FF"/>
      </a:accent5>
      <a:accent6>
        <a:srgbClr val="2D2D8A"/>
      </a:accent6>
      <a:hlink>
        <a:srgbClr val="6600FF"/>
      </a:hlink>
      <a:folHlink>
        <a:srgbClr val="009900"/>
      </a:folHlink>
    </a:clrScheme>
    <a:fontScheme name="Течение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очки">
  <a:themeElements>
    <a:clrScheme name="Точки 8">
      <a:dk1>
        <a:srgbClr val="000000"/>
      </a:dk1>
      <a:lt1>
        <a:srgbClr val="E6F8F4"/>
      </a:lt1>
      <a:dk2>
        <a:srgbClr val="000000"/>
      </a:dk2>
      <a:lt2>
        <a:srgbClr val="C5DBD6"/>
      </a:lt2>
      <a:accent1>
        <a:srgbClr val="CCFF99"/>
      </a:accent1>
      <a:accent2>
        <a:srgbClr val="ACBAB7"/>
      </a:accent2>
      <a:accent3>
        <a:srgbClr val="F0FBF8"/>
      </a:accent3>
      <a:accent4>
        <a:srgbClr val="000000"/>
      </a:accent4>
      <a:accent5>
        <a:srgbClr val="E2FFCA"/>
      </a:accent5>
      <a:accent6>
        <a:srgbClr val="9BA8A6"/>
      </a:accent6>
      <a:hlink>
        <a:srgbClr val="008080"/>
      </a:hlink>
      <a:folHlink>
        <a:srgbClr val="0066CC"/>
      </a:folHlink>
    </a:clrScheme>
    <a:fontScheme name="Точк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очки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очки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очки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Лучи">
  <a:themeElements>
    <a:clrScheme name="Лучи 3">
      <a:dk1>
        <a:srgbClr val="3F4873"/>
      </a:dk1>
      <a:lt1>
        <a:srgbClr val="FFFFFF"/>
      </a:lt1>
      <a:dk2>
        <a:srgbClr val="4F598D"/>
      </a:dk2>
      <a:lt2>
        <a:srgbClr val="CCECFF"/>
      </a:lt2>
      <a:accent1>
        <a:srgbClr val="0099CC"/>
      </a:accent1>
      <a:accent2>
        <a:srgbClr val="4C8470"/>
      </a:accent2>
      <a:accent3>
        <a:srgbClr val="B2B5C5"/>
      </a:accent3>
      <a:accent4>
        <a:srgbClr val="DADADA"/>
      </a:accent4>
      <a:accent5>
        <a:srgbClr val="AACAE2"/>
      </a:accent5>
      <a:accent6>
        <a:srgbClr val="447765"/>
      </a:accent6>
      <a:hlink>
        <a:srgbClr val="99CC00"/>
      </a:hlink>
      <a:folHlink>
        <a:srgbClr val="96A4C8"/>
      </a:folHlink>
    </a:clrScheme>
    <a:fontScheme name="Луч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Облака">
  <a:themeElements>
    <a:clrScheme name="Облака 7">
      <a:dk1>
        <a:srgbClr val="4F4F77"/>
      </a:dk1>
      <a:lt1>
        <a:srgbClr val="FFFFFF"/>
      </a:lt1>
      <a:dk2>
        <a:srgbClr val="7979A5"/>
      </a:dk2>
      <a:lt2>
        <a:srgbClr val="F3F3FF"/>
      </a:lt2>
      <a:accent1>
        <a:srgbClr val="5D5D8B"/>
      </a:accent1>
      <a:accent2>
        <a:srgbClr val="66CCFF"/>
      </a:accent2>
      <a:accent3>
        <a:srgbClr val="BEBECF"/>
      </a:accent3>
      <a:accent4>
        <a:srgbClr val="DADADA"/>
      </a:accent4>
      <a:accent5>
        <a:srgbClr val="B6B6C4"/>
      </a:accent5>
      <a:accent6>
        <a:srgbClr val="5CB9E7"/>
      </a:accent6>
      <a:hlink>
        <a:srgbClr val="CCECFF"/>
      </a:hlink>
      <a:folHlink>
        <a:srgbClr val="FFFFCC"/>
      </a:folHlink>
    </a:clrScheme>
    <a:fontScheme name="Обла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блака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блака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Трава">
  <a:themeElements>
    <a:clrScheme name="Трава 5">
      <a:dk1>
        <a:srgbClr val="000000"/>
      </a:dk1>
      <a:lt1>
        <a:srgbClr val="CCECFF"/>
      </a:lt1>
      <a:dk2>
        <a:srgbClr val="000000"/>
      </a:dk2>
      <a:lt2>
        <a:srgbClr val="D6EDEE"/>
      </a:lt2>
      <a:accent1>
        <a:srgbClr val="E8F0F4"/>
      </a:accent1>
      <a:accent2>
        <a:srgbClr val="8EAAFA"/>
      </a:accent2>
      <a:accent3>
        <a:srgbClr val="E2F4FF"/>
      </a:accent3>
      <a:accent4>
        <a:srgbClr val="000000"/>
      </a:accent4>
      <a:accent5>
        <a:srgbClr val="F2F6F8"/>
      </a:accent5>
      <a:accent6>
        <a:srgbClr val="809AE3"/>
      </a:accent6>
      <a:hlink>
        <a:srgbClr val="0066FF"/>
      </a:hlink>
      <a:folHlink>
        <a:srgbClr val="9947FD"/>
      </a:folHlink>
    </a:clrScheme>
    <a:fontScheme name="Трава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рава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ава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Разрез">
  <a:themeElements>
    <a:clrScheme name="Разрез 2">
      <a:dk1>
        <a:srgbClr val="674E2F"/>
      </a:dk1>
      <a:lt1>
        <a:srgbClr val="FFFFFF"/>
      </a:lt1>
      <a:dk2>
        <a:srgbClr val="533F27"/>
      </a:dk2>
      <a:lt2>
        <a:srgbClr val="D8B274"/>
      </a:lt2>
      <a:accent1>
        <a:srgbClr val="CC9900"/>
      </a:accent1>
      <a:accent2>
        <a:srgbClr val="8F5F2F"/>
      </a:accent2>
      <a:accent3>
        <a:srgbClr val="B3AFAC"/>
      </a:accent3>
      <a:accent4>
        <a:srgbClr val="DADADA"/>
      </a:accent4>
      <a:accent5>
        <a:srgbClr val="E2CAAA"/>
      </a:accent5>
      <a:accent6>
        <a:srgbClr val="81552A"/>
      </a:accent6>
      <a:hlink>
        <a:srgbClr val="FFCC00"/>
      </a:hlink>
      <a:folHlink>
        <a:srgbClr val="FFFFCC"/>
      </a:folHlink>
    </a:clrScheme>
    <a:fontScheme name="Разре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Склон">
  <a:themeElements>
    <a:clrScheme name="Склон 6">
      <a:dk1>
        <a:srgbClr val="B8A47C"/>
      </a:dk1>
      <a:lt1>
        <a:srgbClr val="FFFFFF"/>
      </a:lt1>
      <a:dk2>
        <a:srgbClr val="A68A58"/>
      </a:dk2>
      <a:lt2>
        <a:srgbClr val="DAD79C"/>
      </a:lt2>
      <a:accent1>
        <a:srgbClr val="816B35"/>
      </a:accent1>
      <a:accent2>
        <a:srgbClr val="FFCC00"/>
      </a:accent2>
      <a:accent3>
        <a:srgbClr val="D0C4B4"/>
      </a:accent3>
      <a:accent4>
        <a:srgbClr val="DADADA"/>
      </a:accent4>
      <a:accent5>
        <a:srgbClr val="C1BAAE"/>
      </a:accent5>
      <a:accent6>
        <a:srgbClr val="E7B900"/>
      </a:accent6>
      <a:hlink>
        <a:srgbClr val="0066CC"/>
      </a:hlink>
      <a:folHlink>
        <a:srgbClr val="009900"/>
      </a:folHlink>
    </a:clrScheme>
    <a:fontScheme name="Склон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Склон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Океан 5">
    <a:dk1>
      <a:srgbClr val="000000"/>
    </a:dk1>
    <a:lt1>
      <a:srgbClr val="FFFFFF"/>
    </a:lt1>
    <a:dk2>
      <a:srgbClr val="336600"/>
    </a:dk2>
    <a:lt2>
      <a:srgbClr val="FFFFFF"/>
    </a:lt2>
    <a:accent1>
      <a:srgbClr val="B7C533"/>
    </a:accent1>
    <a:accent2>
      <a:srgbClr val="CCCCFF"/>
    </a:accent2>
    <a:accent3>
      <a:srgbClr val="ADB8AA"/>
    </a:accent3>
    <a:accent4>
      <a:srgbClr val="DADADA"/>
    </a:accent4>
    <a:accent5>
      <a:srgbClr val="D8DFAD"/>
    </a:accent5>
    <a:accent6>
      <a:srgbClr val="B9B9E7"/>
    </a:accent6>
    <a:hlink>
      <a:srgbClr val="FFFFCC"/>
    </a:hlink>
    <a:folHlink>
      <a:srgbClr val="FF9900"/>
    </a:folHlink>
  </a:clrScheme>
</a:themeOverride>
</file>

<file path=ppt/theme/themeOverride2.xml><?xml version="1.0" encoding="utf-8"?>
<a:themeOverride xmlns:a="http://schemas.openxmlformats.org/drawingml/2006/main">
  <a:clrScheme name="Точки 7">
    <a:dk1>
      <a:srgbClr val="007673"/>
    </a:dk1>
    <a:lt1>
      <a:srgbClr val="FFFFFF"/>
    </a:lt1>
    <a:dk2>
      <a:srgbClr val="008080"/>
    </a:dk2>
    <a:lt2>
      <a:srgbClr val="FFFF99"/>
    </a:lt2>
    <a:accent1>
      <a:srgbClr val="33CCCC"/>
    </a:accent1>
    <a:accent2>
      <a:srgbClr val="006462"/>
    </a:accent2>
    <a:accent3>
      <a:srgbClr val="AAC0C0"/>
    </a:accent3>
    <a:accent4>
      <a:srgbClr val="DADADA"/>
    </a:accent4>
    <a:accent5>
      <a:srgbClr val="ADE2E2"/>
    </a:accent5>
    <a:accent6>
      <a:srgbClr val="005A58"/>
    </a:accent6>
    <a:hlink>
      <a:srgbClr val="FFCC00"/>
    </a:hlink>
    <a:folHlink>
      <a:srgbClr val="CC33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Шекспир</Template>
  <TotalTime>1202</TotalTime>
  <Words>458</Words>
  <Application>Microsoft Office PowerPoint</Application>
  <PresentationFormat>Экран (4:3)</PresentationFormat>
  <Paragraphs>81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10</vt:i4>
      </vt:variant>
      <vt:variant>
        <vt:lpstr>Заголовки слайдов</vt:lpstr>
      </vt:variant>
      <vt:variant>
        <vt:i4>10</vt:i4>
      </vt:variant>
    </vt:vector>
  </HeadingPairs>
  <TitlesOfParts>
    <vt:vector size="28" baseType="lpstr">
      <vt:lpstr>Arial</vt:lpstr>
      <vt:lpstr>Times New Roman</vt:lpstr>
      <vt:lpstr>Wingdings</vt:lpstr>
      <vt:lpstr>Garamond</vt:lpstr>
      <vt:lpstr>Tahoma</vt:lpstr>
      <vt:lpstr>Arial Black</vt:lpstr>
      <vt:lpstr>Verdana</vt:lpstr>
      <vt:lpstr>Georgia</vt:lpstr>
      <vt:lpstr>Клен</vt:lpstr>
      <vt:lpstr>Течение</vt:lpstr>
      <vt:lpstr>Точки</vt:lpstr>
      <vt:lpstr>Океан</vt:lpstr>
      <vt:lpstr>Лучи</vt:lpstr>
      <vt:lpstr>Облака</vt:lpstr>
      <vt:lpstr>Трава</vt:lpstr>
      <vt:lpstr>Разрез</vt:lpstr>
      <vt:lpstr>Склон</vt:lpstr>
      <vt:lpstr>Глобус</vt:lpstr>
      <vt:lpstr>Слайд 1</vt:lpstr>
      <vt:lpstr>Слайд 2</vt:lpstr>
      <vt:lpstr>Слайд 3</vt:lpstr>
      <vt:lpstr>The Globe Theatre.</vt:lpstr>
      <vt:lpstr>“Romeo and Juliet”- an optimistic tragedy,  staged in all kinds of theatres.</vt:lpstr>
      <vt:lpstr>Слайд 6</vt:lpstr>
      <vt:lpstr>Слайд 7</vt:lpstr>
      <vt:lpstr>Слайд 8</vt:lpstr>
      <vt:lpstr>Слайд 9</vt:lpstr>
      <vt:lpstr>Mach the name of the party with the translation.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Alena</dc:creator>
  <cp:lastModifiedBy>revaz</cp:lastModifiedBy>
  <cp:revision>45</cp:revision>
  <dcterms:created xsi:type="dcterms:W3CDTF">2006-02-21T16:51:55Z</dcterms:created>
  <dcterms:modified xsi:type="dcterms:W3CDTF">2013-01-14T19:13:52Z</dcterms:modified>
</cp:coreProperties>
</file>