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mp3" ContentType="audio/unknown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49" autoAdjust="0"/>
  </p:normalViewPr>
  <p:slideViewPr>
    <p:cSldViewPr>
      <p:cViewPr>
        <p:scale>
          <a:sx n="60" d="100"/>
          <a:sy n="60" d="100"/>
        </p:scale>
        <p:origin x="-94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B5B5375-32E9-4776-996E-968A8413C7C9}" type="datetimeFigureOut">
              <a:rPr lang="ru-RU" smtClean="0"/>
              <a:pPr/>
              <a:t>14.01.2013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C203477-A62C-4389-A402-2E23E0FFB0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ideo" Target="NULL" TargetMode="External"/><Relationship Id="rId5" Type="http://schemas.openxmlformats.org/officeDocument/2006/relationships/image" Target="../media/image3.png"/><Relationship Id="rId4" Type="http://schemas.microsoft.com/office/2007/relationships/media" Target="../media/media1.mp3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35896" y="413720"/>
            <a:ext cx="496855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Walt Disney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496" y="2005445"/>
            <a:ext cx="25922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</a:t>
            </a:r>
            <a:r>
              <a:rPr lang="ru-RU" dirty="0" smtClean="0">
                <a:solidFill>
                  <a:schemeClr val="tx2"/>
                </a:solidFill>
              </a:rPr>
              <a:t>Презентация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по английскому языку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ученицы 7в класса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гимназии №17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Шишковой Екатерины</a:t>
            </a:r>
          </a:p>
          <a:p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873" y="2005445"/>
            <a:ext cx="4953000" cy="3705225"/>
          </a:xfrm>
          <a:prstGeom prst="rect">
            <a:avLst/>
          </a:prstGeom>
        </p:spPr>
      </p:pic>
      <p:pic>
        <p:nvPicPr>
          <p:cNvPr id="2" name="029f24e528ae.mp3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="" xmlns:p14="http://schemas.microsoft.com/office/powerpoint/2010/main" r:embed="rId4">
                  <p14:trim end="479.6336"/>
                </p14:media>
              </p:ext>
            </p:extLst>
          </p:nvPr>
        </p:nvPicPr>
        <p:blipFill>
          <a:blip r:embed="rId5" cstate="email"/>
          <a:stretch>
            <a:fillRect/>
          </a:stretch>
        </p:blipFill>
        <p:spPr>
          <a:xfrm>
            <a:off x="899592" y="620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637690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numSld="999" showWhenStopped="0">
                <p:cTn id="2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404664"/>
            <a:ext cx="66067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Wizard of animation, giving joy to millions of children around the world, the father of the famous Mickey Mouse</a:t>
            </a:r>
            <a:r>
              <a:rPr lang="en-US" dirty="0" smtClean="0">
                <a:solidFill>
                  <a:schemeClr val="tx2"/>
                </a:solidFill>
              </a:rPr>
              <a:t>,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Bambi</a:t>
            </a:r>
            <a:r>
              <a:rPr lang="en-US" dirty="0">
                <a:solidFill>
                  <a:schemeClr val="tx2"/>
                </a:solidFill>
              </a:rPr>
              <a:t>, Pluto the dog, </a:t>
            </a:r>
            <a:r>
              <a:rPr lang="en-US" dirty="0" smtClean="0">
                <a:solidFill>
                  <a:schemeClr val="tx2"/>
                </a:solidFill>
              </a:rPr>
              <a:t>Donald Duck</a:t>
            </a:r>
            <a:r>
              <a:rPr lang="en-US" dirty="0">
                <a:solidFill>
                  <a:schemeClr val="tx2"/>
                </a:solidFill>
              </a:rPr>
              <a:t> and many other  </a:t>
            </a:r>
            <a:r>
              <a:rPr lang="en-US" dirty="0" smtClean="0">
                <a:solidFill>
                  <a:schemeClr val="tx2"/>
                </a:solidFill>
              </a:rPr>
              <a:t>animation heroes, </a:t>
            </a:r>
            <a:r>
              <a:rPr lang="en-US" dirty="0">
                <a:solidFill>
                  <a:schemeClr val="tx2"/>
                </a:solidFill>
              </a:rPr>
              <a:t>Walt Disney may rightly be considered one of the most important people in </a:t>
            </a:r>
            <a:r>
              <a:rPr lang="en-US" dirty="0" smtClean="0">
                <a:solidFill>
                  <a:schemeClr val="tx2"/>
                </a:solidFill>
              </a:rPr>
              <a:t>the world of cinema</a:t>
            </a:r>
            <a:r>
              <a:rPr lang="en-US" dirty="0">
                <a:solidFill>
                  <a:schemeClr val="tx2"/>
                </a:solidFill>
              </a:rPr>
              <a:t>.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181692"/>
            <a:ext cx="3220202" cy="42929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88267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861" y="404664"/>
            <a:ext cx="32403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Walt</a:t>
            </a:r>
            <a:r>
              <a:rPr lang="en-US" dirty="0">
                <a:solidFill>
                  <a:schemeClr val="tx2"/>
                </a:solidFill>
              </a:rPr>
              <a:t> Elias Disney was born </a:t>
            </a:r>
            <a:r>
              <a:rPr lang="en-US" dirty="0" smtClean="0">
                <a:solidFill>
                  <a:schemeClr val="tx2"/>
                </a:solidFill>
              </a:rPr>
              <a:t>on December </a:t>
            </a:r>
            <a:r>
              <a:rPr lang="en-US" dirty="0">
                <a:solidFill>
                  <a:schemeClr val="tx2"/>
                </a:solidFill>
              </a:rPr>
              <a:t>5, 1901 in Chicago</a:t>
            </a:r>
            <a:r>
              <a:rPr lang="en-US" dirty="0" smtClean="0">
                <a:solidFill>
                  <a:schemeClr val="tx2"/>
                </a:solidFill>
              </a:rPr>
              <a:t>, he was </a:t>
            </a:r>
            <a:r>
              <a:rPr lang="en-US" dirty="0">
                <a:solidFill>
                  <a:schemeClr val="tx2"/>
                </a:solidFill>
              </a:rPr>
              <a:t>the son of Elias </a:t>
            </a:r>
            <a:r>
              <a:rPr lang="en-US" dirty="0" smtClean="0">
                <a:solidFill>
                  <a:schemeClr val="tx2"/>
                </a:solidFill>
              </a:rPr>
              <a:t>and</a:t>
            </a:r>
            <a:r>
              <a:rPr lang="en-US" dirty="0">
                <a:solidFill>
                  <a:schemeClr val="tx2"/>
                </a:solidFill>
              </a:rPr>
              <a:t> Flora Disney. When the </a:t>
            </a:r>
            <a:r>
              <a:rPr lang="en-US" dirty="0" smtClean="0">
                <a:solidFill>
                  <a:schemeClr val="tx2"/>
                </a:solidFill>
              </a:rPr>
              <a:t>boy became</a:t>
            </a:r>
            <a:r>
              <a:rPr lang="en-US" dirty="0">
                <a:solidFill>
                  <a:schemeClr val="tx2"/>
                </a:solidFill>
              </a:rPr>
              <a:t> </a:t>
            </a:r>
            <a:r>
              <a:rPr lang="en-US" dirty="0" smtClean="0">
                <a:solidFill>
                  <a:schemeClr val="tx2"/>
                </a:solidFill>
              </a:rPr>
              <a:t>older</a:t>
            </a:r>
            <a:r>
              <a:rPr lang="en-US" dirty="0">
                <a:solidFill>
                  <a:schemeClr val="tx2"/>
                </a:solidFill>
              </a:rPr>
              <a:t>, his family moved to a farm in Missouri, where he spent his childhood.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16632"/>
            <a:ext cx="3473121" cy="36564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68633" y="3933056"/>
            <a:ext cx="48245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Walt</a:t>
            </a:r>
            <a:r>
              <a:rPr lang="en-US" dirty="0">
                <a:solidFill>
                  <a:schemeClr val="tx2"/>
                </a:solidFill>
              </a:rPr>
              <a:t> loved to </a:t>
            </a:r>
            <a:r>
              <a:rPr lang="en-US" dirty="0" smtClean="0">
                <a:solidFill>
                  <a:schemeClr val="tx2"/>
                </a:solidFill>
              </a:rPr>
              <a:t>draw.</a:t>
            </a:r>
            <a:r>
              <a:rPr lang="en-US" dirty="0">
                <a:solidFill>
                  <a:schemeClr val="tx2"/>
                </a:solidFill>
              </a:rPr>
              <a:t> He sold his drawings to </a:t>
            </a:r>
            <a:r>
              <a:rPr lang="en-US" dirty="0" smtClean="0">
                <a:solidFill>
                  <a:schemeClr val="tx2"/>
                </a:solidFill>
              </a:rPr>
              <a:t>neighbors.</a:t>
            </a:r>
            <a:r>
              <a:rPr lang="en-US" dirty="0">
                <a:solidFill>
                  <a:schemeClr val="tx2"/>
                </a:solidFill>
              </a:rPr>
              <a:t> It </a:t>
            </a:r>
            <a:r>
              <a:rPr lang="en-US" dirty="0" smtClean="0">
                <a:solidFill>
                  <a:schemeClr val="tx2"/>
                </a:solidFill>
              </a:rPr>
              <a:t>was very </a:t>
            </a:r>
            <a:r>
              <a:rPr lang="en-US" dirty="0">
                <a:solidFill>
                  <a:schemeClr val="tx2"/>
                </a:solidFill>
              </a:rPr>
              <a:t>helpful, as </a:t>
            </a:r>
            <a:r>
              <a:rPr lang="en-US" dirty="0" smtClean="0">
                <a:solidFill>
                  <a:schemeClr val="tx2"/>
                </a:solidFill>
              </a:rPr>
              <a:t>Disney’s family</a:t>
            </a:r>
            <a:r>
              <a:rPr lang="en-US" dirty="0">
                <a:solidFill>
                  <a:schemeClr val="tx2"/>
                </a:solidFill>
              </a:rPr>
              <a:t> </a:t>
            </a:r>
            <a:r>
              <a:rPr lang="en-US" dirty="0" smtClean="0">
                <a:solidFill>
                  <a:schemeClr val="tx2"/>
                </a:solidFill>
              </a:rPr>
              <a:t>had five</a:t>
            </a:r>
            <a:r>
              <a:rPr lang="en-US" dirty="0">
                <a:solidFill>
                  <a:schemeClr val="tx2"/>
                </a:solidFill>
              </a:rPr>
              <a:t> children. </a:t>
            </a:r>
            <a:r>
              <a:rPr lang="en-US" dirty="0" smtClean="0">
                <a:solidFill>
                  <a:schemeClr val="tx2"/>
                </a:solidFill>
              </a:rPr>
              <a:t>Walt</a:t>
            </a:r>
            <a:r>
              <a:rPr lang="en-US" dirty="0">
                <a:solidFill>
                  <a:schemeClr val="tx2"/>
                </a:solidFill>
              </a:rPr>
              <a:t> tried </a:t>
            </a:r>
            <a:r>
              <a:rPr lang="en-US" dirty="0" smtClean="0">
                <a:solidFill>
                  <a:schemeClr val="tx2"/>
                </a:solidFill>
              </a:rPr>
              <a:t>to earn money</a:t>
            </a:r>
            <a:r>
              <a:rPr lang="en-US" dirty="0">
                <a:solidFill>
                  <a:schemeClr val="tx2"/>
                </a:solidFill>
              </a:rPr>
              <a:t> not </a:t>
            </a:r>
            <a:r>
              <a:rPr lang="en-US" dirty="0" smtClean="0">
                <a:solidFill>
                  <a:schemeClr val="tx2"/>
                </a:solidFill>
              </a:rPr>
              <a:t>only by</a:t>
            </a:r>
            <a:r>
              <a:rPr lang="en-US" dirty="0">
                <a:solidFill>
                  <a:schemeClr val="tx2"/>
                </a:solidFill>
              </a:rPr>
              <a:t> selling paintings, he also sold newspapers and popcorn </a:t>
            </a:r>
            <a:r>
              <a:rPr lang="en-US" dirty="0" smtClean="0">
                <a:solidFill>
                  <a:schemeClr val="tx2"/>
                </a:solidFill>
              </a:rPr>
              <a:t>in the trains,</a:t>
            </a:r>
            <a:r>
              <a:rPr lang="en-US" dirty="0">
                <a:solidFill>
                  <a:schemeClr val="tx2"/>
                </a:solidFill>
              </a:rPr>
              <a:t> and later helped his </a:t>
            </a:r>
            <a:r>
              <a:rPr lang="en-US" dirty="0" smtClean="0">
                <a:solidFill>
                  <a:schemeClr val="tx2"/>
                </a:solidFill>
              </a:rPr>
              <a:t>father to</a:t>
            </a:r>
            <a:r>
              <a:rPr lang="en-US" dirty="0">
                <a:solidFill>
                  <a:schemeClr val="tx2"/>
                </a:solidFill>
              </a:rPr>
              <a:t> deliver the mail.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92" y="3356992"/>
            <a:ext cx="3072341" cy="2304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246564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98848" y="404664"/>
            <a:ext cx="64087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When Walt Disney grew up, he began to create cartoons, and one day he had an idea to make a mouse the main character of the cartoons. Mickey Mouse appeared </a:t>
            </a:r>
            <a:r>
              <a:rPr lang="en-US" dirty="0">
                <a:solidFill>
                  <a:schemeClr val="tx2"/>
                </a:solidFill>
              </a:rPr>
              <a:t>on </a:t>
            </a:r>
            <a:r>
              <a:rPr lang="en-US" dirty="0" smtClean="0">
                <a:solidFill>
                  <a:schemeClr val="tx2"/>
                </a:solidFill>
              </a:rPr>
              <a:t>the screen </a:t>
            </a:r>
            <a:r>
              <a:rPr lang="en-US" dirty="0">
                <a:solidFill>
                  <a:schemeClr val="tx2"/>
                </a:solidFill>
              </a:rPr>
              <a:t>in 1928 in the </a:t>
            </a:r>
            <a:r>
              <a:rPr lang="en-US" dirty="0" smtClean="0">
                <a:solidFill>
                  <a:schemeClr val="tx2"/>
                </a:solidFill>
              </a:rPr>
              <a:t>film “Steamer Willie”, and</a:t>
            </a:r>
            <a:r>
              <a:rPr lang="en-US" dirty="0">
                <a:solidFill>
                  <a:schemeClr val="tx2"/>
                </a:solidFill>
              </a:rPr>
              <a:t> </a:t>
            </a:r>
            <a:r>
              <a:rPr lang="en-US" dirty="0" smtClean="0">
                <a:solidFill>
                  <a:schemeClr val="tx2"/>
                </a:solidFill>
              </a:rPr>
              <a:t>he has remained</a:t>
            </a:r>
            <a:r>
              <a:rPr lang="en-US" dirty="0">
                <a:solidFill>
                  <a:schemeClr val="tx2"/>
                </a:solidFill>
              </a:rPr>
              <a:t> one of the main symbols of the vast empire of Disney.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44" y="2276872"/>
            <a:ext cx="6175920" cy="41172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912748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476672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Walt Disney died on December 15, 1966 from cardiac arrest.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5157192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However,  Disney continues to live today, and for many </a:t>
            </a:r>
            <a:r>
              <a:rPr lang="en-US" dirty="0" smtClean="0">
                <a:solidFill>
                  <a:schemeClr val="tx2"/>
                </a:solidFill>
              </a:rPr>
              <a:t>he is </a:t>
            </a:r>
            <a:r>
              <a:rPr lang="en-US" dirty="0">
                <a:solidFill>
                  <a:schemeClr val="tx2"/>
                </a:solidFill>
              </a:rPr>
              <a:t>still the greatest storyteller of our time.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124744"/>
            <a:ext cx="3044952" cy="36576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628512"/>
            <a:ext cx="3985695" cy="265006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968629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255</TotalTime>
  <Words>59</Words>
  <Application>Microsoft Office PowerPoint</Application>
  <PresentationFormat>Экран (4:3)</PresentationFormat>
  <Paragraphs>12</Paragraphs>
  <Slides>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Изящная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revaz</cp:lastModifiedBy>
  <cp:revision>20</cp:revision>
  <dcterms:created xsi:type="dcterms:W3CDTF">2012-01-25T15:05:02Z</dcterms:created>
  <dcterms:modified xsi:type="dcterms:W3CDTF">2013-01-14T19:14:20Z</dcterms:modified>
</cp:coreProperties>
</file>