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6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5A459-347F-41DB-BCCE-64CC90C319EB}" type="datetimeFigureOut">
              <a:rPr lang="ru-RU" smtClean="0"/>
              <a:pPr/>
              <a:t>05.01.2013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19EA-595F-4C90-8561-4E0241CB97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5A459-347F-41DB-BCCE-64CC90C319EB}" type="datetimeFigureOut">
              <a:rPr lang="ru-RU" smtClean="0"/>
              <a:pPr/>
              <a:t>05.01.2013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19EA-595F-4C90-8561-4E0241CB97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5A459-347F-41DB-BCCE-64CC90C319EB}" type="datetimeFigureOut">
              <a:rPr lang="ru-RU" smtClean="0"/>
              <a:pPr/>
              <a:t>05.01.2013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19EA-595F-4C90-8561-4E0241CB97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5A459-347F-41DB-BCCE-64CC90C319EB}" type="datetimeFigureOut">
              <a:rPr lang="ru-RU" smtClean="0"/>
              <a:pPr/>
              <a:t>05.01.2013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19EA-595F-4C90-8561-4E0241CB97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5A459-347F-41DB-BCCE-64CC90C319EB}" type="datetimeFigureOut">
              <a:rPr lang="ru-RU" smtClean="0"/>
              <a:pPr/>
              <a:t>05.01.2013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19EA-595F-4C90-8561-4E0241CB97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5A459-347F-41DB-BCCE-64CC90C319EB}" type="datetimeFigureOut">
              <a:rPr lang="ru-RU" smtClean="0"/>
              <a:pPr/>
              <a:t>05.01.2013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19EA-595F-4C90-8561-4E0241CB97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5A459-347F-41DB-BCCE-64CC90C319EB}" type="datetimeFigureOut">
              <a:rPr lang="ru-RU" smtClean="0"/>
              <a:pPr/>
              <a:t>05.01.2013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19EA-595F-4C90-8561-4E0241CB97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5A459-347F-41DB-BCCE-64CC90C319EB}" type="datetimeFigureOut">
              <a:rPr lang="ru-RU" smtClean="0"/>
              <a:pPr/>
              <a:t>05.01.2013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19EA-595F-4C90-8561-4E0241CB97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5A459-347F-41DB-BCCE-64CC90C319EB}" type="datetimeFigureOut">
              <a:rPr lang="ru-RU" smtClean="0"/>
              <a:pPr/>
              <a:t>05.01.2013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19EA-595F-4C90-8561-4E0241CB97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5A459-347F-41DB-BCCE-64CC90C319EB}" type="datetimeFigureOut">
              <a:rPr lang="ru-RU" smtClean="0"/>
              <a:pPr/>
              <a:t>05.01.2013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19EA-595F-4C90-8561-4E0241CB97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5A459-347F-41DB-BCCE-64CC90C319EB}" type="datetimeFigureOut">
              <a:rPr lang="ru-RU" smtClean="0"/>
              <a:pPr/>
              <a:t>05.01.2013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319EA-595F-4C90-8561-4E0241CB977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5A459-347F-41DB-BCCE-64CC90C319EB}" type="datetimeFigureOut">
              <a:rPr lang="ru-RU" smtClean="0"/>
              <a:pPr/>
              <a:t>05.01.2013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319EA-595F-4C90-8561-4E0241CB977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1" descr="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extBox 2"/>
          <p:cNvSpPr txBox="1">
            <a:spLocks noChangeArrowheads="1"/>
          </p:cNvSpPr>
          <p:nvPr/>
        </p:nvSpPr>
        <p:spPr bwMode="auto">
          <a:xfrm>
            <a:off x="357188" y="4286250"/>
            <a:ext cx="878681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i="1" dirty="0" smtClean="0">
                <a:solidFill>
                  <a:schemeClr val="bg1"/>
                </a:solidFill>
                <a:latin typeface="Georgia" pitchFamily="18" charset="0"/>
              </a:rPr>
              <a:t>        </a:t>
            </a:r>
            <a:r>
              <a:rPr lang="ru-RU" b="1" i="1" dirty="0" smtClean="0">
                <a:solidFill>
                  <a:schemeClr val="bg1"/>
                </a:solidFill>
                <a:latin typeface="Georgia" pitchFamily="18" charset="0"/>
              </a:rPr>
              <a:t>Самое </a:t>
            </a:r>
            <a:r>
              <a:rPr lang="ru-RU" b="1" i="1" dirty="0">
                <a:solidFill>
                  <a:schemeClr val="bg1"/>
                </a:solidFill>
                <a:latin typeface="Georgia" pitchFamily="18" charset="0"/>
              </a:rPr>
              <a:t>прекрасное слово на земле — мама. Это первое </a:t>
            </a:r>
            <a:r>
              <a:rPr lang="ru-RU" b="1" i="1" dirty="0" smtClean="0">
                <a:solidFill>
                  <a:schemeClr val="bg1"/>
                </a:solidFill>
                <a:latin typeface="Georgia" pitchFamily="18" charset="0"/>
              </a:rPr>
              <a:t>слово,</a:t>
            </a:r>
            <a:endParaRPr lang="en-US" b="1" i="1" dirty="0" smtClean="0">
              <a:solidFill>
                <a:schemeClr val="bg1"/>
              </a:solidFill>
              <a:latin typeface="Georgia" pitchFamily="18" charset="0"/>
            </a:endParaRPr>
          </a:p>
          <a:p>
            <a:r>
              <a:rPr lang="en-US" b="1" i="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US" b="1" i="1" dirty="0" smtClean="0">
                <a:solidFill>
                  <a:schemeClr val="bg1"/>
                </a:solidFill>
                <a:latin typeface="Georgia" pitchFamily="18" charset="0"/>
              </a:rPr>
              <a:t>       </a:t>
            </a:r>
            <a:r>
              <a:rPr lang="ru-RU" b="1" i="1" dirty="0" smtClean="0">
                <a:solidFill>
                  <a:schemeClr val="bg1"/>
                </a:solidFill>
                <a:latin typeface="Georgia" pitchFamily="18" charset="0"/>
              </a:rPr>
              <a:t>которое </a:t>
            </a:r>
            <a:r>
              <a:rPr lang="ru-RU" b="1" i="1" dirty="0">
                <a:solidFill>
                  <a:schemeClr val="bg1"/>
                </a:solidFill>
                <a:latin typeface="Georgia" pitchFamily="18" charset="0"/>
              </a:rPr>
              <a:t>произносит человек, и звучит оно на всех </a:t>
            </a:r>
            <a:r>
              <a:rPr lang="ru-RU" b="1" i="1" dirty="0" smtClean="0">
                <a:solidFill>
                  <a:schemeClr val="bg1"/>
                </a:solidFill>
                <a:latin typeface="Georgia" pitchFamily="18" charset="0"/>
              </a:rPr>
              <a:t>языках</a:t>
            </a:r>
            <a:endParaRPr lang="en-US" b="1" i="1" dirty="0" smtClean="0">
              <a:solidFill>
                <a:schemeClr val="bg1"/>
              </a:solidFill>
              <a:latin typeface="Georgia" pitchFamily="18" charset="0"/>
            </a:endParaRPr>
          </a:p>
          <a:p>
            <a:r>
              <a:rPr lang="en-US" b="1" i="1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en-US" b="1" i="1" dirty="0" smtClean="0">
                <a:solidFill>
                  <a:schemeClr val="bg1"/>
                </a:solidFill>
                <a:latin typeface="Georgia" pitchFamily="18" charset="0"/>
              </a:rPr>
              <a:t>       </a:t>
            </a:r>
            <a:r>
              <a:rPr lang="ru-RU" b="1" i="1" dirty="0" smtClean="0">
                <a:solidFill>
                  <a:schemeClr val="bg1"/>
                </a:solidFill>
                <a:latin typeface="Georgia" pitchFamily="18" charset="0"/>
              </a:rPr>
              <a:t>мира </a:t>
            </a:r>
            <a:r>
              <a:rPr lang="ru-RU" b="1" i="1" dirty="0">
                <a:solidFill>
                  <a:schemeClr val="bg1"/>
                </a:solidFill>
                <a:latin typeface="Georgia" pitchFamily="18" charset="0"/>
              </a:rPr>
              <a:t>одинаково нежно.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</Words>
  <Application>Microsoft Office PowerPoint</Application>
  <PresentationFormat>Экран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revaz</cp:lastModifiedBy>
  <cp:revision>3</cp:revision>
  <dcterms:created xsi:type="dcterms:W3CDTF">2012-02-21T19:34:03Z</dcterms:created>
  <dcterms:modified xsi:type="dcterms:W3CDTF">2013-01-05T19:12:45Z</dcterms:modified>
</cp:coreProperties>
</file>