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2B34E-367F-457F-95AF-65BEBDA3CC97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FA44-93C3-4FDD-87BD-67AD3CB36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2B34E-367F-457F-95AF-65BEBDA3CC97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FA44-93C3-4FDD-87BD-67AD3CB36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2B34E-367F-457F-95AF-65BEBDA3CC97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FA44-93C3-4FDD-87BD-67AD3CB3682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2B34E-367F-457F-95AF-65BEBDA3CC97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FA44-93C3-4FDD-87BD-67AD3CB368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2B34E-367F-457F-95AF-65BEBDA3CC97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FA44-93C3-4FDD-87BD-67AD3CB36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2B34E-367F-457F-95AF-65BEBDA3CC97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FA44-93C3-4FDD-87BD-67AD3CB368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2B34E-367F-457F-95AF-65BEBDA3CC97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FA44-93C3-4FDD-87BD-67AD3CB36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2B34E-367F-457F-95AF-65BEBDA3CC97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FA44-93C3-4FDD-87BD-67AD3CB36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2B34E-367F-457F-95AF-65BEBDA3CC97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FA44-93C3-4FDD-87BD-67AD3CB36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2B34E-367F-457F-95AF-65BEBDA3CC97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FA44-93C3-4FDD-87BD-67AD3CB368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2B34E-367F-457F-95AF-65BEBDA3CC97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FA44-93C3-4FDD-87BD-67AD3CB368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812B34E-367F-457F-95AF-65BEBDA3CC97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B47FA44-93C3-4FDD-87BD-67AD3CB368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907754"/>
          </a:xfrm>
        </p:spPr>
        <p:txBody>
          <a:bodyPr/>
          <a:lstStyle/>
          <a:p>
            <a:r>
              <a:rPr lang="ru-RU" sz="4000" b="1" dirty="0" smtClean="0"/>
              <a:t>Тема «Путешествие»</a:t>
            </a:r>
            <a:br>
              <a:rPr lang="ru-RU" sz="4000" b="1" dirty="0" smtClean="0"/>
            </a:br>
            <a:r>
              <a:rPr lang="ru-RU" b="1" i="1" dirty="0" smtClean="0"/>
              <a:t>Контрольное задание по теме «Великобритания»</a:t>
            </a:r>
            <a:endParaRPr lang="ru-RU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ru-RU" dirty="0" smtClean="0">
                <a:solidFill>
                  <a:schemeClr val="tx1"/>
                </a:solidFill>
              </a:rPr>
              <a:t>тест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pPr algn="r"/>
            <a:r>
              <a:rPr lang="ru-RU" sz="2800" b="1" u="sng" dirty="0" smtClean="0">
                <a:solidFill>
                  <a:schemeClr val="tx1"/>
                </a:solidFill>
              </a:rPr>
              <a:t>Автор</a:t>
            </a:r>
            <a:r>
              <a:rPr lang="ru-RU" sz="2800" b="1" dirty="0" smtClean="0">
                <a:solidFill>
                  <a:schemeClr val="tx1"/>
                </a:solidFill>
              </a:rPr>
              <a:t>: </a:t>
            </a:r>
            <a:r>
              <a:rPr lang="ru-RU" sz="2800" b="1" dirty="0" err="1" smtClean="0">
                <a:solidFill>
                  <a:schemeClr val="tx1"/>
                </a:solidFill>
              </a:rPr>
              <a:t>А.А.Ли</a:t>
            </a:r>
            <a:endParaRPr lang="ru-RU" sz="2800" b="1" dirty="0" smtClean="0">
              <a:solidFill>
                <a:schemeClr val="tx1"/>
              </a:solidFill>
            </a:endParaRPr>
          </a:p>
          <a:p>
            <a:pPr algn="r"/>
            <a:r>
              <a:rPr lang="ru-RU" sz="2800" b="1" dirty="0" smtClean="0">
                <a:solidFill>
                  <a:schemeClr val="tx1"/>
                </a:solidFill>
              </a:rPr>
              <a:t>Учитель ГОУ СОШ №731, Москва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of this cathedrals is situated in England? </a:t>
            </a:r>
            <a:endParaRPr lang="ru-RU" dirty="0"/>
          </a:p>
        </p:txBody>
      </p:sp>
      <p:pic>
        <p:nvPicPr>
          <p:cNvPr id="11" name="Содержимое 10" descr="sobor_sv_pavla.jpg"/>
          <p:cNvPicPr>
            <a:picLocks noGrp="1" noChangeAspect="1"/>
          </p:cNvPicPr>
          <p:nvPr>
            <p:ph sz="quarter" idx="13"/>
          </p:nvPr>
        </p:nvPicPr>
        <p:blipFill>
          <a:blip r:embed="rId2" cstate="email"/>
          <a:stretch>
            <a:fillRect/>
          </a:stretch>
        </p:blipFill>
        <p:spPr>
          <a:xfrm>
            <a:off x="1295201" y="2679700"/>
            <a:ext cx="2584847" cy="3446463"/>
          </a:xfrm>
        </p:spPr>
      </p:pic>
      <p:pic>
        <p:nvPicPr>
          <p:cNvPr id="12" name="Содержимое 11" descr="isaak.jpg"/>
          <p:cNvPicPr>
            <a:picLocks noGrp="1" noChangeAspect="1"/>
          </p:cNvPicPr>
          <p:nvPr>
            <p:ph sz="quarter" idx="14"/>
          </p:nvPr>
        </p:nvPicPr>
        <p:blipFill>
          <a:blip r:embed="rId3" cstate="email"/>
          <a:stretch>
            <a:fillRect/>
          </a:stretch>
        </p:blipFill>
        <p:spPr>
          <a:xfrm>
            <a:off x="4572000" y="2708920"/>
            <a:ext cx="3727285" cy="3446463"/>
          </a:xfrm>
        </p:spPr>
      </p:pic>
      <p:sp>
        <p:nvSpPr>
          <p:cNvPr id="2" name="TextBox 1"/>
          <p:cNvSpPr txBox="1"/>
          <p:nvPr/>
        </p:nvSpPr>
        <p:spPr>
          <a:xfrm>
            <a:off x="3419806" y="28529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n>
                  <a:solidFill>
                    <a:schemeClr val="accent1"/>
                  </a:solidFill>
                </a:ln>
                <a:latin typeface="Times New Roman" pitchFamily="18" charset="0"/>
                <a:cs typeface="Times New Roman" pitchFamily="18" charset="0"/>
              </a:rPr>
              <a:t>1</a:t>
            </a:r>
            <a:endParaRPr lang="ru-RU" b="1" dirty="0">
              <a:ln>
                <a:solidFill>
                  <a:schemeClr val="accent1"/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82934" y="285293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One of this squares is located in London. Which one?</a:t>
            </a:r>
            <a:endParaRPr lang="ru-RU" dirty="0"/>
          </a:p>
        </p:txBody>
      </p:sp>
      <p:pic>
        <p:nvPicPr>
          <p:cNvPr id="11" name="Содержимое 10" descr="IMG_0541.jpg"/>
          <p:cNvPicPr>
            <a:picLocks noGrp="1" noChangeAspect="1"/>
          </p:cNvPicPr>
          <p:nvPr>
            <p:ph sz="quarter" idx="13"/>
          </p:nvPr>
        </p:nvPicPr>
        <p:blipFill>
          <a:blip r:embed="rId2" cstate="email"/>
          <a:stretch>
            <a:fillRect/>
          </a:stretch>
        </p:blipFill>
        <p:spPr>
          <a:xfrm>
            <a:off x="428596" y="2355412"/>
            <a:ext cx="3786894" cy="3002414"/>
          </a:xfrm>
        </p:spPr>
      </p:pic>
      <p:pic>
        <p:nvPicPr>
          <p:cNvPr id="10" name="Содержимое 9" descr="69%20Trafalgar%20Square.jpg"/>
          <p:cNvPicPr>
            <a:picLocks noGrp="1" noChangeAspect="1"/>
          </p:cNvPicPr>
          <p:nvPr>
            <p:ph sz="quarter" idx="14"/>
          </p:nvPr>
        </p:nvPicPr>
        <p:blipFill>
          <a:blip r:embed="rId3" cstate="email"/>
          <a:stretch>
            <a:fillRect/>
          </a:stretch>
        </p:blipFill>
        <p:spPr>
          <a:xfrm>
            <a:off x="4645025" y="2969419"/>
            <a:ext cx="3822700" cy="2867025"/>
          </a:xfrm>
        </p:spPr>
      </p:pic>
      <p:sp>
        <p:nvSpPr>
          <p:cNvPr id="3" name="TextBox 2"/>
          <p:cNvSpPr txBox="1"/>
          <p:nvPr/>
        </p:nvSpPr>
        <p:spPr>
          <a:xfrm>
            <a:off x="3773887" y="248360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77801" y="306896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of this sights is situated in Britain?</a:t>
            </a:r>
            <a:endParaRPr lang="ru-RU" dirty="0"/>
          </a:p>
        </p:txBody>
      </p:sp>
      <p:pic>
        <p:nvPicPr>
          <p:cNvPr id="13" name="Содержимое 12" descr="080129151755d.jpg"/>
          <p:cNvPicPr>
            <a:picLocks noGrp="1" noChangeAspect="1"/>
          </p:cNvPicPr>
          <p:nvPr>
            <p:ph sz="quarter" idx="13"/>
          </p:nvPr>
        </p:nvPicPr>
        <p:blipFill>
          <a:blip r:embed="rId2" cstate="email"/>
          <a:stretch>
            <a:fillRect/>
          </a:stretch>
        </p:blipFill>
        <p:spPr>
          <a:xfrm>
            <a:off x="569995" y="1857364"/>
            <a:ext cx="4044218" cy="3786214"/>
          </a:xfrm>
        </p:spPr>
      </p:pic>
      <p:pic>
        <p:nvPicPr>
          <p:cNvPr id="14" name="Содержимое 13" descr="0_5b36_aa5dd368_-2-orig.jpg"/>
          <p:cNvPicPr>
            <a:picLocks noGrp="1" noChangeAspect="1"/>
          </p:cNvPicPr>
          <p:nvPr>
            <p:ph sz="quarter" idx="14"/>
          </p:nvPr>
        </p:nvPicPr>
        <p:blipFill>
          <a:blip r:embed="rId3" cstate="email"/>
          <a:stretch>
            <a:fillRect/>
          </a:stretch>
        </p:blipFill>
        <p:spPr>
          <a:xfrm>
            <a:off x="5263556" y="2679700"/>
            <a:ext cx="2585638" cy="3446463"/>
          </a:xfrm>
        </p:spPr>
      </p:pic>
      <p:sp>
        <p:nvSpPr>
          <p:cNvPr id="2" name="TextBox 1"/>
          <p:cNvSpPr txBox="1"/>
          <p:nvPr/>
        </p:nvSpPr>
        <p:spPr>
          <a:xfrm>
            <a:off x="4243755" y="20608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27168" y="270892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of this bridges goes over the Thames?</a:t>
            </a:r>
            <a:endParaRPr lang="ru-RU" dirty="0"/>
          </a:p>
        </p:txBody>
      </p:sp>
      <p:pic>
        <p:nvPicPr>
          <p:cNvPr id="5" name="Содержимое 4" descr="Cities__003573_.jpg"/>
          <p:cNvPicPr>
            <a:picLocks noGrp="1" noChangeAspect="1"/>
          </p:cNvPicPr>
          <p:nvPr>
            <p:ph sz="quarter" idx="13"/>
          </p:nvPr>
        </p:nvPicPr>
        <p:blipFill>
          <a:blip r:embed="rId2" cstate="email"/>
          <a:stretch>
            <a:fillRect/>
          </a:stretch>
        </p:blipFill>
        <p:spPr>
          <a:xfrm>
            <a:off x="676275" y="2969419"/>
            <a:ext cx="3822700" cy="2867025"/>
          </a:xfrm>
        </p:spPr>
      </p:pic>
      <p:pic>
        <p:nvPicPr>
          <p:cNvPr id="6" name="Содержимое 5" descr="IMG_7270-palace-bridge.jpg"/>
          <p:cNvPicPr>
            <a:picLocks noGrp="1" noChangeAspect="1"/>
          </p:cNvPicPr>
          <p:nvPr>
            <p:ph sz="quarter" idx="14"/>
          </p:nvPr>
        </p:nvPicPr>
        <p:blipFill>
          <a:blip r:embed="rId3" cstate="email"/>
          <a:stretch>
            <a:fillRect/>
          </a:stretch>
        </p:blipFill>
        <p:spPr>
          <a:xfrm>
            <a:off x="4648200" y="2348880"/>
            <a:ext cx="4038600" cy="3008946"/>
          </a:xfrm>
        </p:spPr>
      </p:pic>
      <p:sp>
        <p:nvSpPr>
          <p:cNvPr id="3" name="TextBox 2"/>
          <p:cNvSpPr txBox="1"/>
          <p:nvPr/>
        </p:nvSpPr>
        <p:spPr>
          <a:xfrm>
            <a:off x="4024058" y="252425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24203" y="252425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39409" y="309242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sport is the most popular in Britain?</a:t>
            </a:r>
            <a:endParaRPr lang="ru-RU" dirty="0"/>
          </a:p>
        </p:txBody>
      </p:sp>
      <p:pic>
        <p:nvPicPr>
          <p:cNvPr id="5" name="Содержимое 4" descr="torvill.jpg"/>
          <p:cNvPicPr>
            <a:picLocks noGrp="1" noChangeAspect="1"/>
          </p:cNvPicPr>
          <p:nvPr>
            <p:ph sz="quarter" idx="13"/>
          </p:nvPr>
        </p:nvPicPr>
        <p:blipFill>
          <a:blip r:embed="rId2" cstate="email"/>
          <a:stretch>
            <a:fillRect/>
          </a:stretch>
        </p:blipFill>
        <p:spPr>
          <a:xfrm>
            <a:off x="1216873" y="2679700"/>
            <a:ext cx="2741504" cy="3446463"/>
          </a:xfrm>
        </p:spPr>
      </p:pic>
      <p:pic>
        <p:nvPicPr>
          <p:cNvPr id="6" name="Содержимое 5" descr="_44678693_clmuvictory.jpg"/>
          <p:cNvPicPr>
            <a:picLocks noGrp="1" noChangeAspect="1"/>
          </p:cNvPicPr>
          <p:nvPr>
            <p:ph sz="quarter" idx="14"/>
          </p:nvPr>
        </p:nvPicPr>
        <p:blipFill>
          <a:blip r:embed="rId3" cstate="print"/>
          <a:stretch>
            <a:fillRect/>
          </a:stretch>
        </p:blipFill>
        <p:spPr>
          <a:xfrm>
            <a:off x="4427984" y="1735614"/>
            <a:ext cx="4392488" cy="4357682"/>
          </a:xfrm>
        </p:spPr>
      </p:pic>
      <p:sp>
        <p:nvSpPr>
          <p:cNvPr id="3" name="TextBox 2"/>
          <p:cNvSpPr txBox="1"/>
          <p:nvPr/>
        </p:nvSpPr>
        <p:spPr>
          <a:xfrm>
            <a:off x="3419872" y="278092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66721" y="192028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meal do the</a:t>
            </a:r>
            <a:r>
              <a:rPr lang="ru-RU" dirty="0" smtClean="0"/>
              <a:t> </a:t>
            </a:r>
            <a:r>
              <a:rPr lang="en-US" dirty="0" smtClean="0"/>
              <a:t>British eat for breakfast?</a:t>
            </a:r>
            <a:endParaRPr lang="ru-RU" dirty="0"/>
          </a:p>
        </p:txBody>
      </p:sp>
      <p:pic>
        <p:nvPicPr>
          <p:cNvPr id="5" name="Содержимое 4" descr="33670_or.jpg"/>
          <p:cNvPicPr>
            <a:picLocks noGrp="1" noChangeAspect="1"/>
          </p:cNvPicPr>
          <p:nvPr>
            <p:ph sz="quarter" idx="13"/>
          </p:nvPr>
        </p:nvPicPr>
        <p:blipFill>
          <a:blip r:embed="rId2" cstate="email"/>
          <a:stretch>
            <a:fillRect/>
          </a:stretch>
        </p:blipFill>
        <p:spPr>
          <a:xfrm>
            <a:off x="676275" y="3128698"/>
            <a:ext cx="3822700" cy="2548466"/>
          </a:xfrm>
        </p:spPr>
      </p:pic>
      <p:pic>
        <p:nvPicPr>
          <p:cNvPr id="6" name="Содержимое 5" descr="oatmeal.png"/>
          <p:cNvPicPr>
            <a:picLocks noGrp="1" noChangeAspect="1"/>
          </p:cNvPicPr>
          <p:nvPr>
            <p:ph sz="quarter" idx="14"/>
          </p:nvPr>
        </p:nvPicPr>
        <p:blipFill>
          <a:blip r:embed="rId3" cstate="print"/>
          <a:stretch>
            <a:fillRect/>
          </a:stretch>
        </p:blipFill>
        <p:spPr>
          <a:xfrm>
            <a:off x="5823401" y="3915711"/>
            <a:ext cx="1465947" cy="974440"/>
          </a:xfrm>
        </p:spPr>
      </p:pic>
      <p:sp>
        <p:nvSpPr>
          <p:cNvPr id="3" name="TextBox 2"/>
          <p:cNvSpPr txBox="1"/>
          <p:nvPr/>
        </p:nvSpPr>
        <p:spPr>
          <a:xfrm>
            <a:off x="4099237" y="255561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07944" y="321297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Queen’s guardsman is on the left/right.</a:t>
            </a:r>
            <a:endParaRPr lang="ru-RU" dirty="0"/>
          </a:p>
        </p:txBody>
      </p:sp>
      <p:pic>
        <p:nvPicPr>
          <p:cNvPr id="5" name="Содержимое 4" descr="Moskva-09-44.jpg"/>
          <p:cNvPicPr>
            <a:picLocks noGrp="1" noChangeAspect="1"/>
          </p:cNvPicPr>
          <p:nvPr>
            <p:ph sz="quarter" idx="13"/>
          </p:nvPr>
        </p:nvPicPr>
        <p:blipFill>
          <a:blip r:embed="rId2" cstate="email"/>
          <a:stretch>
            <a:fillRect/>
          </a:stretch>
        </p:blipFill>
        <p:spPr>
          <a:xfrm>
            <a:off x="676275" y="2924494"/>
            <a:ext cx="3822700" cy="2956874"/>
          </a:xfrm>
        </p:spPr>
      </p:pic>
      <p:pic>
        <p:nvPicPr>
          <p:cNvPr id="6" name="Содержимое 5" descr="64.jpg"/>
          <p:cNvPicPr>
            <a:picLocks noGrp="1" noChangeAspect="1"/>
          </p:cNvPicPr>
          <p:nvPr>
            <p:ph sz="quarter" idx="14"/>
          </p:nvPr>
        </p:nvPicPr>
        <p:blipFill>
          <a:blip r:embed="rId3" cstate="print"/>
          <a:stretch>
            <a:fillRect/>
          </a:stretch>
        </p:blipFill>
        <p:spPr>
          <a:xfrm>
            <a:off x="4648200" y="2285992"/>
            <a:ext cx="4038600" cy="3143272"/>
          </a:xfrm>
        </p:spPr>
      </p:pic>
      <p:sp>
        <p:nvSpPr>
          <p:cNvPr id="3" name="TextBox 2"/>
          <p:cNvSpPr txBox="1"/>
          <p:nvPr/>
        </p:nvSpPr>
        <p:spPr>
          <a:xfrm>
            <a:off x="4078895" y="306896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96058" y="234888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79</TotalTime>
  <Words>96</Words>
  <Application>Microsoft Office PowerPoint</Application>
  <PresentationFormat>Экран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Тема «Путешествие» Контрольное задание по теме «Великобритания»</vt:lpstr>
      <vt:lpstr>Which of this cathedrals is situated in England? </vt:lpstr>
      <vt:lpstr>One of this squares is located in London. Which one?</vt:lpstr>
      <vt:lpstr>Which of this sights is situated in Britain?</vt:lpstr>
      <vt:lpstr>Which of this bridges goes over the Thames?</vt:lpstr>
      <vt:lpstr>Which sport is the most popular in Britain?</vt:lpstr>
      <vt:lpstr>What meal do the British eat for breakfast?</vt:lpstr>
      <vt:lpstr>Queen’s guardsman is on the left/right.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Ким</dc:creator>
  <cp:lastModifiedBy>Tata</cp:lastModifiedBy>
  <cp:revision>13</cp:revision>
  <dcterms:created xsi:type="dcterms:W3CDTF">2010-04-19T16:02:58Z</dcterms:created>
  <dcterms:modified xsi:type="dcterms:W3CDTF">2012-12-12T21:04:30Z</dcterms:modified>
</cp:coreProperties>
</file>