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BCAB7-1AC3-439C-A510-3F8836C37C0C}" type="datetimeFigureOut">
              <a:rPr lang="ru-RU" smtClean="0"/>
              <a:t>04.08.2012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5188-E2DB-4C07-9B29-E06AB69D1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7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FFB85D-B2EE-4BF5-BDDA-A30AEDC9F726}" type="datetime1">
              <a:rPr lang="ru-RU" smtClean="0"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67CC-506C-4B59-A60B-465CEA42D62E}" type="datetime1">
              <a:rPr lang="ru-RU" smtClean="0"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1831-1727-4833-AE74-1555EE198237}" type="datetime1">
              <a:rPr lang="ru-RU" smtClean="0"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3735-DEAD-46F6-888B-C0C1C2E8DFAF}" type="datetime1">
              <a:rPr lang="ru-RU" smtClean="0"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359685-0D30-41BF-A900-2795ED6125D0}" type="datetime1">
              <a:rPr lang="ru-RU" smtClean="0"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9E59-D214-4CAA-813B-5D896CF279AE}" type="datetime1">
              <a:rPr lang="ru-RU" smtClean="0"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D53B-B76F-4CC2-9E13-65021B678BD9}" type="datetime1">
              <a:rPr lang="ru-RU" smtClean="0"/>
              <a:t>04.08.2012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CEC2EB-D2C1-4D6C-9758-7F4DD0B76098}" type="datetime1">
              <a:rPr lang="ru-RU" smtClean="0"/>
              <a:t>04.08.2012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415-1388-477A-BFD1-7D8930110E2F}" type="datetime1">
              <a:rPr lang="ru-RU" smtClean="0"/>
              <a:t>04.08.2012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226AB0-F9F5-48FB-B51F-CE9DBDA2EF50}" type="datetime1">
              <a:rPr lang="ru-RU" smtClean="0"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461F2B-91D9-4C8A-B076-0D41400704B9}" type="datetime1">
              <a:rPr lang="ru-RU" smtClean="0"/>
              <a:t>04.08.2012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8216282-99DD-4FA5-8E04-6057D0FEB189}" type="datetime1">
              <a:rPr lang="ru-RU" smtClean="0"/>
              <a:t>04.08.2012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А.А.ЛИ, ГБОУ СОШ №731, МОСКВА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D390FDF-E513-4CCE-8560-621AEA5AD8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276872"/>
            <a:ext cx="5328592" cy="35283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Урок 95. Олимпийские игры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(активизация лексических навыков)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400600" cy="168604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</a:rPr>
              <a:t>Unit 4. Sport Is Fun</a:t>
            </a:r>
            <a:r>
              <a:rPr lang="en-US" sz="4000" dirty="0" smtClean="0">
                <a:solidFill>
                  <a:schemeClr val="accent5"/>
                </a:solidFill>
                <a:latin typeface="Algerian" pitchFamily="82" charset="0"/>
              </a:rPr>
              <a:t/>
            </a:r>
            <a:br>
              <a:rPr lang="en-US" sz="4000" dirty="0" smtClean="0">
                <a:solidFill>
                  <a:schemeClr val="accent5"/>
                </a:solidFill>
                <a:latin typeface="Algerian" pitchFamily="82" charset="0"/>
              </a:rPr>
            </a:br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User\Desktop\виды спорта\800px-Olympic_Ring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496855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9D3A-DD35-454D-A749-E38A644B01E2}" type="datetime1">
              <a:rPr lang="ru-RU" smtClean="0"/>
              <a:t>04.08.2012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А.А.ЛИ, ГБОУ СОШ №731,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228601"/>
            <a:ext cx="5184577" cy="7521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itchFamily="82" charset="0"/>
              </a:rPr>
              <a:t>    Find the rhyme!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3" y="908721"/>
            <a:ext cx="2880320" cy="54726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Kate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</a:t>
            </a:r>
          </a:p>
          <a:p>
            <a:endParaRPr lang="en-US" dirty="0"/>
          </a:p>
          <a:p>
            <a:r>
              <a:rPr lang="en-US" dirty="0" smtClean="0"/>
              <a:t>Scream</a:t>
            </a:r>
          </a:p>
          <a:p>
            <a:endParaRPr lang="en-US" dirty="0"/>
          </a:p>
          <a:p>
            <a:r>
              <a:rPr lang="en-US" dirty="0" smtClean="0"/>
              <a:t>May</a:t>
            </a:r>
          </a:p>
          <a:p>
            <a:endParaRPr lang="en-US" dirty="0"/>
          </a:p>
          <a:p>
            <a:r>
              <a:rPr lang="en-US" dirty="0" smtClean="0"/>
              <a:t>Ticket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Man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Name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Bought</a:t>
            </a:r>
            <a:r>
              <a:rPr lang="en-US" dirty="0" err="1" smtClean="0">
                <a:solidFill>
                  <a:schemeClr val="bg1"/>
                </a:solidFill>
              </a:rPr>
              <a:t>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 flipV="1">
            <a:off x="9684566" y="6381328"/>
            <a:ext cx="7200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2" name="Picture 4" descr="C:\Users\User\Desktop\олимп виды спорта в фото\olympic_team_russia_beijing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42" y="532284"/>
            <a:ext cx="1572766" cy="11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олимп виды спорта в фото\кор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7" y="2924944"/>
            <a:ext cx="1313603" cy="10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олимп виды спорта в фото\лыжи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92" y="1604990"/>
            <a:ext cx="1224136" cy="16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олимп виды спорта в фото\конь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40324"/>
            <a:ext cx="1428750" cy="134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олимп виды спорта в фото\баскетбо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92" y="3644255"/>
            <a:ext cx="1428750" cy="13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олимп виды спорта в фото\крике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57" y="1124537"/>
            <a:ext cx="1304431" cy="11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олимп виды спорта в фото\игр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149080"/>
            <a:ext cx="1345332" cy="10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олимп виды спорта в фото\фанат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1" y="4408735"/>
            <a:ext cx="1428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9AB-4713-48DC-AACF-624B1BFF4356}" type="datetime1">
              <a:rPr lang="ru-RU" smtClean="0"/>
              <a:t>04.08.2012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lgerian" pitchFamily="82" charset="0"/>
              </a:rPr>
              <a:t>Answer the questions!</a:t>
            </a:r>
            <a:endParaRPr lang="ru-RU" sz="32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179512" y="1916832"/>
            <a:ext cx="3240360" cy="424847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What kind of sport is this woman famous for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ndalus" pitchFamily="18" charset="-78"/>
              </a:rPr>
              <a:t> </a:t>
            </a:r>
          </a:p>
          <a:p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cs typeface="Andalus" pitchFamily="18" charset="-78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a.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skiing</a:t>
            </a:r>
          </a:p>
          <a:p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b. gymnastics</a:t>
            </a:r>
            <a:endParaRPr lang="en-US" sz="3500" dirty="0">
              <a:solidFill>
                <a:schemeClr val="tx2">
                  <a:lumMod val="50000"/>
                </a:schemeClr>
              </a:solidFill>
              <a:cs typeface="Andalus" pitchFamily="18" charset="-78"/>
            </a:endParaRPr>
          </a:p>
          <a:p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c. </a:t>
            </a:r>
            <a:r>
              <a:rPr lang="en-US" sz="3500" dirty="0">
                <a:solidFill>
                  <a:schemeClr val="tx2">
                    <a:lumMod val="50000"/>
                  </a:schemeClr>
                </a:solidFill>
                <a:cs typeface="Andalus" pitchFamily="18" charset="-78"/>
              </a:rPr>
              <a:t>shooting</a:t>
            </a:r>
          </a:p>
          <a:p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  <a:cs typeface="Andalus" pitchFamily="18" charset="-78"/>
            </a:endParaRPr>
          </a:p>
        </p:txBody>
      </p:sp>
      <p:pic>
        <p:nvPicPr>
          <p:cNvPr id="3075" name="Picture 3" descr="C:\Users\User\Desktop\олимп виды спорта в фото\кабаев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2159"/>
          <a:stretch>
            <a:fillRect/>
          </a:stretch>
        </p:blipFill>
        <p:spPr bwMode="auto">
          <a:xfrm>
            <a:off x="4499992" y="1268760"/>
            <a:ext cx="3538518" cy="41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DAB8-C533-4447-BF5F-76C5F14C20CF}" type="datetime1">
              <a:rPr lang="ru-RU" smtClean="0"/>
              <a:t>04.08.2012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1"/>
            <a:ext cx="2834640" cy="11841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gerian" pitchFamily="82" charset="0"/>
              </a:rPr>
              <a:t>Answer the questions!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74320" y="1772816"/>
            <a:ext cx="2834640" cy="4536504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What kind of sport is this man famous for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endParaRPr lang="ru-RU" sz="3600" b="1" dirty="0">
              <a:solidFill>
                <a:schemeClr val="hlink"/>
              </a:solidFill>
              <a:cs typeface="Andalus" pitchFamily="18" charset="-78"/>
            </a:endParaRPr>
          </a:p>
          <a:p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a. football</a:t>
            </a:r>
            <a:endParaRPr lang="en-US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hockey</a:t>
            </a:r>
          </a:p>
          <a:p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c.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figure-</a:t>
            </a:r>
          </a:p>
          <a:p>
            <a:pPr marL="342900" indent="-342900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skating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Рисунок 1"/>
          <p:cNvSpPr txBox="1">
            <a:spLocks/>
          </p:cNvSpPr>
          <p:nvPr/>
        </p:nvSpPr>
        <p:spPr>
          <a:xfrm>
            <a:off x="3562350" y="152400"/>
            <a:ext cx="5734050" cy="6858000"/>
          </a:xfrm>
          <a:prstGeom prst="rect">
            <a:avLst/>
          </a:prstGeom>
        </p:spPr>
      </p:sp>
      <p:pic>
        <p:nvPicPr>
          <p:cNvPr id="6" name="Picture 4" descr="плющ-370-2-04[1]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b="2722"/>
          <a:stretch>
            <a:fillRect/>
          </a:stretch>
        </p:blipFill>
        <p:spPr bwMode="auto">
          <a:xfrm>
            <a:off x="4169741" y="908720"/>
            <a:ext cx="4002660" cy="4968552"/>
          </a:xfrm>
          <a:prstGeom prst="rect">
            <a:avLst/>
          </a:prstGeom>
          <a:noFill/>
          <a:ln w="5715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D8F9-9BCA-4200-88C2-F5942CA8F562}" type="datetime1">
              <a:rPr lang="ru-RU" smtClean="0"/>
              <a:t>04.08.2012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1841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gerian" pitchFamily="82" charset="0"/>
              </a:rPr>
              <a:t>Answer the questions!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2978656" cy="4709160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What kind of sport is this man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famous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for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endParaRPr lang="en-US" sz="3200" b="1" dirty="0" smtClean="0">
              <a:solidFill>
                <a:schemeClr val="hlink"/>
              </a:solidFill>
            </a:endParaRP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a. boxing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b.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bobsleigh</a:t>
            </a:r>
          </a:p>
          <a:p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c. </a:t>
            </a:r>
            <a:r>
              <a:rPr lang="en-US" sz="3600" b="1" dirty="0">
                <a:latin typeface="Andalus" pitchFamily="18" charset="-78"/>
                <a:cs typeface="Andalus" pitchFamily="18" charset="-78"/>
              </a:rPr>
              <a:t>wrestling</a:t>
            </a:r>
          </a:p>
          <a:p>
            <a:endParaRPr lang="en-US" sz="3600" b="1" dirty="0" smtClean="0">
              <a:solidFill>
                <a:schemeClr val="hlink"/>
              </a:solidFill>
            </a:endParaRPr>
          </a:p>
        </p:txBody>
      </p:sp>
      <p:pic>
        <p:nvPicPr>
          <p:cNvPr id="5" name="Picture 4" descr="karelin[1]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960440" cy="4949576"/>
          </a:xfrm>
          <a:prstGeom prst="rect">
            <a:avLst/>
          </a:prstGeom>
          <a:noFill/>
          <a:ln w="5715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2383-8C7C-455A-ADCF-8F9822407163}" type="datetime1">
              <a:rPr lang="ru-RU" smtClean="0"/>
              <a:t>04.08.2012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88641"/>
            <a:ext cx="2834640" cy="115212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gerian" pitchFamily="82" charset="0"/>
              </a:rPr>
              <a:t>Answer the questions!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pPr marL="342900" indent="-342900">
              <a:buFontTx/>
              <a:buAutoNum type="alphaLcPeriod"/>
            </a:pPr>
            <a:endParaRPr lang="en-US" b="1" dirty="0" smtClean="0"/>
          </a:p>
          <a:p>
            <a:pPr marL="342900" indent="-342900">
              <a:buFontTx/>
              <a:buAutoNum type="alphaLcPeriod"/>
            </a:pPr>
            <a:endParaRPr lang="en-US" b="1" dirty="0"/>
          </a:p>
          <a:p>
            <a:r>
              <a:rPr lang="en-US" sz="12800" b="1" dirty="0">
                <a:solidFill>
                  <a:schemeClr val="hlink"/>
                </a:solidFill>
                <a:latin typeface="Andalus" pitchFamily="18" charset="-78"/>
                <a:cs typeface="Andalus" pitchFamily="18" charset="-78"/>
              </a:rPr>
              <a:t>What kind of sport is this man famous for</a:t>
            </a:r>
            <a:r>
              <a:rPr lang="en-US" sz="12800" b="1" dirty="0" smtClean="0">
                <a:solidFill>
                  <a:schemeClr val="hlink"/>
                </a:solidFill>
                <a:latin typeface="Andalus" pitchFamily="18" charset="-78"/>
                <a:cs typeface="Andalus" pitchFamily="18" charset="-78"/>
              </a:rPr>
              <a:t>?</a:t>
            </a:r>
          </a:p>
          <a:p>
            <a:endParaRPr lang="en-US" b="1" dirty="0" smtClean="0"/>
          </a:p>
          <a:p>
            <a:endParaRPr lang="en-US" sz="9800" b="1" dirty="0" smtClean="0"/>
          </a:p>
          <a:p>
            <a:r>
              <a:rPr lang="en-US" sz="9800" b="1" dirty="0" smtClean="0"/>
              <a:t>a. judo</a:t>
            </a:r>
            <a:endParaRPr lang="ru-RU" sz="9800" b="1" dirty="0"/>
          </a:p>
          <a:p>
            <a:pPr marL="342900" indent="-342900">
              <a:buFontTx/>
              <a:buAutoNum type="alphaLcPeriod"/>
            </a:pPr>
            <a:endParaRPr lang="en-US" b="1" dirty="0"/>
          </a:p>
          <a:p>
            <a:r>
              <a:rPr lang="en-US" sz="9800" b="1" dirty="0" smtClean="0"/>
              <a:t>b. swimming</a:t>
            </a:r>
            <a:endParaRPr lang="en-US" sz="9800" b="1" dirty="0"/>
          </a:p>
          <a:p>
            <a:r>
              <a:rPr lang="en-US" sz="9800" b="1" dirty="0" smtClean="0"/>
              <a:t>c. fencing</a:t>
            </a:r>
            <a:endParaRPr lang="en-US" sz="9800" b="1" dirty="0"/>
          </a:p>
        </p:txBody>
      </p:sp>
      <p:pic>
        <p:nvPicPr>
          <p:cNvPr id="5" name="Picture 4" descr="49603965_615pxPutin_28cropped29[1]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103312"/>
            <a:ext cx="3524250" cy="4562475"/>
          </a:xfrm>
          <a:prstGeom prst="rect">
            <a:avLst/>
          </a:prstGeom>
          <a:noFill/>
          <a:ln w="5715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C9E-8ECE-484E-AA16-56C12FF5B501}" type="datetime1">
              <a:rPr lang="ru-RU" smtClean="0"/>
              <a:t>04.08.2012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А.А.ЛИ, ГБОУ СОШ №731, МОСКВА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150</TotalTime>
  <Words>178</Words>
  <Application>Microsoft Office PowerPoint</Application>
  <PresentationFormat>Экран (4:3)</PresentationFormat>
  <Paragraphs>65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Soho</vt:lpstr>
      <vt:lpstr>Unit 4. Sport Is Fun </vt:lpstr>
      <vt:lpstr>    Find the rhyme!</vt:lpstr>
      <vt:lpstr>Answer the questions!</vt:lpstr>
      <vt:lpstr>Answer the questions!</vt:lpstr>
      <vt:lpstr>Answer the questions!</vt:lpstr>
      <vt:lpstr>Answer the questions!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4. Sport Is Fun</dc:title>
  <dc:creator>User</dc:creator>
  <cp:lastModifiedBy>User</cp:lastModifiedBy>
  <cp:revision>14</cp:revision>
  <dcterms:created xsi:type="dcterms:W3CDTF">2012-05-01T07:53:26Z</dcterms:created>
  <dcterms:modified xsi:type="dcterms:W3CDTF">2012-08-04T11:21:16Z</dcterms:modified>
</cp:coreProperties>
</file>