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sldIdLst>
    <p:sldId id="257" r:id="rId2"/>
    <p:sldId id="259" r:id="rId3"/>
    <p:sldId id="260" r:id="rId4"/>
    <p:sldId id="256" r:id="rId5"/>
    <p:sldId id="258" r:id="rId6"/>
    <p:sldId id="261" r:id="rId7"/>
    <p:sldId id="262" r:id="rId8"/>
    <p:sldId id="264" r:id="rId9"/>
    <p:sldId id="266" r:id="rId1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37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EB21E-548A-442F-996B-1FE4794950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3BFA2-284E-412B-86C0-098315C067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9CF7A-82E1-4079-B1F0-852A168454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8E841C-55B1-4349-A8E7-270CF9B45C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32496-F64B-42D4-8EDE-B06CAE023A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1FABA-3932-4D13-BEA1-F1E4C55E37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5C3AC-90B0-44C4-AC78-CBA9F27266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397AC-3C17-4DA6-80F1-E53F0897FA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5149C-0F88-4739-80F6-1F2270A17E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7802A-7BC0-41A6-8CB3-92480F3950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601CF-2AD1-4565-89CE-3EA0DDAF88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1AE94EA-8ADD-4F25-A991-DACE9037B3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905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4800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4800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36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ТЕМА УРОКА:</a:t>
            </a:r>
            <a:r>
              <a:rPr lang="ru-RU" sz="48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48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8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48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8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МИР СКАЗКИ </a:t>
            </a:r>
            <a:br>
              <a:rPr lang="ru-RU" sz="48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8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ГЛАЗАМИ ХУДОЖНИКА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Виктор Васнецов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762000" y="838200"/>
            <a:ext cx="323532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429000" y="5410200"/>
            <a:ext cx="5486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Иван Билибин</a:t>
            </a:r>
            <a:br>
              <a:rPr lang="ru-RU" sz="3200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400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портрет Б.М.Кустодиева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486400"/>
            <a:ext cx="4038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Виктор Васнецов</a:t>
            </a:r>
          </a:p>
          <a:p>
            <a:pPr eaLnBrk="1" hangingPunct="1">
              <a:defRPr/>
            </a:pPr>
            <a:r>
              <a:rPr lang="ru-RU" sz="2400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Автопортрет</a:t>
            </a:r>
          </a:p>
        </p:txBody>
      </p:sp>
      <p:pic>
        <p:nvPicPr>
          <p:cNvPr id="3077" name="Picture 7" descr="билибин"/>
          <p:cNvPicPr>
            <a:picLocks noChangeAspect="1" noChangeArrowheads="1"/>
          </p:cNvPicPr>
          <p:nvPr/>
        </p:nvPicPr>
        <p:blipFill>
          <a:blip r:embed="rId3">
            <a:lum bright="-6000" contrast="42000"/>
          </a:blip>
          <a:srcRect/>
          <a:stretch>
            <a:fillRect/>
          </a:stretch>
        </p:blipFill>
        <p:spPr bwMode="auto">
          <a:xfrm>
            <a:off x="4876800" y="908050"/>
            <a:ext cx="3344863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04800" y="838200"/>
            <a:ext cx="3581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МИР СКАЗКИ </a:t>
            </a:r>
            <a:br>
              <a:rPr lang="ru-RU" sz="40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0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ГЛАЗАМИ ХУДОЖНИКА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52400" y="3962400"/>
            <a:ext cx="3886200" cy="1752600"/>
          </a:xfrm>
        </p:spPr>
        <p:txBody>
          <a:bodyPr/>
          <a:lstStyle/>
          <a:p>
            <a:pPr eaLnBrk="1" hangingPunct="1">
              <a:defRPr/>
            </a:pPr>
            <a:r>
              <a:rPr lang="ru-RU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В. Васнецов</a:t>
            </a:r>
          </a:p>
          <a:p>
            <a:pPr eaLnBrk="1" hangingPunct="1">
              <a:defRPr/>
            </a:pPr>
            <a:r>
              <a:rPr lang="ru-RU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«Иван царевич на сером волке»</a:t>
            </a:r>
          </a:p>
        </p:txBody>
      </p:sp>
      <p:pic>
        <p:nvPicPr>
          <p:cNvPr id="4100" name="Picture 4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1066800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0" y="762000"/>
            <a:ext cx="4267200" cy="1470025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МИР СКАЗКИ </a:t>
            </a:r>
            <a:br>
              <a:rPr lang="ru-RU" sz="40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0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ГЛАЗАМИ ХУДОЖНИКА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876800" y="4572000"/>
            <a:ext cx="3733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ru-RU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В. Васнецов</a:t>
            </a:r>
          </a:p>
          <a:p>
            <a:pPr eaLnBrk="1" hangingPunct="1">
              <a:defRPr/>
            </a:pPr>
            <a:r>
              <a:rPr lang="ru-RU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«Алёнушка»</a:t>
            </a:r>
          </a:p>
          <a:p>
            <a:pPr eaLnBrk="1" hangingPunct="1">
              <a:defRPr/>
            </a:pPr>
            <a:endParaRPr lang="ru-RU" smtClean="0">
              <a:solidFill>
                <a:schemeClr val="bg1"/>
              </a:solidFill>
            </a:endParaRPr>
          </a:p>
        </p:txBody>
      </p:sp>
      <p:pic>
        <p:nvPicPr>
          <p:cNvPr id="5124" name="Picture 4" descr="аленушка"/>
          <p:cNvPicPr>
            <a:picLocks noChangeAspect="1" noChangeArrowheads="1"/>
          </p:cNvPicPr>
          <p:nvPr/>
        </p:nvPicPr>
        <p:blipFill>
          <a:blip r:embed="rId2">
            <a:lum bright="6000" contrast="30000"/>
          </a:blip>
          <a:srcRect/>
          <a:stretch>
            <a:fillRect/>
          </a:stretch>
        </p:blipFill>
        <p:spPr bwMode="auto">
          <a:xfrm>
            <a:off x="838200" y="914400"/>
            <a:ext cx="3519488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81000"/>
            <a:ext cx="6477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МИР СКАЗКИ </a:t>
            </a:r>
            <a:br>
              <a:rPr lang="ru-RU" sz="40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0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ГЛАЗАМИ ХУДОЖНИКА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0" y="3657600"/>
            <a:ext cx="3048000" cy="29718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1000" i="1" smtClean="0"/>
              <a:t>          </a:t>
            </a:r>
            <a:r>
              <a:rPr lang="ru-RU" sz="2000" i="1" smtClean="0">
                <a:solidFill>
                  <a:schemeClr val="bg1"/>
                </a:solidFill>
              </a:rPr>
              <a:t>И. Билибин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2000" i="1" smtClean="0">
                <a:solidFill>
                  <a:schemeClr val="bg1"/>
                </a:solidFill>
              </a:rPr>
              <a:t>«Во всё время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2000" i="1" smtClean="0">
                <a:solidFill>
                  <a:schemeClr val="bg1"/>
                </a:solidFill>
              </a:rPr>
              <a:t>разговора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2000" i="1" smtClean="0">
                <a:solidFill>
                  <a:schemeClr val="bg1"/>
                </a:solidFill>
              </a:rPr>
              <a:t>Он стоял позадь забора…»     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2000" i="1" smtClean="0">
                <a:solidFill>
                  <a:schemeClr val="bg1"/>
                </a:solidFill>
              </a:rPr>
              <a:t>Иллюстрация  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2000" i="1" smtClean="0">
                <a:solidFill>
                  <a:schemeClr val="bg1"/>
                </a:solidFill>
              </a:rPr>
              <a:t>     к «Сказке о царе    Салтане»  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2000" i="1" smtClean="0">
                <a:solidFill>
                  <a:schemeClr val="bg1"/>
                </a:solidFill>
              </a:rPr>
              <a:t>А.С.Пушкина</a:t>
            </a:r>
          </a:p>
        </p:txBody>
      </p:sp>
      <p:pic>
        <p:nvPicPr>
          <p:cNvPr id="6148" name="Picture 4" descr="11"/>
          <p:cNvPicPr>
            <a:picLocks noChangeAspect="1" noChangeArrowheads="1"/>
          </p:cNvPicPr>
          <p:nvPr/>
        </p:nvPicPr>
        <p:blipFill>
          <a:blip r:embed="rId2">
            <a:lum bright="-24000" contrast="24000"/>
          </a:blip>
          <a:srcRect/>
          <a:stretch>
            <a:fillRect/>
          </a:stretch>
        </p:blipFill>
        <p:spPr bwMode="auto">
          <a:xfrm>
            <a:off x="1066800" y="2362200"/>
            <a:ext cx="4978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МИР СКАЗКИ </a:t>
            </a:r>
            <a:br>
              <a:rPr lang="ru-RU" sz="40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0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ГЛАЗАМИ ХУДОЖНИКА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3810000"/>
            <a:ext cx="6400800" cy="27733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ru-RU" sz="280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ru-RU" sz="280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ru-RU" sz="280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ru-RU" sz="2400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Торговые гости у Салтана.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ru-RU" sz="2400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Иллюстрация к «Сказке о царе Салтане»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ru-RU" sz="2400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А.С.Пушкина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ru-RU" sz="240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ru-RU" sz="2400" smtClean="0"/>
          </a:p>
        </p:txBody>
      </p:sp>
      <p:pic>
        <p:nvPicPr>
          <p:cNvPr id="7172" name="Picture 4" descr="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5450" y="2286000"/>
            <a:ext cx="57086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Виктор Васнецов</a:t>
            </a:r>
            <a:r>
              <a:rPr lang="ru-RU" smtClean="0"/>
              <a:t> </a:t>
            </a:r>
          </a:p>
        </p:txBody>
      </p:sp>
      <p:pic>
        <p:nvPicPr>
          <p:cNvPr id="20484" name="Picture 4" descr="1"/>
          <p:cNvPicPr>
            <a:picLocks noChangeAspect="1" noChangeArrowheads="1"/>
          </p:cNvPicPr>
          <p:nvPr/>
        </p:nvPicPr>
        <p:blipFill>
          <a:blip r:embed="rId3" cstate="email">
            <a:lum bright="-6000" contrast="18000"/>
          </a:blip>
          <a:srcRect/>
          <a:stretch>
            <a:fillRect/>
          </a:stretch>
        </p:blipFill>
        <p:spPr bwMode="auto">
          <a:xfrm>
            <a:off x="1143000" y="1905000"/>
            <a:ext cx="6934200" cy="430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7" descr="1"/>
          <p:cNvPicPr>
            <a:picLocks noChangeAspect="1" noChangeArrowheads="1"/>
          </p:cNvPicPr>
          <p:nvPr/>
        </p:nvPicPr>
        <p:blipFill>
          <a:blip r:embed="rId4" cstate="email">
            <a:lum bright="-6000" contrast="30000"/>
          </a:blip>
          <a:srcRect/>
          <a:stretch>
            <a:fillRect/>
          </a:stretch>
        </p:blipFill>
        <p:spPr bwMode="auto">
          <a:xfrm>
            <a:off x="914400" y="1905000"/>
            <a:ext cx="7467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489" name="Picture 9" descr="5"/>
          <p:cNvPicPr>
            <a:picLocks noChangeAspect="1" noChangeArrowheads="1"/>
          </p:cNvPicPr>
          <p:nvPr/>
        </p:nvPicPr>
        <p:blipFill>
          <a:blip r:embed="rId5" cstate="email">
            <a:lum bright="-6000" contrast="24000"/>
          </a:blip>
          <a:srcRect/>
          <a:stretch>
            <a:fillRect/>
          </a:stretch>
        </p:blipFill>
        <p:spPr bwMode="auto">
          <a:xfrm>
            <a:off x="609600" y="1905000"/>
            <a:ext cx="807720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10" descr="5"/>
          <p:cNvPicPr>
            <a:picLocks noChangeAspect="1" noChangeArrowheads="1"/>
          </p:cNvPicPr>
          <p:nvPr/>
        </p:nvPicPr>
        <p:blipFill>
          <a:blip r:embed="rId6" cstate="email">
            <a:lum bright="-6000" contrast="30000"/>
          </a:blip>
          <a:srcRect/>
          <a:stretch>
            <a:fillRect/>
          </a:stretch>
        </p:blipFill>
        <p:spPr bwMode="auto">
          <a:xfrm>
            <a:off x="152400" y="1752600"/>
            <a:ext cx="8839200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11" descr="6"/>
          <p:cNvPicPr>
            <a:picLocks noChangeAspect="1" noChangeArrowheads="1"/>
          </p:cNvPicPr>
          <p:nvPr/>
        </p:nvPicPr>
        <p:blipFill>
          <a:blip r:embed="rId7">
            <a:lum bright="-6000" contrast="48000"/>
          </a:blip>
          <a:srcRect/>
          <a:stretch>
            <a:fillRect/>
          </a:stretch>
        </p:blipFill>
        <p:spPr bwMode="auto">
          <a:xfrm>
            <a:off x="152400" y="1447800"/>
            <a:ext cx="8839200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12" descr="7"/>
          <p:cNvPicPr>
            <a:picLocks noChangeAspect="1" noChangeArrowheads="1"/>
          </p:cNvPicPr>
          <p:nvPr/>
        </p:nvPicPr>
        <p:blipFill>
          <a:blip r:embed="rId8">
            <a:lum bright="-12000" contrast="30000"/>
          </a:blip>
          <a:srcRect/>
          <a:stretch>
            <a:fillRect/>
          </a:stretch>
        </p:blipFill>
        <p:spPr bwMode="auto">
          <a:xfrm>
            <a:off x="152400" y="1295400"/>
            <a:ext cx="8839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3000">
    <p:sndAc>
      <p:stSnd>
        <p:snd r:embed="rId2" name="полет шмеля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3" presetClass="entr" presetSubtype="16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Иван Билибин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2" name="Picture 4" descr="8"/>
          <p:cNvPicPr>
            <a:picLocks noChangeAspect="1" noChangeArrowheads="1"/>
          </p:cNvPicPr>
          <p:nvPr/>
        </p:nvPicPr>
        <p:blipFill>
          <a:blip r:embed="rId2">
            <a:lum bright="-6000" contrast="42000"/>
          </a:blip>
          <a:srcRect/>
          <a:stretch>
            <a:fillRect/>
          </a:stretch>
        </p:blipFill>
        <p:spPr bwMode="auto">
          <a:xfrm>
            <a:off x="2590800" y="1524000"/>
            <a:ext cx="4318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 descr="9"/>
          <p:cNvPicPr>
            <a:picLocks noChangeAspect="1" noChangeArrowheads="1"/>
          </p:cNvPicPr>
          <p:nvPr/>
        </p:nvPicPr>
        <p:blipFill>
          <a:blip r:embed="rId3">
            <a:lum bright="-12000" contrast="36000"/>
          </a:blip>
          <a:srcRect/>
          <a:stretch>
            <a:fillRect/>
          </a:stretch>
        </p:blipFill>
        <p:spPr bwMode="auto">
          <a:xfrm>
            <a:off x="2590800" y="1143000"/>
            <a:ext cx="4335463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 descr="10"/>
          <p:cNvPicPr>
            <a:picLocks noChangeAspect="1" noChangeArrowheads="1"/>
          </p:cNvPicPr>
          <p:nvPr/>
        </p:nvPicPr>
        <p:blipFill>
          <a:blip r:embed="rId4">
            <a:lum bright="-6000" contrast="42000"/>
          </a:blip>
          <a:srcRect/>
          <a:stretch>
            <a:fillRect/>
          </a:stretch>
        </p:blipFill>
        <p:spPr bwMode="auto">
          <a:xfrm>
            <a:off x="2590800" y="1143000"/>
            <a:ext cx="433387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8" descr="13"/>
          <p:cNvPicPr>
            <a:picLocks noChangeAspect="1" noChangeArrowheads="1"/>
          </p:cNvPicPr>
          <p:nvPr/>
        </p:nvPicPr>
        <p:blipFill>
          <a:blip r:embed="rId5">
            <a:lum bright="-12000" contrast="36000"/>
          </a:blip>
          <a:srcRect/>
          <a:stretch>
            <a:fillRect/>
          </a:stretch>
        </p:blipFill>
        <p:spPr bwMode="auto">
          <a:xfrm>
            <a:off x="2590800" y="1143000"/>
            <a:ext cx="4343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9" descr="12"/>
          <p:cNvPicPr>
            <a:picLocks noChangeAspect="1" noChangeArrowheads="1"/>
          </p:cNvPicPr>
          <p:nvPr/>
        </p:nvPicPr>
        <p:blipFill>
          <a:blip r:embed="rId6">
            <a:lum bright="-6000" contrast="30000"/>
          </a:blip>
          <a:srcRect/>
          <a:stretch>
            <a:fillRect/>
          </a:stretch>
        </p:blipFill>
        <p:spPr bwMode="auto">
          <a:xfrm>
            <a:off x="1066800" y="1143000"/>
            <a:ext cx="7086600" cy="554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10" descr="14"/>
          <p:cNvPicPr>
            <a:picLocks noChangeAspect="1" noChangeArrowheads="1"/>
          </p:cNvPicPr>
          <p:nvPr/>
        </p:nvPicPr>
        <p:blipFill>
          <a:blip r:embed="rId7">
            <a:lum bright="-12000" contrast="30000"/>
          </a:blip>
          <a:srcRect/>
          <a:stretch>
            <a:fillRect/>
          </a:stretch>
        </p:blipFill>
        <p:spPr bwMode="auto">
          <a:xfrm>
            <a:off x="1066800" y="1112838"/>
            <a:ext cx="7086600" cy="557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11" descr="1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66800" y="152400"/>
            <a:ext cx="7086600" cy="652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МИР СКАЗКИ </a:t>
            </a:r>
            <a:br>
              <a:rPr lang="ru-RU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ГЛАЗАМИ ХУДОЖНИКА</a:t>
            </a:r>
            <a:br>
              <a:rPr lang="ru-RU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sz="48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</TotalTime>
  <Words>73</Words>
  <Application>Microsoft PowerPoint</Application>
  <PresentationFormat>Экран (4:3)</PresentationFormat>
  <Paragraphs>28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Arial</vt:lpstr>
      <vt:lpstr>Calibri</vt:lpstr>
      <vt:lpstr>Оформление по умолчанию</vt:lpstr>
      <vt:lpstr> ТЕМА УРОКА:  МИР СКАЗКИ  ГЛАЗАМИ ХУДОЖНИКА</vt:lpstr>
      <vt:lpstr>Иван Билибин портрет Б.М.Кустодиева</vt:lpstr>
      <vt:lpstr>МИР СКАЗКИ  ГЛАЗАМИ ХУДОЖНИКА</vt:lpstr>
      <vt:lpstr>МИР СКАЗКИ  ГЛАЗАМИ ХУДОЖНИКА</vt:lpstr>
      <vt:lpstr>МИР СКАЗКИ  ГЛАЗАМИ ХУДОЖНИКА</vt:lpstr>
      <vt:lpstr>МИР СКАЗКИ  ГЛАЗАМИ ХУДОЖНИКА</vt:lpstr>
      <vt:lpstr>Виктор Васнецов </vt:lpstr>
      <vt:lpstr>Иван Билибин</vt:lpstr>
      <vt:lpstr>      МИР СКАЗКИ  ГЛАЗАМИ ХУДОЖНИКА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Tata</cp:lastModifiedBy>
  <cp:revision>12</cp:revision>
  <cp:lastPrinted>1601-01-01T00:00:00Z</cp:lastPrinted>
  <dcterms:created xsi:type="dcterms:W3CDTF">1601-01-01T00:00:00Z</dcterms:created>
  <dcterms:modified xsi:type="dcterms:W3CDTF">2012-12-17T17:53:25Z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