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EB16-8075-4698-9A6E-F90EF888AA7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4EEB-1396-4088-A6C9-CE84CFDB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6658-4C3E-4287-AE0E-2D966943D1A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76FD-2DB3-445B-96DD-3BC595EB2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5F21-898A-44A6-AE7C-DB424126D5F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FA81-8FCD-4F7D-B347-1E79E5DC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AEF6-3737-48DC-95CC-00B5734C68A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6811-5D54-479E-8D9C-31E4BB4E9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CD6A-1B68-4AD9-A219-75BD14FEECD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A98B-204E-43D8-B7C0-9160036A7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F8D6-53C4-45DE-A29A-ACEABAF24E2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355E-2B0A-4CBE-99AE-F8C3017A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57FB-F3C5-41EF-A220-C4DA8E4213AA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C7F2-96FB-4110-8F5B-D0E3647B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53CD-E231-462C-ACA5-84491E2E2CA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B3BB-59C0-4044-B5BF-A6B1A209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0EF6-DA95-40CF-8484-7E003B5BD48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75CC-BA2B-4C24-803E-06E328DDE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62EA-7814-4BE7-977D-7655B766754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82AA-9305-4A09-BD4D-3695AB136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2F21-06FB-4FD7-8CD0-E32B8E95F1D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C358-CDF9-41FD-9938-D96827911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9B450D-60CB-48F2-B6F7-A8F8588543B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FC4776-D95F-4D47-9107-193AD6E16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268288"/>
            <a:ext cx="5303837" cy="614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olores\Рабочий стол\for lesson\parr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568325"/>
            <a:ext cx="6910388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ephan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785813"/>
            <a:ext cx="68405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lores\Рабочий стол\фгос\ласт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57375"/>
            <a:ext cx="4606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olores\Рабочий стол\КАРТИНКИ\pictures\тетра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1524000"/>
            <a:ext cx="3562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lores\Рабочий стол\for lesson\crocodi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519113"/>
            <a:ext cx="8967787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85875" y="428625"/>
            <a:ext cx="1357313" cy="357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928813"/>
            <a:ext cx="7858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215063" y="357188"/>
            <a:ext cx="1357312" cy="35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71563"/>
            <a:ext cx="5456238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933450"/>
            <a:ext cx="41544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C:\Users\123\Desktop\ру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643063"/>
            <a:ext cx="1806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28625" y="3500438"/>
            <a:ext cx="1357313" cy="35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pic>
        <p:nvPicPr>
          <p:cNvPr id="27656" name="Picture 6" descr="C:\Documents and Settings\Dolores\Рабочий стол\for lesson\fox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3"/>
            <a:ext cx="2797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5143500"/>
            <a:ext cx="23701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6786563" y="3500438"/>
            <a:ext cx="1357312" cy="35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ru-RU" dirty="0"/>
          </a:p>
        </p:txBody>
      </p:sp>
      <p:pic>
        <p:nvPicPr>
          <p:cNvPr id="2765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4143375"/>
            <a:ext cx="27622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4572000"/>
            <a:ext cx="8556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500063" y="1857375"/>
            <a:ext cx="2643187" cy="2571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3214688" y="1928813"/>
            <a:ext cx="2643187" cy="2571750"/>
          </a:xfrm>
          <a:prstGeom prst="smileyFace">
            <a:avLst>
              <a:gd name="adj" fmla="val 9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6072188" y="1928813"/>
            <a:ext cx="2643187" cy="257175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УМК 4"/>
          <p:cNvPicPr>
            <a:picLocks noChangeAspect="1" noChangeArrowheads="1"/>
          </p:cNvPicPr>
          <p:nvPr/>
        </p:nvPicPr>
        <p:blipFill>
          <a:blip r:embed="rId2">
            <a:lum bright="40000"/>
            <a:grayscl/>
          </a:blip>
          <a:srcRect/>
          <a:stretch>
            <a:fillRect/>
          </a:stretch>
        </p:blipFill>
        <p:spPr bwMode="auto">
          <a:xfrm>
            <a:off x="428625" y="1428750"/>
            <a:ext cx="9810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7" descr="соба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3"/>
            <a:ext cx="2457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кот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43500" y="357188"/>
            <a:ext cx="2238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" descr="ру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2357438"/>
            <a:ext cx="1038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портфе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143500"/>
            <a:ext cx="1381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3286125"/>
            <a:ext cx="4410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лев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4572000" y="3214688"/>
            <a:ext cx="24098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 descr="карандаш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25" y="492918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1202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1650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642938"/>
            <a:ext cx="72151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>
                <a:latin typeface="Times New Roman" pitchFamily="18" charset="0"/>
                <a:cs typeface="Times New Roman" pitchFamily="18" charset="0"/>
              </a:rPr>
              <a:t>Спасите, нас злая ведьма наказала и украла цвета, поэтому наша страна осталась без цветов.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25" y="1785938"/>
            <a:ext cx="5286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0">
                <a:latin typeface="Times New Roman" pitchFamily="18" charset="0"/>
                <a:cs typeface="Times New Roman" pitchFamily="18" charset="0"/>
              </a:rPr>
              <a:t>[    ]</a:t>
            </a:r>
            <a:endParaRPr lang="ru-RU" sz="1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25" y="0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[w]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13" y="0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[t]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75" y="0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[d]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1714500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[h]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1714500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[m]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75" y="1785938"/>
            <a:ext cx="2286000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[k]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25" y="3500438"/>
            <a:ext cx="2286000" cy="1428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[a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3500438"/>
            <a:ext cx="2286000" cy="1428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25" y="5143500"/>
            <a:ext cx="2286000" cy="1428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[æ]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3" y="5143500"/>
            <a:ext cx="2286000" cy="1428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[e]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313" y="357188"/>
            <a:ext cx="1643062" cy="1357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50" y="428625"/>
            <a:ext cx="1643063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8" y="428625"/>
            <a:ext cx="1500187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0" y="428625"/>
            <a:ext cx="1571625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188" y="428625"/>
            <a:ext cx="1500187" cy="1285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0" y="2214563"/>
            <a:ext cx="1714500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Ff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8" y="2286000"/>
            <a:ext cx="15716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25" y="2286000"/>
            <a:ext cx="157162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3714750"/>
            <a:ext cx="1714500" cy="1357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25" y="3714750"/>
            <a:ext cx="1857375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Jj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88" y="3786188"/>
            <a:ext cx="1785937" cy="121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Kk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4438" y="5357813"/>
            <a:ext cx="200025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86188" y="5357813"/>
            <a:ext cx="1714500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2188" y="5429250"/>
            <a:ext cx="1785937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0875" y="3714750"/>
            <a:ext cx="1714500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1357313"/>
            <a:ext cx="37861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endParaRPr lang="ru-RU" sz="15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3500" y="1214438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[b]</a:t>
            </a:r>
            <a:endParaRPr lang="ru-RU" sz="15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38" y="0"/>
            <a:ext cx="2214562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13" y="0"/>
            <a:ext cx="2214562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88" y="0"/>
            <a:ext cx="2214562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[æ]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" y="1143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1143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[d]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2286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13" y="2286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[h]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" y="3429000"/>
            <a:ext cx="2214562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13" y="3429000"/>
            <a:ext cx="2214562" cy="1071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688" y="3500438"/>
            <a:ext cx="2214562" cy="1071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4572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13" y="4572000"/>
            <a:ext cx="22145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[n]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75" y="5786438"/>
            <a:ext cx="2214563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50" y="5786438"/>
            <a:ext cx="2214563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[p]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44500"/>
            <a:ext cx="471487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User_B</dc:creator>
  <cp:lastModifiedBy>User</cp:lastModifiedBy>
  <cp:revision>15</cp:revision>
  <dcterms:created xsi:type="dcterms:W3CDTF">2011-11-14T15:32:37Z</dcterms:created>
  <dcterms:modified xsi:type="dcterms:W3CDTF">2012-12-09T12:32:22Z</dcterms:modified>
</cp:coreProperties>
</file>