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3" r:id="rId2"/>
    <p:sldId id="257" r:id="rId3"/>
    <p:sldId id="259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66FF"/>
    <a:srgbClr val="66CCFF"/>
    <a:srgbClr val="3399FF"/>
    <a:srgbClr val="33CCFF"/>
    <a:srgbClr val="0099CC"/>
    <a:srgbClr val="6FAD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3684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14353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здоровым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формула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красоты»</a:t>
            </a: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культуры		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Ершова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Т.Р.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учащихся 13-15 лет 				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образовательное учреждение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образовательная школа №4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>
                <a:latin typeface="+mn-lt"/>
              </a:rPr>
              <a:t>ЗАКЛЮЧИТЕЛЬНАЯ ЧАСТЬ: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714356"/>
            <a:ext cx="8786874" cy="857256"/>
          </a:xfrm>
        </p:spPr>
        <p:txBody>
          <a:bodyPr>
            <a:noAutofit/>
          </a:bodyPr>
          <a:lstStyle/>
          <a:p>
            <a:pPr algn="ctr"/>
            <a:r>
              <a:rPr lang="ru-RU" sz="4400" b="0" u="sng" dirty="0" smtClean="0">
                <a:solidFill>
                  <a:schemeClr val="tx1"/>
                </a:solidFill>
              </a:rPr>
              <a:t>Упражнение на ковриках.</a:t>
            </a:r>
            <a:endParaRPr lang="ru-RU" sz="4400" b="0" u="sng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9124" y="1643050"/>
            <a:ext cx="4041775" cy="83820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Лежа на животе, руки вперед, голова на лбу, стопы поставить на носки, глубокий вдох, потянуться к наружи; выдох.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0116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14282" y="1714488"/>
            <a:ext cx="4214842" cy="3161132"/>
          </a:xfrm>
          <a:ln w="28575">
            <a:solidFill>
              <a:schemeClr val="tx1"/>
            </a:solidFill>
          </a:ln>
        </p:spPr>
      </p:pic>
      <p:pic>
        <p:nvPicPr>
          <p:cNvPr id="8" name="Содержимое 7" descr="DSC011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643438" y="3429000"/>
            <a:ext cx="4327527" cy="3245645"/>
          </a:xfrm>
          <a:ln w="285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5429264"/>
            <a:ext cx="4357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Сидя на коленях, раскрыть плечи,</a:t>
            </a:r>
          </a:p>
          <a:p>
            <a:pPr algn="r"/>
            <a:r>
              <a:rPr lang="ru-RU" sz="2000" dirty="0" smtClean="0"/>
              <a:t>вдох; наклон вперед, выдох, потянуться руками вперед, ягодицы от пяток не отрывать.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786190"/>
            <a:ext cx="3571900" cy="278608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Сидя «по- </a:t>
            </a:r>
            <a:r>
              <a:rPr lang="ru-RU" b="0" dirty="0" err="1" smtClean="0">
                <a:solidFill>
                  <a:schemeClr val="tx1"/>
                </a:solidFill>
              </a:rPr>
              <a:t>турецки</a:t>
            </a:r>
            <a:r>
              <a:rPr lang="ru-RU" b="0" dirty="0" smtClean="0">
                <a:solidFill>
                  <a:schemeClr val="tx1"/>
                </a:solidFill>
              </a:rPr>
              <a:t>» спина прямая, руки в стороны, </a:t>
            </a:r>
            <a:r>
              <a:rPr lang="ru-RU" b="0" dirty="0" err="1" smtClean="0">
                <a:solidFill>
                  <a:schemeClr val="tx1"/>
                </a:solidFill>
              </a:rPr>
              <a:t>присогнуты</a:t>
            </a:r>
            <a:r>
              <a:rPr lang="ru-RU" b="0" dirty="0" smtClean="0">
                <a:solidFill>
                  <a:schemeClr val="tx1"/>
                </a:solidFill>
              </a:rPr>
              <a:t> в </a:t>
            </a:r>
            <a:r>
              <a:rPr lang="ru-RU" b="0" dirty="0" err="1" smtClean="0">
                <a:solidFill>
                  <a:schemeClr val="tx1"/>
                </a:solidFill>
              </a:rPr>
              <a:t>логтях</a:t>
            </a:r>
            <a:r>
              <a:rPr lang="ru-RU" b="0" dirty="0" smtClean="0">
                <a:solidFill>
                  <a:schemeClr val="tx1"/>
                </a:solidFill>
              </a:rPr>
              <a:t>, пальцы соединены большой и безымянный. Дыхание спокойное и ровное; глаза закрыты.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011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3125" t="20833" r="6250"/>
          <a:stretch>
            <a:fillRect/>
          </a:stretch>
        </p:blipFill>
        <p:spPr>
          <a:xfrm>
            <a:off x="214282" y="285728"/>
            <a:ext cx="5015700" cy="3286148"/>
          </a:xfrm>
          <a:ln w="28575">
            <a:solidFill>
              <a:schemeClr val="tx1"/>
            </a:solidFill>
          </a:ln>
        </p:spPr>
      </p:pic>
      <p:pic>
        <p:nvPicPr>
          <p:cNvPr id="8" name="Содержимое 7" descr="DSC011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rcRect l="2101" t="24756" r="10127"/>
          <a:stretch>
            <a:fillRect/>
          </a:stretch>
        </p:blipFill>
        <p:spPr>
          <a:xfrm>
            <a:off x="4326054" y="3714752"/>
            <a:ext cx="4603664" cy="2959893"/>
          </a:xfr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86381" y="28572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Измеряем пульс за  10 секунд.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8786874" cy="4071966"/>
          </a:xfrm>
        </p:spPr>
        <p:txBody>
          <a:bodyPr>
            <a:noAutofit/>
          </a:bodyPr>
          <a:lstStyle/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endParaRPr lang="ru-RU" sz="7200" dirty="0" smtClean="0"/>
          </a:p>
          <a:p>
            <a:pPr algn="ctr"/>
            <a:endParaRPr lang="ru-RU" sz="6000" dirty="0" smtClean="0"/>
          </a:p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Вы хорошо поработали!</a:t>
            </a:r>
          </a:p>
          <a:p>
            <a:pPr algn="ctr"/>
            <a:r>
              <a:rPr lang="ru-RU" sz="6000" dirty="0" smtClean="0"/>
              <a:t>Крепкого здоровья!</a:t>
            </a:r>
          </a:p>
          <a:p>
            <a:pPr algn="ctr"/>
            <a:r>
              <a:rPr lang="ru-RU" sz="6000" dirty="0" smtClean="0"/>
              <a:t>Спасибо за внимание!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55721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учащимися фитнес – техникам.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физического качества – гибкость.</a:t>
            </a:r>
          </a:p>
          <a:p>
            <a:pPr algn="l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ОЗДОРОВИТЕЛЬНАЯ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правильной осанки и красивой манеры движения.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Учить правильному дыханию при выполнении упражнений со значительными нагрузками.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устойчивого интереса к занятиям по фитнесу.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Повышение физической и умственной работоспособности и снятие мышечного напряжения.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785818"/>
          </a:xfrm>
        </p:spPr>
        <p:txBody>
          <a:bodyPr>
            <a:noAutofit/>
          </a:bodyPr>
          <a:lstStyle/>
          <a:p>
            <a:pPr algn="ctr"/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Задачи:</a:t>
            </a:r>
            <a:endParaRPr lang="ru-RU" sz="4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latin typeface="+mn-lt"/>
              </a:rPr>
              <a:t>ПОДГОТОВИТЕЛЬНАЯ ЧАСТЬ:</a:t>
            </a:r>
            <a:r>
              <a:rPr lang="en-US" b="1" dirty="0" smtClean="0">
                <a:latin typeface="+mn-lt"/>
              </a:rPr>
              <a:t> </a:t>
            </a:r>
            <a:r>
              <a:rPr lang="ru-RU" u="sng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Упражнения на степ-платформах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6" name="Содержимое 5" descr="DSC0117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20000"/>
          </a:blip>
          <a:srcRect l="6958" t="16928" r="8136"/>
          <a:stretch>
            <a:fillRect/>
          </a:stretch>
        </p:blipFill>
        <p:spPr>
          <a:xfrm>
            <a:off x="91013" y="1643050"/>
            <a:ext cx="4338111" cy="318330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4" descr="DSC0117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20000" contrast="30000"/>
          </a:blip>
          <a:srcRect t="21515" r="15802"/>
          <a:stretch>
            <a:fillRect/>
          </a:stretch>
        </p:blipFill>
        <p:spPr>
          <a:xfrm>
            <a:off x="4500562" y="3571876"/>
            <a:ext cx="4429124" cy="309487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117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 contrast="30000"/>
          </a:blip>
          <a:srcRect l="10772" t="19393" r="19720"/>
          <a:stretch>
            <a:fillRect/>
          </a:stretch>
        </p:blipFill>
        <p:spPr>
          <a:xfrm>
            <a:off x="142844" y="142851"/>
            <a:ext cx="4214842" cy="366674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6" descr="DSC01172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r="5729"/>
          <a:stretch>
            <a:fillRect/>
          </a:stretch>
        </p:blipFill>
        <p:spPr>
          <a:xfrm>
            <a:off x="4476750" y="3071810"/>
            <a:ext cx="4399886" cy="35004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3809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данном упражнении </a:t>
            </a:r>
          </a:p>
          <a:p>
            <a:r>
              <a:rPr lang="ru-RU" dirty="0" smtClean="0"/>
              <a:t>поднимаем ногу как можно выше,</a:t>
            </a:r>
          </a:p>
          <a:p>
            <a:r>
              <a:rPr lang="ru-RU" dirty="0" smtClean="0"/>
              <a:t>тянем носок.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Можно выполнять упражнения танцевальными  шагами, прихлопывая в ладоши.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49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ОСНОВНАЯ ЧАСТЬ</a:t>
            </a:r>
            <a:br>
              <a:rPr lang="ru-RU" sz="49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u="sng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Упражнения на фитболе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latin typeface="+mn-lt"/>
              </a:rPr>
              <a:t/>
            </a:r>
            <a:br>
              <a:rPr lang="ru-RU" u="sng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8" name="Содержимое 7" descr="DSC011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11283" t="24460"/>
          <a:stretch>
            <a:fillRect/>
          </a:stretch>
        </p:blipFill>
        <p:spPr>
          <a:xfrm>
            <a:off x="111864" y="1428736"/>
            <a:ext cx="4388729" cy="28026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DSC011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rcRect t="9427" r="6323"/>
          <a:stretch>
            <a:fillRect/>
          </a:stretch>
        </p:blipFill>
        <p:spPr>
          <a:xfrm>
            <a:off x="4589285" y="3500438"/>
            <a:ext cx="4340433" cy="31474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0" y="1428736"/>
            <a:ext cx="3686172" cy="514368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Упражнение</a:t>
            </a:r>
            <a:r>
              <a:rPr lang="ru-RU" dirty="0" smtClean="0">
                <a:solidFill>
                  <a:schemeClr val="tx1"/>
                </a:solidFill>
              </a:rPr>
              <a:t> «Слалом»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500702"/>
            <a:ext cx="3095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/>
              <a:t>Упражнение</a:t>
            </a:r>
            <a:r>
              <a:rPr lang="ru-RU" sz="2400" b="1" dirty="0" smtClean="0"/>
              <a:t> </a:t>
            </a:r>
          </a:p>
          <a:p>
            <a:pPr algn="r"/>
            <a:r>
              <a:rPr lang="ru-RU" sz="2400" b="1" dirty="0" smtClean="0"/>
              <a:t>« Боковой выпад»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214290"/>
            <a:ext cx="4040188" cy="8382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Выполняем упражнение </a:t>
            </a:r>
            <a:r>
              <a:rPr lang="ru-RU" dirty="0" smtClean="0">
                <a:solidFill>
                  <a:schemeClr val="tx1"/>
                </a:solidFill>
              </a:rPr>
              <a:t>«Подъем ноги»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011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10609" t="16503"/>
          <a:stretch>
            <a:fillRect/>
          </a:stretch>
        </p:blipFill>
        <p:spPr>
          <a:xfrm>
            <a:off x="214281" y="214290"/>
            <a:ext cx="4588843" cy="32147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DSC011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rcRect l="9662" t="18120" r="6323" b="10447"/>
          <a:stretch>
            <a:fillRect/>
          </a:stretch>
        </p:blipFill>
        <p:spPr>
          <a:xfrm>
            <a:off x="4071934" y="3571876"/>
            <a:ext cx="4929222" cy="31432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92906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Выполняем упражнение </a:t>
            </a:r>
            <a:r>
              <a:rPr lang="ru-RU" sz="2400" b="1" dirty="0" smtClean="0"/>
              <a:t>« Штопор» </a:t>
            </a:r>
            <a:r>
              <a:rPr lang="ru-RU" sz="2400" dirty="0" smtClean="0"/>
              <a:t>лежа на спине.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4942" y="214290"/>
            <a:ext cx="3468716" cy="838200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Упражнение </a:t>
            </a:r>
          </a:p>
          <a:p>
            <a:r>
              <a:rPr lang="ru-RU" smtClean="0">
                <a:solidFill>
                  <a:schemeClr val="tx1"/>
                </a:solidFill>
              </a:rPr>
              <a:t>«Передача </a:t>
            </a:r>
            <a:r>
              <a:rPr lang="ru-RU" dirty="0" smtClean="0">
                <a:solidFill>
                  <a:schemeClr val="tx1"/>
                </a:solidFill>
              </a:rPr>
              <a:t>мяча»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011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9342" t="33890" r="8762"/>
          <a:stretch>
            <a:fillRect/>
          </a:stretch>
        </p:blipFill>
        <p:spPr>
          <a:xfrm>
            <a:off x="214282" y="214290"/>
            <a:ext cx="4837747" cy="29289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DSC011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rcRect l="19403" t="5616" b="7187"/>
          <a:stretch>
            <a:fillRect/>
          </a:stretch>
        </p:blipFill>
        <p:spPr>
          <a:xfrm>
            <a:off x="4786314" y="3286124"/>
            <a:ext cx="4186238" cy="33967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31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Продолжаем выполнения упражнений на фитболе</a:t>
            </a:r>
            <a:endParaRPr lang="ru-RU" sz="4000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857620" y="1643050"/>
            <a:ext cx="4041775" cy="838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«Мостик на фитболе»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Содержимое 6" descr="DSC01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4922" t="10314" r="9767"/>
          <a:stretch>
            <a:fillRect/>
          </a:stretch>
        </p:blipFill>
        <p:spPr>
          <a:xfrm>
            <a:off x="285719" y="1643050"/>
            <a:ext cx="3986585" cy="3143272"/>
          </a:xfrm>
          <a:ln w="28575">
            <a:solidFill>
              <a:schemeClr val="tx1"/>
            </a:solidFill>
          </a:ln>
        </p:spPr>
      </p:pic>
      <p:pic>
        <p:nvPicPr>
          <p:cNvPr id="13" name="Содержимое 6" descr="DSC011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rcRect t="17386"/>
          <a:stretch>
            <a:fillRect/>
          </a:stretch>
        </p:blipFill>
        <p:spPr>
          <a:xfrm>
            <a:off x="4396568" y="3857628"/>
            <a:ext cx="4501169" cy="27889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14282" y="4643446"/>
            <a:ext cx="3357586" cy="1928826"/>
          </a:xfrm>
        </p:spPr>
        <p:txBody>
          <a:bodyPr>
            <a:noAutofit/>
          </a:bodyPr>
          <a:lstStyle/>
          <a:p>
            <a:pPr algn="r"/>
            <a:r>
              <a:rPr lang="ru-RU" sz="2200" b="0" dirty="0" smtClean="0">
                <a:solidFill>
                  <a:schemeClr val="tx1"/>
                </a:solidFill>
              </a:rPr>
              <a:t>Выполняем упражнение </a:t>
            </a:r>
            <a:r>
              <a:rPr lang="ru-RU" sz="2200" dirty="0" smtClean="0">
                <a:solidFill>
                  <a:schemeClr val="tx1"/>
                </a:solidFill>
              </a:rPr>
              <a:t>«Баттерфляй» </a:t>
            </a:r>
            <a:r>
              <a:rPr lang="ru-RU" sz="2200" b="0" dirty="0" smtClean="0">
                <a:solidFill>
                  <a:schemeClr val="tx1"/>
                </a:solidFill>
              </a:rPr>
              <a:t>лежа животом и верхней частью бедер на мяче. 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DSC0116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bright="10000" contrast="20000"/>
          </a:blip>
          <a:srcRect t="19756"/>
          <a:stretch>
            <a:fillRect/>
          </a:stretch>
        </p:blipFill>
        <p:spPr>
          <a:xfrm>
            <a:off x="3718000" y="3500438"/>
            <a:ext cx="5228792" cy="3146833"/>
          </a:xfrm>
          <a:ln w="28575">
            <a:solidFill>
              <a:schemeClr val="tx1"/>
            </a:solidFill>
          </a:ln>
        </p:spPr>
      </p:pic>
      <p:pic>
        <p:nvPicPr>
          <p:cNvPr id="12" name="Содержимое 7" descr="DSC0115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7031" t="10330"/>
          <a:stretch>
            <a:fillRect/>
          </a:stretch>
        </p:blipFill>
        <p:spPr>
          <a:xfrm>
            <a:off x="285720" y="214290"/>
            <a:ext cx="4329115" cy="3131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86314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Упражнение</a:t>
            </a:r>
            <a:r>
              <a:rPr lang="ru-RU" sz="2400" b="1" dirty="0" smtClean="0"/>
              <a:t> «Мостик»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206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    </vt:lpstr>
      <vt:lpstr>Задачи:</vt:lpstr>
      <vt:lpstr> ПОДГОТОВИТЕЛЬНАЯ ЧАСТЬ: Упражнения на степ-платформах  </vt:lpstr>
      <vt:lpstr>Слайд 4</vt:lpstr>
      <vt:lpstr>   ОСНОВНАЯ ЧАСТЬ Упражнения на фитболе  </vt:lpstr>
      <vt:lpstr>Слайд 6</vt:lpstr>
      <vt:lpstr>Слайд 7</vt:lpstr>
      <vt:lpstr>Продолжаем выполнения упражнений на фитболе</vt:lpstr>
      <vt:lpstr>Слайд 9</vt:lpstr>
      <vt:lpstr>   ЗАКЛЮЧИТЕЛЬНАЯ ЧАСТЬ:  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емашинс</dc:creator>
  <cp:lastModifiedBy>User</cp:lastModifiedBy>
  <cp:revision>61</cp:revision>
  <dcterms:created xsi:type="dcterms:W3CDTF">2010-11-27T11:21:25Z</dcterms:created>
  <dcterms:modified xsi:type="dcterms:W3CDTF">2012-01-25T15:05:10Z</dcterms:modified>
</cp:coreProperties>
</file>