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5574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7300" dirty="0" smtClean="0">
                <a:solidFill>
                  <a:srgbClr val="FFC000"/>
                </a:solidFill>
              </a:rPr>
              <a:t>Урок</a:t>
            </a:r>
            <a:br>
              <a:rPr lang="ru-RU" sz="7300" dirty="0" smtClean="0">
                <a:solidFill>
                  <a:srgbClr val="FFC000"/>
                </a:solidFill>
              </a:rPr>
            </a:br>
            <a:r>
              <a:rPr lang="ru-RU" sz="7300" dirty="0" smtClean="0">
                <a:solidFill>
                  <a:srgbClr val="FFC000"/>
                </a:solidFill>
              </a:rPr>
              <a:t>корригирующей гимнастики</a:t>
            </a:r>
            <a:endParaRPr lang="ru-RU" sz="73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818094"/>
          </a:xfrm>
        </p:spPr>
        <p:txBody>
          <a:bodyPr>
            <a:normAutofit fontScale="47500" lnSpcReduction="20000"/>
          </a:bodyPr>
          <a:lstStyle/>
          <a:p>
            <a:endParaRPr lang="ru-RU" b="1" dirty="0" smtClean="0"/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7600" b="1" dirty="0" smtClean="0">
                <a:solidFill>
                  <a:srgbClr val="002060"/>
                </a:solidFill>
              </a:rPr>
              <a:t>Как средство лечения заболеваний опорно-двигательного аппарата</a:t>
            </a:r>
            <a:endParaRPr lang="ru-RU" sz="76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C:\Documents and Settings\Alexander\Рабочий стол\84107defda7920ea092082e5a1bb735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429132"/>
            <a:ext cx="1676402" cy="1676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b="1" dirty="0" smtClean="0"/>
              <a:t>Плоскостопие</a:t>
            </a:r>
            <a:endParaRPr lang="ru-RU" sz="72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43100" y="2532856"/>
            <a:ext cx="42672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3679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Комплексы упражнений для лечения заболеваний опорно-двигательного аппарата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Комплекс упражнений для профилактики плоскостопия</a:t>
            </a:r>
            <a:endParaRPr lang="ru-RU" b="1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10896" y="1609725"/>
            <a:ext cx="4731607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Комплексы упражнений для лечения плоскостопия</a:t>
            </a:r>
            <a:endParaRPr lang="ru-RU" sz="400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65418" y="1609725"/>
            <a:ext cx="4622564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247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Упражнения на формирование правильной осанки</a:t>
            </a:r>
            <a:endParaRPr lang="ru-RU" b="1" dirty="0"/>
          </a:p>
        </p:txBody>
      </p:sp>
      <p:pic>
        <p:nvPicPr>
          <p:cNvPr id="1026" name="Picture 2" descr="C:\Documents and Settings\Пищевой блок.438A26D1C7D5465\Мои документы\из папки мои документы\фото\P11501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2000240"/>
            <a:ext cx="1860353" cy="2480470"/>
          </a:xfrm>
          <a:prstGeom prst="rect">
            <a:avLst/>
          </a:prstGeom>
          <a:noFill/>
        </p:spPr>
      </p:pic>
      <p:pic>
        <p:nvPicPr>
          <p:cNvPr id="1027" name="Picture 3" descr="C:\Documents and Settings\Пищевой блок.438A26D1C7D5465\Рабочий стол\фото\HPIM427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4643446"/>
            <a:ext cx="2443987" cy="1857388"/>
          </a:xfrm>
          <a:prstGeom prst="rect">
            <a:avLst/>
          </a:prstGeom>
          <a:noFill/>
        </p:spPr>
      </p:pic>
      <p:pic>
        <p:nvPicPr>
          <p:cNvPr id="1028" name="Picture 4" descr="C:\Documents and Settings\Пищевой блок.438A26D1C7D5465\Рабочий стол\фото\HPIM427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28926" y="4643446"/>
            <a:ext cx="2443987" cy="1857388"/>
          </a:xfrm>
          <a:prstGeom prst="rect">
            <a:avLst/>
          </a:prstGeom>
          <a:noFill/>
        </p:spPr>
      </p:pic>
      <p:pic>
        <p:nvPicPr>
          <p:cNvPr id="1029" name="Picture 5" descr="C:\Documents and Settings\Пищевой блок.438A26D1C7D5465\Рабочий стол\фото\HPIM428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15007" y="4643446"/>
            <a:ext cx="2462777" cy="1871669"/>
          </a:xfrm>
          <a:prstGeom prst="rect">
            <a:avLst/>
          </a:prstGeom>
          <a:noFill/>
        </p:spPr>
      </p:pic>
      <p:pic>
        <p:nvPicPr>
          <p:cNvPr id="1030" name="Picture 6" descr="C:\Documents and Settings\Пищевой блок.438A26D1C7D5465\Рабочий стол\фото\HPIM428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6248" y="2285992"/>
            <a:ext cx="2537986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286000" y="474345"/>
            <a:ext cx="54543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ctr"/>
            <a:r>
              <a:rPr lang="ru-RU" sz="8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8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5334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Цель корригирующей гимнастики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0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Ликвидация  существующих дефектов   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Alexander\Рабочий стол\a5123813a55a214ce14ab9c5e6c1250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143380"/>
            <a:ext cx="928690" cy="19812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/>
              <a:t>Задачи</a:t>
            </a:r>
            <a:endParaRPr lang="ru-RU" sz="6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Нормализация трофики мышц, выработка общей и силовой выносливости;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Исправление (коррекция) имеющегося дефекта;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Воспитание и закрепления навыка правильной осанки;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Развитие и повышение качества двигательных навыков соответственно физиологическому уровню;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Повышение уровня физической работоспособности.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/>
              <a:t>ЧТО такое осанка?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b="1" i="1" u="sng" dirty="0" smtClean="0">
                <a:solidFill>
                  <a:srgbClr val="FF0000"/>
                </a:solidFill>
              </a:rPr>
              <a:t>Осанка</a:t>
            </a:r>
            <a:r>
              <a:rPr lang="ru-RU" sz="5400" b="1" i="1" dirty="0" smtClean="0">
                <a:solidFill>
                  <a:srgbClr val="FF0000"/>
                </a:solidFill>
              </a:rPr>
              <a:t> — это привычное положение тела непринужденно стоящего человека.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Alexander\Рабочий стол\b26135e542af787af29d2a3cfd54d22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4929198"/>
            <a:ext cx="1068872" cy="13811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3231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4900" b="1" dirty="0" smtClean="0"/>
              <a:t>Заболевания опорно-двигательного аппарата</a:t>
            </a:r>
            <a:endParaRPr lang="ru-RU" sz="49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5400" b="1" dirty="0" smtClean="0">
              <a:solidFill>
                <a:srgbClr val="FF0000"/>
              </a:solidFill>
            </a:endParaRPr>
          </a:p>
          <a:p>
            <a:r>
              <a:rPr lang="ru-RU" sz="5400" b="1" dirty="0" smtClean="0">
                <a:solidFill>
                  <a:srgbClr val="FF0000"/>
                </a:solidFill>
              </a:rPr>
              <a:t>Нарушение осанки;</a:t>
            </a:r>
          </a:p>
          <a:p>
            <a:r>
              <a:rPr lang="ru-RU" sz="5400" b="1" dirty="0" smtClean="0">
                <a:solidFill>
                  <a:srgbClr val="FF0000"/>
                </a:solidFill>
              </a:rPr>
              <a:t>Сколиоз;</a:t>
            </a:r>
          </a:p>
          <a:p>
            <a:r>
              <a:rPr lang="ru-RU" sz="5400" b="1" dirty="0" smtClean="0">
                <a:solidFill>
                  <a:srgbClr val="FF0000"/>
                </a:solidFill>
              </a:rPr>
              <a:t>Плоскостопие.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C:\Documents and Settings\Alexander\Рабочий стол\84107defda7920ea092082e5a1bb735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5048246"/>
            <a:ext cx="1809754" cy="1809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Причины развития нарушений осанки: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Слабость естественного мышечного корсета ребенка;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Несоответствие мебели весоростовым показателям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ребенка;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Неправильные положения тела, которые ребенок принимает  в течение дня, — при выполнении различных видов деятельности и во время сна.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позы способствующие формированию неправильной осанки.</a:t>
            </a:r>
            <a:endParaRPr lang="ru-RU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3212976"/>
            <a:ext cx="220027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040" y="3140968"/>
            <a:ext cx="21526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      </a:t>
            </a:r>
            <a:r>
              <a:rPr lang="ru-RU" sz="4800" b="1" dirty="0" smtClean="0"/>
              <a:t>Нарушение осанки</a:t>
            </a:r>
            <a:endParaRPr lang="ru-RU" sz="4800" b="1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071679"/>
            <a:ext cx="6042245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214414" y="2967334"/>
            <a:ext cx="68580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i="1" dirty="0" smtClean="0"/>
              <a:t>Формы спины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 а - нормальная, б - круглая, в - плоская, г - кругло-вогнутая.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/>
              <a:t>Сколиоз</a:t>
            </a:r>
            <a:endParaRPr lang="ru-RU" sz="72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357430"/>
            <a:ext cx="3429024" cy="303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071679"/>
            <a:ext cx="206543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34" y="3214686"/>
            <a:ext cx="47149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Первая степень       Вторая степень</a:t>
            </a:r>
            <a:br>
              <a:rPr lang="ru-RU" dirty="0" smtClean="0"/>
            </a:br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3244334"/>
            <a:ext cx="24288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Третья степень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173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    Урок корригирующей гимнастики</vt:lpstr>
      <vt:lpstr>Цель корригирующей гимнастики</vt:lpstr>
      <vt:lpstr>Задачи</vt:lpstr>
      <vt:lpstr>ЧТО такое осанка?</vt:lpstr>
      <vt:lpstr> Заболевания опорно-двигательного аппарата</vt:lpstr>
      <vt:lpstr>Причины развития нарушений осанки:</vt:lpstr>
      <vt:lpstr>позы способствующие формированию неправильной осанки.</vt:lpstr>
      <vt:lpstr>       Нарушение осанки</vt:lpstr>
      <vt:lpstr>Сколиоз</vt:lpstr>
      <vt:lpstr>Плоскостопие</vt:lpstr>
      <vt:lpstr>Комплексы упражнений для лечения заболеваний опорно-двигательного аппарата</vt:lpstr>
      <vt:lpstr>Комплекс упражнений для профилактики плоскостопия</vt:lpstr>
      <vt:lpstr>Комплексы упражнений для лечения плоскостопия</vt:lpstr>
      <vt:lpstr>Упражнения на формирование правильной осанки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Урок корригирующей гимнастики</dc:title>
  <cp:lastModifiedBy>Tata</cp:lastModifiedBy>
  <cp:revision>15</cp:revision>
  <dcterms:modified xsi:type="dcterms:W3CDTF">2012-05-18T22:19:01Z</dcterms:modified>
</cp:coreProperties>
</file>