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BBAF4-673A-4086-999B-5AD141055F72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3DDDF-1D2D-4D1C-B1D0-70943BDA6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DDDF-1D2D-4D1C-B1D0-70943BDA62F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DDDF-1D2D-4D1C-B1D0-70943BDA62F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DDDF-1D2D-4D1C-B1D0-70943BDA62F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DDDF-1D2D-4D1C-B1D0-70943BDA62F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DDDF-1D2D-4D1C-B1D0-70943BDA62F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DDDF-1D2D-4D1C-B1D0-70943BDA62F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DDDF-1D2D-4D1C-B1D0-70943BDA62F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DDDF-1D2D-4D1C-B1D0-70943BDA62F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DDDF-1D2D-4D1C-B1D0-70943BDA62F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DDDF-1D2D-4D1C-B1D0-70943BDA62F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DDDF-1D2D-4D1C-B1D0-70943BDA62F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DDDF-1D2D-4D1C-B1D0-70943BDA62F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DDDF-1D2D-4D1C-B1D0-70943BDA62F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DDDF-1D2D-4D1C-B1D0-70943BDA62F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DDDF-1D2D-4D1C-B1D0-70943BDA62F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FEE5-2691-4DFA-BA7A-75053B930CB4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5A880C-021B-4310-A3F2-52A44B6DA0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FEE5-2691-4DFA-BA7A-75053B930CB4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880C-021B-4310-A3F2-52A44B6DA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FEE5-2691-4DFA-BA7A-75053B930CB4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880C-021B-4310-A3F2-52A44B6DA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F7FEE5-2691-4DFA-BA7A-75053B930CB4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E5A880C-021B-4310-A3F2-52A44B6DA0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FEE5-2691-4DFA-BA7A-75053B930CB4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880C-021B-4310-A3F2-52A44B6DA0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FEE5-2691-4DFA-BA7A-75053B930CB4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880C-021B-4310-A3F2-52A44B6DA0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880C-021B-4310-A3F2-52A44B6DA0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FEE5-2691-4DFA-BA7A-75053B930CB4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FEE5-2691-4DFA-BA7A-75053B930CB4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880C-021B-4310-A3F2-52A44B6DA0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FEE5-2691-4DFA-BA7A-75053B930CB4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880C-021B-4310-A3F2-52A44B6DA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F7FEE5-2691-4DFA-BA7A-75053B930CB4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5A880C-021B-4310-A3F2-52A44B6DA0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FEE5-2691-4DFA-BA7A-75053B930CB4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5A880C-021B-4310-A3F2-52A44B6DA0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F7FEE5-2691-4DFA-BA7A-75053B930CB4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E5A880C-021B-4310-A3F2-52A44B6DA0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00174"/>
            <a:ext cx="7786742" cy="18288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Оставить след</a:t>
            </a:r>
            <a:br>
              <a:rPr lang="ru-RU" sz="7200" dirty="0" smtClean="0"/>
            </a:br>
            <a:r>
              <a:rPr lang="ru-RU" sz="7200" dirty="0" smtClean="0"/>
              <a:t> на земле…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rg_28164_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928662" y="357166"/>
            <a:ext cx="7359684" cy="53578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8926" y="5857892"/>
            <a:ext cx="3257544" cy="51436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Медный Всадник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2109035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85786" y="285728"/>
            <a:ext cx="7643866" cy="57864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3174" y="6072206"/>
            <a:ext cx="3686172" cy="585806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Исакиевский</a:t>
            </a:r>
            <a:r>
              <a:rPr lang="ru-RU" sz="3200" dirty="0" smtClean="0">
                <a:solidFill>
                  <a:schemeClr val="bg1"/>
                </a:solidFill>
              </a:rPr>
              <a:t> собор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9955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357290" y="428604"/>
            <a:ext cx="6357982" cy="57671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6072206"/>
            <a:ext cx="5329246" cy="5858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Собор Воскресения Христова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938452_1248976593_IMG_000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14348" y="357166"/>
            <a:ext cx="7636322" cy="54292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86050" y="5857892"/>
            <a:ext cx="3186106" cy="51436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Казанский  собор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952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9330"/>
          </a:xfrm>
        </p:spPr>
        <p:txBody>
          <a:bodyPr>
            <a:normAutofit fontScale="9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Оба пришли к власти в раннем детстве;</a:t>
            </a:r>
            <a:br>
              <a:rPr lang="ru-RU" sz="3600" dirty="0" smtClean="0"/>
            </a:br>
            <a:r>
              <a:rPr lang="ru-RU" sz="3600" dirty="0" smtClean="0"/>
              <a:t>Наместниками на троне были их матери;</a:t>
            </a:r>
            <a:br>
              <a:rPr lang="ru-RU" sz="3600" dirty="0" smtClean="0"/>
            </a:br>
            <a:r>
              <a:rPr lang="ru-RU" sz="3600" dirty="0" smtClean="0"/>
              <a:t>Оба были лишены любви и внимания со стороны близких людей; </a:t>
            </a:r>
            <a:br>
              <a:rPr lang="ru-RU" sz="3600" dirty="0" smtClean="0"/>
            </a:br>
            <a:r>
              <a:rPr lang="ru-RU" sz="3600" dirty="0" smtClean="0"/>
              <a:t>Оба являлись грамотными людьми;</a:t>
            </a:r>
            <a:br>
              <a:rPr lang="ru-RU" sz="3600" dirty="0" smtClean="0"/>
            </a:br>
            <a:r>
              <a:rPr lang="ru-RU" sz="3600" dirty="0" smtClean="0"/>
              <a:t>Оба были жестокими по отношению к людям;</a:t>
            </a:r>
            <a:br>
              <a:rPr lang="ru-RU" sz="3600" dirty="0" smtClean="0"/>
            </a:br>
            <a:r>
              <a:rPr lang="ru-RU" sz="3600" dirty="0" smtClean="0"/>
              <a:t>Оба являются сыноубийцами;</a:t>
            </a:r>
            <a:br>
              <a:rPr lang="ru-RU" sz="3600" dirty="0" smtClean="0"/>
            </a:br>
            <a:r>
              <a:rPr lang="ru-RU" sz="3600" dirty="0" smtClean="0"/>
              <a:t>Оба сделали большой вклад в дело развития, укрепления и величия своей Родины;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7381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2192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Оставь о себе добрую память!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457200" y="6096000"/>
            <a:ext cx="8229600" cy="4764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000108"/>
            <a:ext cx="7572428" cy="4429156"/>
          </a:xfrm>
        </p:spPr>
        <p:txBody>
          <a:bodyPr>
            <a:noAutofit/>
          </a:bodyPr>
          <a:lstStyle/>
          <a:p>
            <a:r>
              <a:rPr lang="ru-RU" sz="4800" dirty="0" smtClean="0"/>
              <a:t>Доброе дело два века живет.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4800" dirty="0" smtClean="0"/>
              <a:t>Дерево ценят по плодам, а человека по делам.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4_уекb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286116" y="357166"/>
            <a:ext cx="2714644" cy="54939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8992" y="5857892"/>
            <a:ext cx="2714644" cy="642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Иван Грозный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pin_ivan_grozny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428728" y="785794"/>
            <a:ext cx="6239867" cy="50958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scow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071670" y="357166"/>
            <a:ext cx="4786346" cy="571502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8860" y="5929330"/>
            <a:ext cx="5186370" cy="7286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Храм Василия Блаженного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455.b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928662" y="642918"/>
            <a:ext cx="7080275" cy="531020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8860" y="5929330"/>
            <a:ext cx="4686304" cy="6572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Храм Христа Спасителя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212473_1270090257_4_blagoveschenskiy_v_kremle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928662" y="285728"/>
            <a:ext cx="7239051" cy="54292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8860" y="5786454"/>
            <a:ext cx="4329114" cy="5858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Благовещенский собор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_9040723584022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857356" y="285728"/>
            <a:ext cx="5214974" cy="58301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14678" y="6143644"/>
            <a:ext cx="2686040" cy="51436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Петр Первый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85786" y="285728"/>
            <a:ext cx="7715961" cy="56673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5857892"/>
            <a:ext cx="6472254" cy="7286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Петр Первый допрашивает сына Алексея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55</Words>
  <Application>Microsoft Office PowerPoint</Application>
  <PresentationFormat>Экран (4:3)</PresentationFormat>
  <Paragraphs>29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Оставить след  на земле…</vt:lpstr>
      <vt:lpstr>Доброе дело два века живет.    Дерево ценят по плодам, а человека по делам.</vt:lpstr>
      <vt:lpstr>Иван Грозный</vt:lpstr>
      <vt:lpstr>Слайд 4</vt:lpstr>
      <vt:lpstr>Храм Василия Блаженного</vt:lpstr>
      <vt:lpstr>Храм Христа Спасителя</vt:lpstr>
      <vt:lpstr>Благовещенский собор</vt:lpstr>
      <vt:lpstr>Петр Первый</vt:lpstr>
      <vt:lpstr>Петр Первый допрашивает сына Алексея</vt:lpstr>
      <vt:lpstr>Медный Всадник</vt:lpstr>
      <vt:lpstr>Исакиевский собор</vt:lpstr>
      <vt:lpstr>Собор Воскресения Христова</vt:lpstr>
      <vt:lpstr>Казанский  собор</vt:lpstr>
      <vt:lpstr>                  Оба пришли к власти в раннем детстве; Наместниками на троне были их матери; Оба были лишены любви и внимания со стороны близких людей;  Оба являлись грамотными людьми; Оба были жестокими по отношению к людям; Оба являются сыноубийцами; Оба сделали большой вклад в дело развития, укрепления и величия своей Родины;   </vt:lpstr>
      <vt:lpstr>Оставь о себе добрую память!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Оставить след  на земле…</dc:title>
  <dc:creator>нет</dc:creator>
  <cp:lastModifiedBy>Дарёна</cp:lastModifiedBy>
  <cp:revision>7</cp:revision>
  <dcterms:created xsi:type="dcterms:W3CDTF">2012-01-24T15:26:57Z</dcterms:created>
  <dcterms:modified xsi:type="dcterms:W3CDTF">2012-05-20T05:27:02Z</dcterms:modified>
</cp:coreProperties>
</file>