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9" r:id="rId3"/>
    <p:sldId id="276" r:id="rId4"/>
    <p:sldId id="266" r:id="rId5"/>
    <p:sldId id="280" r:id="rId6"/>
    <p:sldId id="278" r:id="rId7"/>
    <p:sldId id="264" r:id="rId8"/>
    <p:sldId id="281" r:id="rId9"/>
    <p:sldId id="283" r:id="rId10"/>
    <p:sldId id="284" r:id="rId11"/>
    <p:sldId id="282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9" autoAdjust="0"/>
    <p:restoredTop sz="65310" autoAdjust="0"/>
  </p:normalViewPr>
  <p:slideViewPr>
    <p:cSldViewPr>
      <p:cViewPr varScale="1">
        <p:scale>
          <a:sx n="75" d="100"/>
          <a:sy n="75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F86B1-FD30-4F23-A5D5-A06CF801F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FB09B-38EB-43AD-B135-F615CF7E6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EBC67-A33E-484D-8F65-3940EE705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E9EB-65E5-4D8B-96F9-6C21FDEF8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23DC-D902-4AA6-9FB7-50C1B47D4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28638-D348-46B3-A9F9-6535688E4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1657-1B78-45C0-810B-8ED07B2C1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CA785-98A8-4155-8035-5536D0E73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CDDC3-2FC8-4901-ADBF-B1F3B9264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A7CBF-B051-426A-B206-0A1D280BA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18D8-644D-409D-9077-036A6108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48AA7C-FF97-4A55-A056-0BC5421BD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IMG_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441.WAV">
            <a:hlinkClick r:id="" action="ppaction://media"/>
          </p:cNvPr>
          <p:cNvPicPr>
            <a:picLocks noRot="1" noChangeAspect="1"/>
          </p:cNvPicPr>
          <p:nvPr>
            <a:wavAudioFile r:embed="rId1" name="~PP144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7100" y="6261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36_2_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595313"/>
            <a:ext cx="4300538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602.WAV">
            <a:hlinkClick r:id="" action="ppaction://media"/>
          </p:cNvPr>
          <p:cNvPicPr>
            <a:picLocks noRot="1" noChangeAspect="1"/>
          </p:cNvPicPr>
          <p:nvPr>
            <a:wavAudioFile r:embed="rId1" name="~PP160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7100" y="6261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475" y="-1466850"/>
            <a:ext cx="11044238" cy="82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G_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03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500563"/>
            <a:ext cx="2586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1515.WAV">
            <a:hlinkClick r:id="" action="ppaction://media"/>
          </p:cNvPr>
          <p:cNvPicPr>
            <a:picLocks noRot="1" noChangeAspect="1"/>
          </p:cNvPicPr>
          <p:nvPr>
            <a:wavAudioFile r:embed="rId1" name="~PP151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7100" y="6261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Вол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28575">
            <a:solidFill>
              <a:srgbClr val="00CC66"/>
            </a:solidFill>
            <a:miter lim="800000"/>
            <a:headEnd/>
            <a:tailEnd/>
          </a:ln>
        </p:spPr>
      </p:pic>
      <p:pic>
        <p:nvPicPr>
          <p:cNvPr id="5123" name="Picture 5" descr="03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75"/>
            <a:ext cx="17145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Mouse4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24575"/>
            <a:ext cx="600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ani-buck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5500688"/>
            <a:ext cx="17859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u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25" y="0"/>
            <a:ext cx="5857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2122.WAV">
            <a:hlinkClick r:id="" action="ppaction://media"/>
          </p:cNvPr>
          <p:cNvPicPr>
            <a:picLocks noRot="1" noChangeAspect="1"/>
          </p:cNvPicPr>
          <p:nvPr>
            <a:wavAudioFile r:embed="rId1" name="~PP2122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7100" y="6261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Кабан зим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07.WAV">
            <a:hlinkClick r:id="" action="ppaction://media"/>
          </p:cNvPr>
          <p:cNvPicPr>
            <a:picLocks noRot="1" noChangeAspect="1"/>
          </p:cNvPicPr>
          <p:nvPr>
            <a:wavAudioFile r:embed="rId1" name="~PP30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7100" y="6261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6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84313"/>
            <a:ext cx="34559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1250621941_tigers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843088"/>
            <a:ext cx="77866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1250621941_tigers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85875" y="0"/>
            <a:ext cx="1042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6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4071938"/>
            <a:ext cx="5072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3963.WAV">
            <a:hlinkClick r:id="" action="ppaction://media"/>
          </p:cNvPr>
          <p:cNvPicPr>
            <a:picLocks noRot="1" noChangeAspect="1"/>
          </p:cNvPicPr>
          <p:nvPr>
            <a:wavAudioFile r:embed="rId1" name="~PP3963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7100" y="6261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928688"/>
            <a:ext cx="5857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0</Words>
  <Application>Microsoft Office PowerPoint</Application>
  <PresentationFormat>Экран (4:3)</PresentationFormat>
  <Paragraphs>0</Paragraphs>
  <Slides>12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Дарёна</cp:lastModifiedBy>
  <cp:revision>17</cp:revision>
  <dcterms:created xsi:type="dcterms:W3CDTF">2010-01-17T00:48:34Z</dcterms:created>
  <dcterms:modified xsi:type="dcterms:W3CDTF">2012-05-20T05:16:14Z</dcterms:modified>
</cp:coreProperties>
</file>